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9" r:id="rId2"/>
    <p:sldId id="353" r:id="rId3"/>
    <p:sldId id="342" r:id="rId4"/>
    <p:sldId id="341" r:id="rId5"/>
    <p:sldId id="347" r:id="rId6"/>
    <p:sldId id="340" r:id="rId7"/>
    <p:sldId id="352" r:id="rId8"/>
    <p:sldId id="351" r:id="rId9"/>
    <p:sldId id="343" r:id="rId10"/>
    <p:sldId id="349" r:id="rId11"/>
    <p:sldId id="344" r:id="rId12"/>
    <p:sldId id="345" r:id="rId13"/>
    <p:sldId id="346" r:id="rId14"/>
    <p:sldId id="348" r:id="rId15"/>
    <p:sldId id="350" r:id="rId16"/>
    <p:sldId id="326" r:id="rId1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070"/>
    <a:srgbClr val="007335"/>
    <a:srgbClr val="86BD47"/>
    <a:srgbClr val="5BC5F2"/>
    <a:srgbClr val="EBBD00"/>
    <a:srgbClr val="EEC12E"/>
    <a:srgbClr val="E6007E"/>
    <a:srgbClr val="756DB0"/>
    <a:srgbClr val="E30613"/>
    <a:srgbClr val="74CC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uario invitado" userId="S::urn:spo:anon#4455b358afae43d6b2b29b738c081543d1049d7103d25d8c3489abf25c21abfb::" providerId="AD" clId="Web-{6374CBF5-3EE5-8C5A-E8EF-A2C3C5627E77}"/>
    <pc:docChg chg="modSld">
      <pc:chgData name="Usuario invitado" userId="S::urn:spo:anon#4455b358afae43d6b2b29b738c081543d1049d7103d25d8c3489abf25c21abfb::" providerId="AD" clId="Web-{6374CBF5-3EE5-8C5A-E8EF-A2C3C5627E77}" dt="2024-01-24T14:10:51.943" v="3" actId="20577"/>
      <pc:docMkLst>
        <pc:docMk/>
      </pc:docMkLst>
      <pc:sldChg chg="modSp">
        <pc:chgData name="Usuario invitado" userId="S::urn:spo:anon#4455b358afae43d6b2b29b738c081543d1049d7103d25d8c3489abf25c21abfb::" providerId="AD" clId="Web-{6374CBF5-3EE5-8C5A-E8EF-A2C3C5627E77}" dt="2024-01-24T14:10:51.943" v="3" actId="20577"/>
        <pc:sldMkLst>
          <pc:docMk/>
          <pc:sldMk cId="1047114617" sldId="331"/>
        </pc:sldMkLst>
        <pc:spChg chg="mod">
          <ac:chgData name="Usuario invitado" userId="S::urn:spo:anon#4455b358afae43d6b2b29b738c081543d1049d7103d25d8c3489abf25c21abfb::" providerId="AD" clId="Web-{6374CBF5-3EE5-8C5A-E8EF-A2C3C5627E77}" dt="2024-01-24T14:10:38.943" v="0" actId="20577"/>
          <ac:spMkLst>
            <pc:docMk/>
            <pc:sldMk cId="1047114617" sldId="331"/>
            <ac:spMk id="3" creationId="{69A4D973-006D-D614-22AF-2441AEAD650D}"/>
          </ac:spMkLst>
        </pc:spChg>
        <pc:spChg chg="mod">
          <ac:chgData name="Usuario invitado" userId="S::urn:spo:anon#4455b358afae43d6b2b29b738c081543d1049d7103d25d8c3489abf25c21abfb::" providerId="AD" clId="Web-{6374CBF5-3EE5-8C5A-E8EF-A2C3C5627E77}" dt="2024-01-24T14:10:51.943" v="3" actId="20577"/>
          <ac:spMkLst>
            <pc:docMk/>
            <pc:sldMk cId="1047114617" sldId="331"/>
            <ac:spMk id="10" creationId="{C5A70415-A52B-C73E-0A54-2DF28C97335C}"/>
          </ac:spMkLst>
        </pc:spChg>
      </pc:sldChg>
    </pc:docChg>
  </pc:docChgLst>
  <pc:docChgLst>
    <pc:chgData name="Luisa F. Gomez A." userId="S::luisa.gomez@unilibre.edu.co::90ffa3c1-c909-48b8-b783-a6ff57d0e351" providerId="AD" clId="Web-{8C33828A-9568-57D3-0945-EB29F1FFF4CD}"/>
    <pc:docChg chg="delSld">
      <pc:chgData name="Luisa F. Gomez A." userId="S::luisa.gomez@unilibre.edu.co::90ffa3c1-c909-48b8-b783-a6ff57d0e351" providerId="AD" clId="Web-{8C33828A-9568-57D3-0945-EB29F1FFF4CD}" dt="2024-01-26T17:06:35.117" v="0"/>
      <pc:docMkLst>
        <pc:docMk/>
      </pc:docMkLst>
      <pc:sldChg chg="del">
        <pc:chgData name="Luisa F. Gomez A." userId="S::luisa.gomez@unilibre.edu.co::90ffa3c1-c909-48b8-b783-a6ff57d0e351" providerId="AD" clId="Web-{8C33828A-9568-57D3-0945-EB29F1FFF4CD}" dt="2024-01-26T17:06:35.117" v="0"/>
        <pc:sldMkLst>
          <pc:docMk/>
          <pc:sldMk cId="1279223545" sldId="310"/>
        </pc:sldMkLst>
      </pc:sldChg>
    </pc:docChg>
  </pc:docChgLst>
  <pc:docChgLst>
    <pc:chgData name="Usuario invitado" userId="S::urn:spo:anon#4455b358afae43d6b2b29b738c081543d1049d7103d25d8c3489abf25c21abfb::" providerId="AD" clId="Web-{6BFB3AE6-76EB-D683-132D-4948364B0765}"/>
    <pc:docChg chg="sldOrd">
      <pc:chgData name="Usuario invitado" userId="S::urn:spo:anon#4455b358afae43d6b2b29b738c081543d1049d7103d25d8c3489abf25c21abfb::" providerId="AD" clId="Web-{6BFB3AE6-76EB-D683-132D-4948364B0765}" dt="2024-01-24T16:04:00.567" v="0"/>
      <pc:docMkLst>
        <pc:docMk/>
      </pc:docMkLst>
      <pc:sldChg chg="ord">
        <pc:chgData name="Usuario invitado" userId="S::urn:spo:anon#4455b358afae43d6b2b29b738c081543d1049d7103d25d8c3489abf25c21abfb::" providerId="AD" clId="Web-{6BFB3AE6-76EB-D683-132D-4948364B0765}" dt="2024-01-24T16:04:00.567" v="0"/>
        <pc:sldMkLst>
          <pc:docMk/>
          <pc:sldMk cId="44292730" sldId="326"/>
        </pc:sldMkLst>
      </pc:sldChg>
    </pc:docChg>
  </pc:docChgLst>
  <pc:docChgLst>
    <pc:chgData name="Usuario invitado" userId="S::urn:spo:anon#4455b358afae43d6b2b29b738c081543d1049d7103d25d8c3489abf25c21abfb::" providerId="AD" clId="Web-{D1ACAFA7-D9EA-2443-7FB4-7E611CD0FF8D}"/>
    <pc:docChg chg="modSld">
      <pc:chgData name="Usuario invitado" userId="S::urn:spo:anon#4455b358afae43d6b2b29b738c081543d1049d7103d25d8c3489abf25c21abfb::" providerId="AD" clId="Web-{D1ACAFA7-D9EA-2443-7FB4-7E611CD0FF8D}" dt="2024-01-24T14:13:02.852" v="36" actId="14100"/>
      <pc:docMkLst>
        <pc:docMk/>
      </pc:docMkLst>
      <pc:sldChg chg="modSp">
        <pc:chgData name="Usuario invitado" userId="S::urn:spo:anon#4455b358afae43d6b2b29b738c081543d1049d7103d25d8c3489abf25c21abfb::" providerId="AD" clId="Web-{D1ACAFA7-D9EA-2443-7FB4-7E611CD0FF8D}" dt="2024-01-24T14:12:54.086" v="34" actId="14100"/>
        <pc:sldMkLst>
          <pc:docMk/>
          <pc:sldMk cId="1279223545" sldId="310"/>
        </pc:sldMkLst>
        <pc:spChg chg="mod">
          <ac:chgData name="Usuario invitado" userId="S::urn:spo:anon#4455b358afae43d6b2b29b738c081543d1049d7103d25d8c3489abf25c21abfb::" providerId="AD" clId="Web-{D1ACAFA7-D9EA-2443-7FB4-7E611CD0FF8D}" dt="2024-01-24T14:12:54.086" v="34" actId="14100"/>
          <ac:spMkLst>
            <pc:docMk/>
            <pc:sldMk cId="1279223545" sldId="310"/>
            <ac:spMk id="3" creationId="{E1455241-DC2C-B956-60E9-31702B1FFA31}"/>
          </ac:spMkLst>
        </pc:spChg>
        <pc:spChg chg="mod">
          <ac:chgData name="Usuario invitado" userId="S::urn:spo:anon#4455b358afae43d6b2b29b738c081543d1049d7103d25d8c3489abf25c21abfb::" providerId="AD" clId="Web-{D1ACAFA7-D9EA-2443-7FB4-7E611CD0FF8D}" dt="2024-01-24T14:11:26.209" v="5" actId="20577"/>
          <ac:spMkLst>
            <pc:docMk/>
            <pc:sldMk cId="1279223545" sldId="310"/>
            <ac:spMk id="10" creationId="{4154447E-C64E-37F8-7E39-E25113A259AE}"/>
          </ac:spMkLst>
        </pc:spChg>
      </pc:sldChg>
      <pc:sldChg chg="modSp">
        <pc:chgData name="Usuario invitado" userId="S::urn:spo:anon#4455b358afae43d6b2b29b738c081543d1049d7103d25d8c3489abf25c21abfb::" providerId="AD" clId="Web-{D1ACAFA7-D9EA-2443-7FB4-7E611CD0FF8D}" dt="2024-01-24T14:12:23.023" v="32" actId="20577"/>
        <pc:sldMkLst>
          <pc:docMk/>
          <pc:sldMk cId="2614307867" sldId="330"/>
        </pc:sldMkLst>
        <pc:spChg chg="mod">
          <ac:chgData name="Usuario invitado" userId="S::urn:spo:anon#4455b358afae43d6b2b29b738c081543d1049d7103d25d8c3489abf25c21abfb::" providerId="AD" clId="Web-{D1ACAFA7-D9EA-2443-7FB4-7E611CD0FF8D}" dt="2024-01-24T14:12:23.023" v="32" actId="20577"/>
          <ac:spMkLst>
            <pc:docMk/>
            <pc:sldMk cId="2614307867" sldId="330"/>
            <ac:spMk id="6" creationId="{C86C0E04-B57F-7921-B781-97D66485CC65}"/>
          </ac:spMkLst>
        </pc:spChg>
      </pc:sldChg>
      <pc:sldChg chg="modSp">
        <pc:chgData name="Usuario invitado" userId="S::urn:spo:anon#4455b358afae43d6b2b29b738c081543d1049d7103d25d8c3489abf25c21abfb::" providerId="AD" clId="Web-{D1ACAFA7-D9EA-2443-7FB4-7E611CD0FF8D}" dt="2024-01-24T14:12:50.477" v="33" actId="14100"/>
        <pc:sldMkLst>
          <pc:docMk/>
          <pc:sldMk cId="1047114617" sldId="331"/>
        </pc:sldMkLst>
        <pc:spChg chg="mod">
          <ac:chgData name="Usuario invitado" userId="S::urn:spo:anon#4455b358afae43d6b2b29b738c081543d1049d7103d25d8c3489abf25c21abfb::" providerId="AD" clId="Web-{D1ACAFA7-D9EA-2443-7FB4-7E611CD0FF8D}" dt="2024-01-24T14:12:50.477" v="33" actId="14100"/>
          <ac:spMkLst>
            <pc:docMk/>
            <pc:sldMk cId="1047114617" sldId="331"/>
            <ac:spMk id="3" creationId="{69A4D973-006D-D614-22AF-2441AEAD650D}"/>
          </ac:spMkLst>
        </pc:spChg>
      </pc:sldChg>
      <pc:sldChg chg="modSp">
        <pc:chgData name="Usuario invitado" userId="S::urn:spo:anon#4455b358afae43d6b2b29b738c081543d1049d7103d25d8c3489abf25c21abfb::" providerId="AD" clId="Web-{D1ACAFA7-D9EA-2443-7FB4-7E611CD0FF8D}" dt="2024-01-24T14:12:58.352" v="35" actId="14100"/>
        <pc:sldMkLst>
          <pc:docMk/>
          <pc:sldMk cId="1331009834" sldId="332"/>
        </pc:sldMkLst>
        <pc:spChg chg="mod">
          <ac:chgData name="Usuario invitado" userId="S::urn:spo:anon#4455b358afae43d6b2b29b738c081543d1049d7103d25d8c3489abf25c21abfb::" providerId="AD" clId="Web-{D1ACAFA7-D9EA-2443-7FB4-7E611CD0FF8D}" dt="2024-01-24T14:12:58.352" v="35" actId="14100"/>
          <ac:spMkLst>
            <pc:docMk/>
            <pc:sldMk cId="1331009834" sldId="332"/>
            <ac:spMk id="3" creationId="{B3135E02-4B87-10A5-C943-3CACF0B10026}"/>
          </ac:spMkLst>
        </pc:spChg>
        <pc:spChg chg="mod">
          <ac:chgData name="Usuario invitado" userId="S::urn:spo:anon#4455b358afae43d6b2b29b738c081543d1049d7103d25d8c3489abf25c21abfb::" providerId="AD" clId="Web-{D1ACAFA7-D9EA-2443-7FB4-7E611CD0FF8D}" dt="2024-01-24T14:11:36.599" v="11" actId="20577"/>
          <ac:spMkLst>
            <pc:docMk/>
            <pc:sldMk cId="1331009834" sldId="332"/>
            <ac:spMk id="10" creationId="{E26C33CF-F4BE-AA3F-0D6F-018009A8C14F}"/>
          </ac:spMkLst>
        </pc:spChg>
      </pc:sldChg>
      <pc:sldChg chg="modSp">
        <pc:chgData name="Usuario invitado" userId="S::urn:spo:anon#4455b358afae43d6b2b29b738c081543d1049d7103d25d8c3489abf25c21abfb::" providerId="AD" clId="Web-{D1ACAFA7-D9EA-2443-7FB4-7E611CD0FF8D}" dt="2024-01-24T14:13:02.852" v="36" actId="14100"/>
        <pc:sldMkLst>
          <pc:docMk/>
          <pc:sldMk cId="3793852898" sldId="333"/>
        </pc:sldMkLst>
        <pc:spChg chg="mod">
          <ac:chgData name="Usuario invitado" userId="S::urn:spo:anon#4455b358afae43d6b2b29b738c081543d1049d7103d25d8c3489abf25c21abfb::" providerId="AD" clId="Web-{D1ACAFA7-D9EA-2443-7FB4-7E611CD0FF8D}" dt="2024-01-24T14:13:02.852" v="36" actId="14100"/>
          <ac:spMkLst>
            <pc:docMk/>
            <pc:sldMk cId="3793852898" sldId="333"/>
            <ac:spMk id="3" creationId="{31D7C794-0995-0D77-0DCD-B5D13A29DB6C}"/>
          </ac:spMkLst>
        </pc:spChg>
        <pc:spChg chg="mod">
          <ac:chgData name="Usuario invitado" userId="S::urn:spo:anon#4455b358afae43d6b2b29b738c081543d1049d7103d25d8c3489abf25c21abfb::" providerId="AD" clId="Web-{D1ACAFA7-D9EA-2443-7FB4-7E611CD0FF8D}" dt="2024-01-24T14:12:13.132" v="27" actId="20577"/>
          <ac:spMkLst>
            <pc:docMk/>
            <pc:sldMk cId="3793852898" sldId="333"/>
            <ac:spMk id="10" creationId="{434F15BD-0E03-BEF3-A186-5BA01A3C665C}"/>
          </ac:spMkLst>
        </pc:spChg>
      </pc:sldChg>
    </pc:docChg>
  </pc:docChgLst>
  <pc:docChgLst>
    <pc:chgData name="Usuario invitado" userId="S::urn:spo:anon#4455b358afae43d6b2b29b738c081543d1049d7103d25d8c3489abf25c21abfb::" providerId="AD" clId="Web-{BB726150-33A8-B9B3-EF3C-3994A7D87CEA}"/>
    <pc:docChg chg="sldOrd">
      <pc:chgData name="Usuario invitado" userId="S::urn:spo:anon#4455b358afae43d6b2b29b738c081543d1049d7103d25d8c3489abf25c21abfb::" providerId="AD" clId="Web-{BB726150-33A8-B9B3-EF3C-3994A7D87CEA}" dt="2024-01-25T13:20:27.755" v="0"/>
      <pc:docMkLst>
        <pc:docMk/>
      </pc:docMkLst>
      <pc:sldChg chg="ord">
        <pc:chgData name="Usuario invitado" userId="S::urn:spo:anon#4455b358afae43d6b2b29b738c081543d1049d7103d25d8c3489abf25c21abfb::" providerId="AD" clId="Web-{BB726150-33A8-B9B3-EF3C-3994A7D87CEA}" dt="2024-01-25T13:20:27.755" v="0"/>
        <pc:sldMkLst>
          <pc:docMk/>
          <pc:sldMk cId="3793852898" sldId="333"/>
        </pc:sldMkLst>
      </pc:sldChg>
    </pc:docChg>
  </pc:docChgLst>
  <pc:docChgLst>
    <pc:chgData name="Usuario invitado" userId="S::urn:spo:anon#4455b358afae43d6b2b29b738c081543d1049d7103d25d8c3489abf25c21abfb::" providerId="AD" clId="Web-{3AA4457D-B8E0-1188-E2A0-E4C3914A66C5}"/>
    <pc:docChg chg="addSld delSld modSld sldOrd">
      <pc:chgData name="Usuario invitado" userId="S::urn:spo:anon#4455b358afae43d6b2b29b738c081543d1049d7103d25d8c3489abf25c21abfb::" providerId="AD" clId="Web-{3AA4457D-B8E0-1188-E2A0-E4C3914A66C5}" dt="2024-01-26T13:54:14.953" v="26"/>
      <pc:docMkLst>
        <pc:docMk/>
      </pc:docMkLst>
      <pc:sldChg chg="modSp ord">
        <pc:chgData name="Usuario invitado" userId="S::urn:spo:anon#4455b358afae43d6b2b29b738c081543d1049d7103d25d8c3489abf25c21abfb::" providerId="AD" clId="Web-{3AA4457D-B8E0-1188-E2A0-E4C3914A66C5}" dt="2024-01-26T13:54:14.953" v="26"/>
        <pc:sldMkLst>
          <pc:docMk/>
          <pc:sldMk cId="1047114617" sldId="331"/>
        </pc:sldMkLst>
        <pc:spChg chg="mod">
          <ac:chgData name="Usuario invitado" userId="S::urn:spo:anon#4455b358afae43d6b2b29b738c081543d1049d7103d25d8c3489abf25c21abfb::" providerId="AD" clId="Web-{3AA4457D-B8E0-1188-E2A0-E4C3914A66C5}" dt="2024-01-26T13:40:00.535" v="23" actId="14100"/>
          <ac:spMkLst>
            <pc:docMk/>
            <pc:sldMk cId="1047114617" sldId="331"/>
            <ac:spMk id="6" creationId="{E40055E1-6491-E590-96F8-4D37E4C32103}"/>
          </ac:spMkLst>
        </pc:spChg>
      </pc:sldChg>
      <pc:sldChg chg="add del replId">
        <pc:chgData name="Usuario invitado" userId="S::urn:spo:anon#4455b358afae43d6b2b29b738c081543d1049d7103d25d8c3489abf25c21abfb::" providerId="AD" clId="Web-{3AA4457D-B8E0-1188-E2A0-E4C3914A66C5}" dt="2024-01-26T13:53:34.232" v="25"/>
        <pc:sldMkLst>
          <pc:docMk/>
          <pc:sldMk cId="3186040557" sldId="335"/>
        </pc:sldMkLst>
      </pc:sldChg>
    </pc:docChg>
  </pc:docChgLst>
  <pc:docChgLst>
    <pc:chgData name="Usuario invitado" userId="S::urn:spo:anon#4455b358afae43d6b2b29b738c081543d1049d7103d25d8c3489abf25c21abfb::" providerId="AD" clId="Web-{A8754B5C-F950-4133-BCCB-6BAD970F4804}"/>
    <pc:docChg chg="sldOrd">
      <pc:chgData name="Usuario invitado" userId="S::urn:spo:anon#4455b358afae43d6b2b29b738c081543d1049d7103d25d8c3489abf25c21abfb::" providerId="AD" clId="Web-{A8754B5C-F950-4133-BCCB-6BAD970F4804}" dt="2024-01-23T16:25:37.154" v="0"/>
      <pc:docMkLst>
        <pc:docMk/>
      </pc:docMkLst>
      <pc:sldChg chg="ord">
        <pc:chgData name="Usuario invitado" userId="S::urn:spo:anon#4455b358afae43d6b2b29b738c081543d1049d7103d25d8c3489abf25c21abfb::" providerId="AD" clId="Web-{A8754B5C-F950-4133-BCCB-6BAD970F4804}" dt="2024-01-23T16:25:37.154" v="0"/>
        <pc:sldMkLst>
          <pc:docMk/>
          <pc:sldMk cId="1279223545" sldId="310"/>
        </pc:sldMkLst>
      </pc:sldChg>
    </pc:docChg>
  </pc:docChgLst>
  <pc:docChgLst>
    <pc:chgData name="Usuario invitado" userId="S::urn:spo:anon#4455b358afae43d6b2b29b738c081543d1049d7103d25d8c3489abf25c21abfb::" providerId="AD" clId="Web-{D56A7359-D3FC-9C76-CBA7-AFD6B1EF4DAC}"/>
    <pc:docChg chg="modSld">
      <pc:chgData name="Usuario invitado" userId="S::urn:spo:anon#4455b358afae43d6b2b29b738c081543d1049d7103d25d8c3489abf25c21abfb::" providerId="AD" clId="Web-{D56A7359-D3FC-9C76-CBA7-AFD6B1EF4DAC}" dt="2024-01-30T21:58:15.642" v="53" actId="20577"/>
      <pc:docMkLst>
        <pc:docMk/>
      </pc:docMkLst>
      <pc:sldChg chg="modSp">
        <pc:chgData name="Usuario invitado" userId="S::urn:spo:anon#4455b358afae43d6b2b29b738c081543d1049d7103d25d8c3489abf25c21abfb::" providerId="AD" clId="Web-{D56A7359-D3FC-9C76-CBA7-AFD6B1EF4DAC}" dt="2024-01-30T21:58:15.642" v="53" actId="20577"/>
        <pc:sldMkLst>
          <pc:docMk/>
          <pc:sldMk cId="3793852898" sldId="333"/>
        </pc:sldMkLst>
        <pc:spChg chg="mod">
          <ac:chgData name="Usuario invitado" userId="S::urn:spo:anon#4455b358afae43d6b2b29b738c081543d1049d7103d25d8c3489abf25c21abfb::" providerId="AD" clId="Web-{D56A7359-D3FC-9C76-CBA7-AFD6B1EF4DAC}" dt="2024-01-30T21:58:15.642" v="53" actId="20577"/>
          <ac:spMkLst>
            <pc:docMk/>
            <pc:sldMk cId="3793852898" sldId="333"/>
            <ac:spMk id="3" creationId="{31D7C794-0995-0D77-0DCD-B5D13A29DB6C}"/>
          </ac:spMkLst>
        </pc:spChg>
        <pc:spChg chg="mod">
          <ac:chgData name="Usuario invitado" userId="S::urn:spo:anon#4455b358afae43d6b2b29b738c081543d1049d7103d25d8c3489abf25c21abfb::" providerId="AD" clId="Web-{D56A7359-D3FC-9C76-CBA7-AFD6B1EF4DAC}" dt="2024-01-30T21:57:52.907" v="24" actId="20577"/>
          <ac:spMkLst>
            <pc:docMk/>
            <pc:sldMk cId="3793852898" sldId="333"/>
            <ac:spMk id="6" creationId="{2CF93AD5-9994-23D4-D6FD-8999A3F421B4}"/>
          </ac:spMkLst>
        </pc:spChg>
      </pc:sldChg>
    </pc:docChg>
  </pc:docChgLst>
  <pc:docChgLst>
    <pc:chgData name="Usuario invitado" userId="S::urn:spo:anon#4455b358afae43d6b2b29b738c081543d1049d7103d25d8c3489abf25c21abfb::" providerId="AD" clId="Web-{7123A2BD-B439-C59D-4E42-7BF4F65F2322}"/>
    <pc:docChg chg="modSld">
      <pc:chgData name="Usuario invitado" userId="S::urn:spo:anon#4455b358afae43d6b2b29b738c081543d1049d7103d25d8c3489abf25c21abfb::" providerId="AD" clId="Web-{7123A2BD-B439-C59D-4E42-7BF4F65F2322}" dt="2024-01-31T19:44:04.114" v="3"/>
      <pc:docMkLst>
        <pc:docMk/>
      </pc:docMkLst>
      <pc:sldChg chg="addSp delSp modSp mod setBg modClrScheme chgLayout">
        <pc:chgData name="Usuario invitado" userId="S::urn:spo:anon#4455b358afae43d6b2b29b738c081543d1049d7103d25d8c3489abf25c21abfb::" providerId="AD" clId="Web-{7123A2BD-B439-C59D-4E42-7BF4F65F2322}" dt="2024-01-31T19:44:04.114" v="3"/>
        <pc:sldMkLst>
          <pc:docMk/>
          <pc:sldMk cId="2614307867" sldId="330"/>
        </pc:sldMkLst>
        <pc:spChg chg="mod">
          <ac:chgData name="Usuario invitado" userId="S::urn:spo:anon#4455b358afae43d6b2b29b738c081543d1049d7103d25d8c3489abf25c21abfb::" providerId="AD" clId="Web-{7123A2BD-B439-C59D-4E42-7BF4F65F2322}" dt="2024-01-31T19:44:00.442" v="2"/>
          <ac:spMkLst>
            <pc:docMk/>
            <pc:sldMk cId="2614307867" sldId="330"/>
            <ac:spMk id="3" creationId="{C473CE99-8720-00F6-31A5-29AD782D2B50}"/>
          </ac:spMkLst>
        </pc:spChg>
        <pc:spChg chg="mod">
          <ac:chgData name="Usuario invitado" userId="S::urn:spo:anon#4455b358afae43d6b2b29b738c081543d1049d7103d25d8c3489abf25c21abfb::" providerId="AD" clId="Web-{7123A2BD-B439-C59D-4E42-7BF4F65F2322}" dt="2024-01-31T19:44:00.442" v="2"/>
          <ac:spMkLst>
            <pc:docMk/>
            <pc:sldMk cId="2614307867" sldId="330"/>
            <ac:spMk id="4" creationId="{24102064-E3F0-3E48-19E2-4AF79A870DE4}"/>
          </ac:spMkLst>
        </pc:spChg>
        <pc:spChg chg="mod">
          <ac:chgData name="Usuario invitado" userId="S::urn:spo:anon#4455b358afae43d6b2b29b738c081543d1049d7103d25d8c3489abf25c21abfb::" providerId="AD" clId="Web-{7123A2BD-B439-C59D-4E42-7BF4F65F2322}" dt="2024-01-31T19:44:00.442" v="2"/>
          <ac:spMkLst>
            <pc:docMk/>
            <pc:sldMk cId="2614307867" sldId="330"/>
            <ac:spMk id="5" creationId="{2DF9706E-20D9-CE47-068C-B7D8E694332A}"/>
          </ac:spMkLst>
        </pc:spChg>
        <pc:spChg chg="mod">
          <ac:chgData name="Usuario invitado" userId="S::urn:spo:anon#4455b358afae43d6b2b29b738c081543d1049d7103d25d8c3489abf25c21abfb::" providerId="AD" clId="Web-{7123A2BD-B439-C59D-4E42-7BF4F65F2322}" dt="2024-01-31T19:44:00.442" v="2"/>
          <ac:spMkLst>
            <pc:docMk/>
            <pc:sldMk cId="2614307867" sldId="330"/>
            <ac:spMk id="6" creationId="{C86C0E04-B57F-7921-B781-97D66485CC65}"/>
          </ac:spMkLst>
        </pc:spChg>
        <pc:spChg chg="mod">
          <ac:chgData name="Usuario invitado" userId="S::urn:spo:anon#4455b358afae43d6b2b29b738c081543d1049d7103d25d8c3489abf25c21abfb::" providerId="AD" clId="Web-{7123A2BD-B439-C59D-4E42-7BF4F65F2322}" dt="2024-01-31T19:44:00.442" v="2"/>
          <ac:spMkLst>
            <pc:docMk/>
            <pc:sldMk cId="2614307867" sldId="330"/>
            <ac:spMk id="12" creationId="{1BEA34E8-15C2-1B83-1523-693CD7FD67D5}"/>
          </ac:spMkLst>
        </pc:spChg>
        <pc:spChg chg="add del">
          <ac:chgData name="Usuario invitado" userId="S::urn:spo:anon#4455b358afae43d6b2b29b738c081543d1049d7103d25d8c3489abf25c21abfb::" providerId="AD" clId="Web-{7123A2BD-B439-C59D-4E42-7BF4F65F2322}" dt="2024-01-31T19:44:00.442" v="2"/>
          <ac:spMkLst>
            <pc:docMk/>
            <pc:sldMk cId="2614307867" sldId="330"/>
            <ac:spMk id="17" creationId="{86FF76B9-219D-4469-AF87-0236D29032F1}"/>
          </ac:spMkLst>
        </pc:spChg>
        <pc:spChg chg="add del">
          <ac:chgData name="Usuario invitado" userId="S::urn:spo:anon#4455b358afae43d6b2b29b738c081543d1049d7103d25d8c3489abf25c21abfb::" providerId="AD" clId="Web-{7123A2BD-B439-C59D-4E42-7BF4F65F2322}" dt="2024-01-31T19:44:00.442" v="2"/>
          <ac:spMkLst>
            <pc:docMk/>
            <pc:sldMk cId="2614307867" sldId="330"/>
            <ac:spMk id="23" creationId="{2E80C965-DB6D-4F81-9E9E-B027384D0BD6}"/>
          </ac:spMkLst>
        </pc:spChg>
        <pc:spChg chg="add del">
          <ac:chgData name="Usuario invitado" userId="S::urn:spo:anon#4455b358afae43d6b2b29b738c081543d1049d7103d25d8c3489abf25c21abfb::" providerId="AD" clId="Web-{7123A2BD-B439-C59D-4E42-7BF4F65F2322}" dt="2024-01-31T19:44:00.442" v="2"/>
          <ac:spMkLst>
            <pc:docMk/>
            <pc:sldMk cId="2614307867" sldId="330"/>
            <ac:spMk id="25" creationId="{633C5E46-DAC5-4661-9C87-22B08E2A512F}"/>
          </ac:spMkLst>
        </pc:spChg>
        <pc:grpChg chg="add del">
          <ac:chgData name="Usuario invitado" userId="S::urn:spo:anon#4455b358afae43d6b2b29b738c081543d1049d7103d25d8c3489abf25c21abfb::" providerId="AD" clId="Web-{7123A2BD-B439-C59D-4E42-7BF4F65F2322}" dt="2024-01-31T19:44:00.442" v="2"/>
          <ac:grpSpMkLst>
            <pc:docMk/>
            <pc:sldMk cId="2614307867" sldId="330"/>
            <ac:grpSpMk id="19" creationId="{DB88BD78-87E1-424D-B479-C37D8E41B12E}"/>
          </ac:grpSpMkLst>
        </pc:grpChg>
      </pc:sldChg>
    </pc:docChg>
  </pc:docChgLst>
  <pc:docChgLst>
    <pc:chgData name="Usuario invitado" userId="S::urn:spo:anon#4455b358afae43d6b2b29b738c081543d1049d7103d25d8c3489abf25c21abfb::" providerId="AD" clId="Web-{33A6BB98-F07D-B597-D394-0A14481B83CE}"/>
    <pc:docChg chg="modSld">
      <pc:chgData name="Usuario invitado" userId="S::urn:spo:anon#4455b358afae43d6b2b29b738c081543d1049d7103d25d8c3489abf25c21abfb::" providerId="AD" clId="Web-{33A6BB98-F07D-B597-D394-0A14481B83CE}" dt="2024-02-20T20:42:04.455" v="4" actId="14100"/>
      <pc:docMkLst>
        <pc:docMk/>
      </pc:docMkLst>
      <pc:sldChg chg="addSp modSp">
        <pc:chgData name="Usuario invitado" userId="S::urn:spo:anon#4455b358afae43d6b2b29b738c081543d1049d7103d25d8c3489abf25c21abfb::" providerId="AD" clId="Web-{33A6BB98-F07D-B597-D394-0A14481B83CE}" dt="2024-02-20T20:41:22.437" v="2" actId="14100"/>
        <pc:sldMkLst>
          <pc:docMk/>
          <pc:sldMk cId="1331009834" sldId="332"/>
        </pc:sldMkLst>
        <pc:picChg chg="add mod">
          <ac:chgData name="Usuario invitado" userId="S::urn:spo:anon#4455b358afae43d6b2b29b738c081543d1049d7103d25d8c3489abf25c21abfb::" providerId="AD" clId="Web-{33A6BB98-F07D-B597-D394-0A14481B83CE}" dt="2024-02-20T20:41:22.437" v="2" actId="14100"/>
          <ac:picMkLst>
            <pc:docMk/>
            <pc:sldMk cId="1331009834" sldId="332"/>
            <ac:picMk id="2" creationId="{0542F6F8-E1ED-5492-4D6F-7A4A0C796C83}"/>
          </ac:picMkLst>
        </pc:picChg>
      </pc:sldChg>
      <pc:sldChg chg="addSp modSp">
        <pc:chgData name="Usuario invitado" userId="S::urn:spo:anon#4455b358afae43d6b2b29b738c081543d1049d7103d25d8c3489abf25c21abfb::" providerId="AD" clId="Web-{33A6BB98-F07D-B597-D394-0A14481B83CE}" dt="2024-02-20T20:42:04.455" v="4" actId="14100"/>
        <pc:sldMkLst>
          <pc:docMk/>
          <pc:sldMk cId="3793852898" sldId="333"/>
        </pc:sldMkLst>
        <pc:picChg chg="add mod">
          <ac:chgData name="Usuario invitado" userId="S::urn:spo:anon#4455b358afae43d6b2b29b738c081543d1049d7103d25d8c3489abf25c21abfb::" providerId="AD" clId="Web-{33A6BB98-F07D-B597-D394-0A14481B83CE}" dt="2024-02-20T20:42:04.455" v="4" actId="14100"/>
          <ac:picMkLst>
            <pc:docMk/>
            <pc:sldMk cId="3793852898" sldId="333"/>
            <ac:picMk id="2" creationId="{586CF1CE-70B7-76DE-6F51-032AB43B04B8}"/>
          </ac:picMkLst>
        </pc:picChg>
      </pc:sldChg>
    </pc:docChg>
  </pc:docChgLst>
  <pc:docChgLst>
    <pc:chgData name="Usuario invitado" userId="S::urn:spo:anon#4455b358afae43d6b2b29b738c081543d1049d7103d25d8c3489abf25c21abfb::" providerId="AD" clId="Web-{9A5F59A9-8091-7554-9EF7-318F067EE5C9}"/>
    <pc:docChg chg="modSld">
      <pc:chgData name="Usuario invitado" userId="S::urn:spo:anon#4455b358afae43d6b2b29b738c081543d1049d7103d25d8c3489abf25c21abfb::" providerId="AD" clId="Web-{9A5F59A9-8091-7554-9EF7-318F067EE5C9}" dt="2024-02-19T23:28:07.361" v="0"/>
      <pc:docMkLst>
        <pc:docMk/>
      </pc:docMkLst>
      <pc:sldChg chg="delSp">
        <pc:chgData name="Usuario invitado" userId="S::urn:spo:anon#4455b358afae43d6b2b29b738c081543d1049d7103d25d8c3489abf25c21abfb::" providerId="AD" clId="Web-{9A5F59A9-8091-7554-9EF7-318F067EE5C9}" dt="2024-02-19T23:28:07.361" v="0"/>
        <pc:sldMkLst>
          <pc:docMk/>
          <pc:sldMk cId="1820483469" sldId="315"/>
        </pc:sldMkLst>
        <pc:spChg chg="del">
          <ac:chgData name="Usuario invitado" userId="S::urn:spo:anon#4455b358afae43d6b2b29b738c081543d1049d7103d25d8c3489abf25c21abfb::" providerId="AD" clId="Web-{9A5F59A9-8091-7554-9EF7-318F067EE5C9}" dt="2024-02-19T23:28:07.361" v="0"/>
          <ac:spMkLst>
            <pc:docMk/>
            <pc:sldMk cId="1820483469" sldId="315"/>
            <ac:spMk id="3" creationId="{2D7997FE-480E-6394-3EC9-D5A0633E00A2}"/>
          </ac:spMkLst>
        </pc:spChg>
      </pc:sldChg>
    </pc:docChg>
  </pc:docChgLst>
  <pc:docChgLst>
    <pc:chgData name="Usuario invitado" userId="S::urn:spo:anon#4455b358afae43d6b2b29b738c081543d1049d7103d25d8c3489abf25c21abfb::" providerId="AD" clId="Web-{DD0678B7-154A-55EC-56D7-36423DCB82EC}"/>
    <pc:docChg chg="modSld">
      <pc:chgData name="Usuario invitado" userId="S::urn:spo:anon#4455b358afae43d6b2b29b738c081543d1049d7103d25d8c3489abf25c21abfb::" providerId="AD" clId="Web-{DD0678B7-154A-55EC-56D7-36423DCB82EC}" dt="2024-02-15T20:47:55.355" v="26" actId="20577"/>
      <pc:docMkLst>
        <pc:docMk/>
      </pc:docMkLst>
      <pc:sldChg chg="delSp modSp">
        <pc:chgData name="Usuario invitado" userId="S::urn:spo:anon#4455b358afae43d6b2b29b738c081543d1049d7103d25d8c3489abf25c21abfb::" providerId="AD" clId="Web-{DD0678B7-154A-55EC-56D7-36423DCB82EC}" dt="2024-02-15T20:47:55.355" v="26" actId="20577"/>
        <pc:sldMkLst>
          <pc:docMk/>
          <pc:sldMk cId="1331009834" sldId="332"/>
        </pc:sldMkLst>
        <pc:spChg chg="mod">
          <ac:chgData name="Usuario invitado" userId="S::urn:spo:anon#4455b358afae43d6b2b29b738c081543d1049d7103d25d8c3489abf25c21abfb::" providerId="AD" clId="Web-{DD0678B7-154A-55EC-56D7-36423DCB82EC}" dt="2024-02-15T20:47:55.355" v="26" actId="20577"/>
          <ac:spMkLst>
            <pc:docMk/>
            <pc:sldMk cId="1331009834" sldId="332"/>
            <ac:spMk id="3" creationId="{B3135E02-4B87-10A5-C943-3CACF0B10026}"/>
          </ac:spMkLst>
        </pc:spChg>
        <pc:spChg chg="del mod">
          <ac:chgData name="Usuario invitado" userId="S::urn:spo:anon#4455b358afae43d6b2b29b738c081543d1049d7103d25d8c3489abf25c21abfb::" providerId="AD" clId="Web-{DD0678B7-154A-55EC-56D7-36423DCB82EC}" dt="2024-02-15T20:47:02.448" v="20"/>
          <ac:spMkLst>
            <pc:docMk/>
            <pc:sldMk cId="1331009834" sldId="332"/>
            <ac:spMk id="6" creationId="{E8F54A93-4E09-F1AC-975B-FA0FAC5F3284}"/>
          </ac:spMkLst>
        </pc:spChg>
      </pc:sldChg>
    </pc:docChg>
  </pc:docChgLst>
  <pc:docChgLst>
    <pc:chgData name="Andres F. Gonzalez S." userId="S::andres.gonzalez@unilibre.edu.co::2627fe1f-c35b-4465-8d5d-2412efa17bf8" providerId="AD" clId="Web-{A764D3E4-8E01-5C6A-67F2-22FAA68CC10F}"/>
    <pc:docChg chg="addSld delSld modSld sldOrd">
      <pc:chgData name="Andres F. Gonzalez S." userId="S::andres.gonzalez@unilibre.edu.co::2627fe1f-c35b-4465-8d5d-2412efa17bf8" providerId="AD" clId="Web-{A764D3E4-8E01-5C6A-67F2-22FAA68CC10F}" dt="2024-01-26T17:36:12.539" v="16"/>
      <pc:docMkLst>
        <pc:docMk/>
      </pc:docMkLst>
      <pc:sldChg chg="addSp delSp modSp">
        <pc:chgData name="Andres F. Gonzalez S." userId="S::andres.gonzalez@unilibre.edu.co::2627fe1f-c35b-4465-8d5d-2412efa17bf8" providerId="AD" clId="Web-{A764D3E4-8E01-5C6A-67F2-22FAA68CC10F}" dt="2024-01-26T17:36:12.539" v="16"/>
        <pc:sldMkLst>
          <pc:docMk/>
          <pc:sldMk cId="1824685176" sldId="279"/>
        </pc:sldMkLst>
        <pc:picChg chg="add del mod">
          <ac:chgData name="Andres F. Gonzalez S." userId="S::andres.gonzalez@unilibre.edu.co::2627fe1f-c35b-4465-8d5d-2412efa17bf8" providerId="AD" clId="Web-{A764D3E4-8E01-5C6A-67F2-22FAA68CC10F}" dt="2024-01-26T17:35:31.476" v="6"/>
          <ac:picMkLst>
            <pc:docMk/>
            <pc:sldMk cId="1824685176" sldId="279"/>
            <ac:picMk id="2" creationId="{AF54B064-5CA5-FDF4-D5AC-F93E3C895696}"/>
          </ac:picMkLst>
        </pc:picChg>
        <pc:picChg chg="add del mod">
          <ac:chgData name="Andres F. Gonzalez S." userId="S::andres.gonzalez@unilibre.edu.co::2627fe1f-c35b-4465-8d5d-2412efa17bf8" providerId="AD" clId="Web-{A764D3E4-8E01-5C6A-67F2-22FAA68CC10F}" dt="2024-01-26T17:35:36.976" v="8"/>
          <ac:picMkLst>
            <pc:docMk/>
            <pc:sldMk cId="1824685176" sldId="279"/>
            <ac:picMk id="3" creationId="{E3A4226A-7706-E095-4D8A-D4E0A9FAD60A}"/>
          </ac:picMkLst>
        </pc:picChg>
        <pc:picChg chg="add del mod">
          <ac:chgData name="Andres F. Gonzalez S." userId="S::andres.gonzalez@unilibre.edu.co::2627fe1f-c35b-4465-8d5d-2412efa17bf8" providerId="AD" clId="Web-{A764D3E4-8E01-5C6A-67F2-22FAA68CC10F}" dt="2024-01-26T17:36:04.180" v="14"/>
          <ac:picMkLst>
            <pc:docMk/>
            <pc:sldMk cId="1824685176" sldId="279"/>
            <ac:picMk id="4" creationId="{3D8962B6-EC93-AE0F-D6C4-0EA7FA5E14A1}"/>
          </ac:picMkLst>
        </pc:picChg>
        <pc:picChg chg="add del mod">
          <ac:chgData name="Andres F. Gonzalez S." userId="S::andres.gonzalez@unilibre.edu.co::2627fe1f-c35b-4465-8d5d-2412efa17bf8" providerId="AD" clId="Web-{A764D3E4-8E01-5C6A-67F2-22FAA68CC10F}" dt="2024-01-26T17:36:12.539" v="16"/>
          <ac:picMkLst>
            <pc:docMk/>
            <pc:sldMk cId="1824685176" sldId="279"/>
            <ac:picMk id="5" creationId="{AC1702A7-A79E-5D6B-0CD5-CFF5B97247D9}"/>
          </ac:picMkLst>
        </pc:picChg>
      </pc:sldChg>
      <pc:sldChg chg="ord">
        <pc:chgData name="Andres F. Gonzalez S." userId="S::andres.gonzalez@unilibre.edu.co::2627fe1f-c35b-4465-8d5d-2412efa17bf8" providerId="AD" clId="Web-{A764D3E4-8E01-5C6A-67F2-22FAA68CC10F}" dt="2024-01-26T17:32:42.487" v="1"/>
        <pc:sldMkLst>
          <pc:docMk/>
          <pc:sldMk cId="1047114617" sldId="331"/>
        </pc:sldMkLst>
      </pc:sldChg>
      <pc:sldChg chg="addSp delSp modSp">
        <pc:chgData name="Andres F. Gonzalez S." userId="S::andres.gonzalez@unilibre.edu.co::2627fe1f-c35b-4465-8d5d-2412efa17bf8" providerId="AD" clId="Web-{A764D3E4-8E01-5C6A-67F2-22FAA68CC10F}" dt="2024-01-26T17:35:22.679" v="4"/>
        <pc:sldMkLst>
          <pc:docMk/>
          <pc:sldMk cId="1331009834" sldId="332"/>
        </pc:sldMkLst>
        <pc:picChg chg="add del mod">
          <ac:chgData name="Andres F. Gonzalez S." userId="S::andres.gonzalez@unilibre.edu.co::2627fe1f-c35b-4465-8d5d-2412efa17bf8" providerId="AD" clId="Web-{A764D3E4-8E01-5C6A-67F2-22FAA68CC10F}" dt="2024-01-26T17:35:22.679" v="4"/>
          <ac:picMkLst>
            <pc:docMk/>
            <pc:sldMk cId="1331009834" sldId="332"/>
            <ac:picMk id="2" creationId="{3397C312-D392-EBDA-06E9-AAF298140497}"/>
          </ac:picMkLst>
        </pc:picChg>
      </pc:sldChg>
      <pc:sldChg chg="ord">
        <pc:chgData name="Andres F. Gonzalez S." userId="S::andres.gonzalez@unilibre.edu.co::2627fe1f-c35b-4465-8d5d-2412efa17bf8" providerId="AD" clId="Web-{A764D3E4-8E01-5C6A-67F2-22FAA68CC10F}" dt="2024-01-26T17:32:40.362" v="0"/>
        <pc:sldMkLst>
          <pc:docMk/>
          <pc:sldMk cId="3793852898" sldId="333"/>
        </pc:sldMkLst>
      </pc:sldChg>
      <pc:sldChg chg="ord">
        <pc:chgData name="Andres F. Gonzalez S." userId="S::andres.gonzalez@unilibre.edu.co::2627fe1f-c35b-4465-8d5d-2412efa17bf8" providerId="AD" clId="Web-{A764D3E4-8E01-5C6A-67F2-22FAA68CC10F}" dt="2024-01-26T17:33:02.347" v="2"/>
        <pc:sldMkLst>
          <pc:docMk/>
          <pc:sldMk cId="4030387839" sldId="334"/>
        </pc:sldMkLst>
      </pc:sldChg>
      <pc:sldChg chg="addSp delSp modSp new del">
        <pc:chgData name="Andres F. Gonzalez S." userId="S::andres.gonzalez@unilibre.edu.co::2627fe1f-c35b-4465-8d5d-2412efa17bf8" providerId="AD" clId="Web-{A764D3E4-8E01-5C6A-67F2-22FAA68CC10F}" dt="2024-01-26T17:35:55.836" v="12"/>
        <pc:sldMkLst>
          <pc:docMk/>
          <pc:sldMk cId="3513324631" sldId="335"/>
        </pc:sldMkLst>
        <pc:picChg chg="add del mod">
          <ac:chgData name="Andres F. Gonzalez S." userId="S::andres.gonzalez@unilibre.edu.co::2627fe1f-c35b-4465-8d5d-2412efa17bf8" providerId="AD" clId="Web-{A764D3E4-8E01-5C6A-67F2-22FAA68CC10F}" dt="2024-01-26T17:35:50.211" v="11"/>
          <ac:picMkLst>
            <pc:docMk/>
            <pc:sldMk cId="3513324631" sldId="335"/>
            <ac:picMk id="2" creationId="{A9D99E36-DEBB-6B3C-7117-FEC7A4FB29F7}"/>
          </ac:picMkLst>
        </pc:picChg>
      </pc:sldChg>
    </pc:docChg>
  </pc:docChgLst>
  <pc:docChgLst>
    <pc:chgData name="Usuario invitado" userId="S::urn:spo:anon#4455b358afae43d6b2b29b738c081543d1049d7103d25d8c3489abf25c21abfb::" providerId="AD" clId="Web-{55FBAA19-3D4A-BFED-DC1D-D60950896756}"/>
    <pc:docChg chg="modSld">
      <pc:chgData name="Usuario invitado" userId="S::urn:spo:anon#4455b358afae43d6b2b29b738c081543d1049d7103d25d8c3489abf25c21abfb::" providerId="AD" clId="Web-{55FBAA19-3D4A-BFED-DC1D-D60950896756}" dt="2024-01-30T18:12:05.265" v="67" actId="20577"/>
      <pc:docMkLst>
        <pc:docMk/>
      </pc:docMkLst>
      <pc:sldChg chg="addSp delSp modSp">
        <pc:chgData name="Usuario invitado" userId="S::urn:spo:anon#4455b358afae43d6b2b29b738c081543d1049d7103d25d8c3489abf25c21abfb::" providerId="AD" clId="Web-{55FBAA19-3D4A-BFED-DC1D-D60950896756}" dt="2024-01-30T18:12:05.265" v="67" actId="20577"/>
        <pc:sldMkLst>
          <pc:docMk/>
          <pc:sldMk cId="1331009834" sldId="332"/>
        </pc:sldMkLst>
        <pc:spChg chg="mod">
          <ac:chgData name="Usuario invitado" userId="S::urn:spo:anon#4455b358afae43d6b2b29b738c081543d1049d7103d25d8c3489abf25c21abfb::" providerId="AD" clId="Web-{55FBAA19-3D4A-BFED-DC1D-D60950896756}" dt="2024-01-30T18:12:05.265" v="67" actId="20577"/>
          <ac:spMkLst>
            <pc:docMk/>
            <pc:sldMk cId="1331009834" sldId="332"/>
            <ac:spMk id="6" creationId="{E8F54A93-4E09-F1AC-975B-FA0FAC5F3284}"/>
          </ac:spMkLst>
        </pc:spChg>
        <pc:spChg chg="add del">
          <ac:chgData name="Usuario invitado" userId="S::urn:spo:anon#4455b358afae43d6b2b29b738c081543d1049d7103d25d8c3489abf25c21abfb::" providerId="AD" clId="Web-{55FBAA19-3D4A-BFED-DC1D-D60950896756}" dt="2024-01-30T18:12:01.655" v="34"/>
          <ac:spMkLst>
            <pc:docMk/>
            <pc:sldMk cId="1331009834" sldId="332"/>
            <ac:spMk id="10" creationId="{E26C33CF-F4BE-AA3F-0D6F-018009A8C14F}"/>
          </ac:spMkLst>
        </pc:spChg>
      </pc:sldChg>
    </pc:docChg>
  </pc:docChgLst>
  <pc:docChgLst>
    <pc:chgData name="BRYAM ESTEBAN CURVELO TAYLOR" userId="a022963d-497c-42ed-8179-aa9217f5122f" providerId="ADAL" clId="{6AE0CCBB-06EA-E341-A3D8-39C931EF4F78}"/>
    <pc:docChg chg="undo custSel addSld delSld modSld">
      <pc:chgData name="BRYAM ESTEBAN CURVELO TAYLOR" userId="a022963d-497c-42ed-8179-aa9217f5122f" providerId="ADAL" clId="{6AE0CCBB-06EA-E341-A3D8-39C931EF4F78}" dt="2024-02-21T23:38:18.130" v="5" actId="478"/>
      <pc:docMkLst>
        <pc:docMk/>
      </pc:docMkLst>
      <pc:sldChg chg="addSp delSp">
        <pc:chgData name="BRYAM ESTEBAN CURVELO TAYLOR" userId="a022963d-497c-42ed-8179-aa9217f5122f" providerId="ADAL" clId="{6AE0CCBB-06EA-E341-A3D8-39C931EF4F78}" dt="2024-02-21T23:38:06.641" v="4" actId="478"/>
        <pc:sldMkLst>
          <pc:docMk/>
          <pc:sldMk cId="1331009834" sldId="332"/>
        </pc:sldMkLst>
        <pc:picChg chg="add del">
          <ac:chgData name="BRYAM ESTEBAN CURVELO TAYLOR" userId="a022963d-497c-42ed-8179-aa9217f5122f" providerId="ADAL" clId="{6AE0CCBB-06EA-E341-A3D8-39C931EF4F78}" dt="2024-02-21T23:38:06.641" v="4" actId="478"/>
          <ac:picMkLst>
            <pc:docMk/>
            <pc:sldMk cId="1331009834" sldId="332"/>
            <ac:picMk id="2" creationId="{0542F6F8-E1ED-5492-4D6F-7A4A0C796C83}"/>
          </ac:picMkLst>
        </pc:picChg>
      </pc:sldChg>
      <pc:sldChg chg="delSp">
        <pc:chgData name="BRYAM ESTEBAN CURVELO TAYLOR" userId="a022963d-497c-42ed-8179-aa9217f5122f" providerId="ADAL" clId="{6AE0CCBB-06EA-E341-A3D8-39C931EF4F78}" dt="2024-02-21T23:38:18.130" v="5" actId="478"/>
        <pc:sldMkLst>
          <pc:docMk/>
          <pc:sldMk cId="3793852898" sldId="333"/>
        </pc:sldMkLst>
        <pc:picChg chg="del">
          <ac:chgData name="BRYAM ESTEBAN CURVELO TAYLOR" userId="a022963d-497c-42ed-8179-aa9217f5122f" providerId="ADAL" clId="{6AE0CCBB-06EA-E341-A3D8-39C931EF4F78}" dt="2024-02-21T23:38:18.130" v="5" actId="478"/>
          <ac:picMkLst>
            <pc:docMk/>
            <pc:sldMk cId="3793852898" sldId="333"/>
            <ac:picMk id="2" creationId="{586CF1CE-70B7-76DE-6F51-032AB43B04B8}"/>
          </ac:picMkLst>
        </pc:picChg>
      </pc:sldChg>
      <pc:sldChg chg="new del">
        <pc:chgData name="BRYAM ESTEBAN CURVELO TAYLOR" userId="a022963d-497c-42ed-8179-aa9217f5122f" providerId="ADAL" clId="{6AE0CCBB-06EA-E341-A3D8-39C931EF4F78}" dt="2024-02-21T23:37:43.723" v="2" actId="680"/>
        <pc:sldMkLst>
          <pc:docMk/>
          <pc:sldMk cId="2672339750" sldId="335"/>
        </pc:sldMkLst>
      </pc:sldChg>
    </pc:docChg>
  </pc:docChgLst>
  <pc:docChgLst>
    <pc:chgData name="Usuario invitado" userId="S::urn:spo:anon#4455b358afae43d6b2b29b738c081543d1049d7103d25d8c3489abf25c21abfb::" providerId="AD" clId="Web-{86B0F2A3-5819-431F-9BD2-D7AD0A501017}"/>
    <pc:docChg chg="sldOrd">
      <pc:chgData name="Usuario invitado" userId="S::urn:spo:anon#4455b358afae43d6b2b29b738c081543d1049d7103d25d8c3489abf25c21abfb::" providerId="AD" clId="Web-{86B0F2A3-5819-431F-9BD2-D7AD0A501017}" dt="2024-01-26T17:09:35.902" v="0"/>
      <pc:docMkLst>
        <pc:docMk/>
      </pc:docMkLst>
      <pc:sldChg chg="ord">
        <pc:chgData name="Usuario invitado" userId="S::urn:spo:anon#4455b358afae43d6b2b29b738c081543d1049d7103d25d8c3489abf25c21abfb::" providerId="AD" clId="Web-{86B0F2A3-5819-431F-9BD2-D7AD0A501017}" dt="2024-01-26T17:09:35.902" v="0"/>
        <pc:sldMkLst>
          <pc:docMk/>
          <pc:sldMk cId="3793852898" sldId="333"/>
        </pc:sldMkLst>
      </pc:sldChg>
    </pc:docChg>
  </pc:docChgLst>
  <pc:docChgLst>
    <pc:chgData name="Luisa F. Gomez A." userId="S::luisa.gomez@unilibre.edu.co::90ffa3c1-c909-48b8-b783-a6ff57d0e351" providerId="AD" clId="Web-{062D64D1-DFA9-A28C-1277-7C42124D3219}"/>
    <pc:docChg chg="modSld">
      <pc:chgData name="Luisa F. Gomez A." userId="S::luisa.gomez@unilibre.edu.co::90ffa3c1-c909-48b8-b783-a6ff57d0e351" providerId="AD" clId="Web-{062D64D1-DFA9-A28C-1277-7C42124D3219}" dt="2024-01-26T16:53:48.029" v="35"/>
      <pc:docMkLst>
        <pc:docMk/>
      </pc:docMkLst>
      <pc:sldChg chg="addSp modSp mod setBg">
        <pc:chgData name="Luisa F. Gomez A." userId="S::luisa.gomez@unilibre.edu.co::90ffa3c1-c909-48b8-b783-a6ff57d0e351" providerId="AD" clId="Web-{062D64D1-DFA9-A28C-1277-7C42124D3219}" dt="2024-01-26T16:53:48.029" v="35"/>
        <pc:sldMkLst>
          <pc:docMk/>
          <pc:sldMk cId="1279223545" sldId="310"/>
        </pc:sldMkLst>
        <pc:spChg chg="mod">
          <ac:chgData name="Luisa F. Gomez A." userId="S::luisa.gomez@unilibre.edu.co::90ffa3c1-c909-48b8-b783-a6ff57d0e351" providerId="AD" clId="Web-{062D64D1-DFA9-A28C-1277-7C42124D3219}" dt="2024-01-26T16:53:48.029" v="35"/>
          <ac:spMkLst>
            <pc:docMk/>
            <pc:sldMk cId="1279223545" sldId="310"/>
            <ac:spMk id="3" creationId="{E1455241-DC2C-B956-60E9-31702B1FFA31}"/>
          </ac:spMkLst>
        </pc:spChg>
        <pc:spChg chg="mod">
          <ac:chgData name="Luisa F. Gomez A." userId="S::luisa.gomez@unilibre.edu.co::90ffa3c1-c909-48b8-b783-a6ff57d0e351" providerId="AD" clId="Web-{062D64D1-DFA9-A28C-1277-7C42124D3219}" dt="2024-01-26T16:53:48.029" v="35"/>
          <ac:spMkLst>
            <pc:docMk/>
            <pc:sldMk cId="1279223545" sldId="310"/>
            <ac:spMk id="6" creationId="{FF8F7AAE-C920-B044-9B6F-848930303ED1}"/>
          </ac:spMkLst>
        </pc:spChg>
        <pc:spChg chg="mod ord">
          <ac:chgData name="Luisa F. Gomez A." userId="S::luisa.gomez@unilibre.edu.co::90ffa3c1-c909-48b8-b783-a6ff57d0e351" providerId="AD" clId="Web-{062D64D1-DFA9-A28C-1277-7C42124D3219}" dt="2024-01-26T16:53:48.029" v="35"/>
          <ac:spMkLst>
            <pc:docMk/>
            <pc:sldMk cId="1279223545" sldId="310"/>
            <ac:spMk id="10" creationId="{4154447E-C64E-37F8-7E39-E25113A259AE}"/>
          </ac:spMkLst>
        </pc:spChg>
        <pc:spChg chg="add">
          <ac:chgData name="Luisa F. Gomez A." userId="S::luisa.gomez@unilibre.edu.co::90ffa3c1-c909-48b8-b783-a6ff57d0e351" providerId="AD" clId="Web-{062D64D1-DFA9-A28C-1277-7C42124D3219}" dt="2024-01-26T16:53:48.029" v="35"/>
          <ac:spMkLst>
            <pc:docMk/>
            <pc:sldMk cId="1279223545" sldId="310"/>
            <ac:spMk id="15" creationId="{F13C74B1-5B17-4795-BED0-7140497B445A}"/>
          </ac:spMkLst>
        </pc:spChg>
        <pc:spChg chg="add">
          <ac:chgData name="Luisa F. Gomez A." userId="S::luisa.gomez@unilibre.edu.co::90ffa3c1-c909-48b8-b783-a6ff57d0e351" providerId="AD" clId="Web-{062D64D1-DFA9-A28C-1277-7C42124D3219}" dt="2024-01-26T16:53:48.029" v="35"/>
          <ac:spMkLst>
            <pc:docMk/>
            <pc:sldMk cId="1279223545" sldId="310"/>
            <ac:spMk id="17" creationId="{D4974D33-8DC5-464E-8C6D-BE58F0669C17}"/>
          </ac:spMkLst>
        </pc:spChg>
        <pc:picChg chg="add mod">
          <ac:chgData name="Luisa F. Gomez A." userId="S::luisa.gomez@unilibre.edu.co::90ffa3c1-c909-48b8-b783-a6ff57d0e351" providerId="AD" clId="Web-{062D64D1-DFA9-A28C-1277-7C42124D3219}" dt="2024-01-26T16:53:48.029" v="35"/>
          <ac:picMkLst>
            <pc:docMk/>
            <pc:sldMk cId="1279223545" sldId="310"/>
            <ac:picMk id="2" creationId="{B54DA0CE-A2C6-E95B-E74E-984DC701A816}"/>
          </ac:picMkLst>
        </pc:picChg>
      </pc:sldChg>
    </pc:docChg>
  </pc:docChgLst>
  <pc:docChgLst>
    <pc:chgData name="Luisa F. Gomez A." userId="S::luisa.gomez@unilibre.edu.co::90ffa3c1-c909-48b8-b783-a6ff57d0e351" providerId="AD" clId="Web-{E8116E85-3BBB-C597-7BBB-AB3E62C794CD}"/>
    <pc:docChg chg="addSld delSld">
      <pc:chgData name="Luisa F. Gomez A." userId="S::luisa.gomez@unilibre.edu.co::90ffa3c1-c909-48b8-b783-a6ff57d0e351" providerId="AD" clId="Web-{E8116E85-3BBB-C597-7BBB-AB3E62C794CD}" dt="2024-01-26T17:06:08.605" v="1"/>
      <pc:docMkLst>
        <pc:docMk/>
      </pc:docMkLst>
      <pc:sldChg chg="add del">
        <pc:chgData name="Luisa F. Gomez A." userId="S::luisa.gomez@unilibre.edu.co::90ffa3c1-c909-48b8-b783-a6ff57d0e351" providerId="AD" clId="Web-{E8116E85-3BBB-C597-7BBB-AB3E62C794CD}" dt="2024-01-26T17:06:08.605" v="1"/>
        <pc:sldMkLst>
          <pc:docMk/>
          <pc:sldMk cId="1824685176" sldId="279"/>
        </pc:sldMkLst>
      </pc:sldChg>
    </pc:docChg>
  </pc:docChgLst>
  <pc:docChgLst>
    <pc:chgData name="Usuario invitado" userId="S::urn:spo:anon#4455b358afae43d6b2b29b738c081543d1049d7103d25d8c3489abf25c21abfb::" providerId="AD" clId="Web-{14DD90C4-BFB3-2FF2-153E-0973E5B5FE1C}"/>
    <pc:docChg chg="modSld">
      <pc:chgData name="Usuario invitado" userId="S::urn:spo:anon#4455b358afae43d6b2b29b738c081543d1049d7103d25d8c3489abf25c21abfb::" providerId="AD" clId="Web-{14DD90C4-BFB3-2FF2-153E-0973E5B5FE1C}" dt="2024-02-20T20:20:40.268" v="7"/>
      <pc:docMkLst>
        <pc:docMk/>
      </pc:docMkLst>
      <pc:sldChg chg="delSp">
        <pc:chgData name="Usuario invitado" userId="S::urn:spo:anon#4455b358afae43d6b2b29b738c081543d1049d7103d25d8c3489abf25c21abfb::" providerId="AD" clId="Web-{14DD90C4-BFB3-2FF2-153E-0973E5B5FE1C}" dt="2024-02-20T20:20:40.268" v="7"/>
        <pc:sldMkLst>
          <pc:docMk/>
          <pc:sldMk cId="1824685176" sldId="279"/>
        </pc:sldMkLst>
        <pc:graphicFrameChg chg="del">
          <ac:chgData name="Usuario invitado" userId="S::urn:spo:anon#4455b358afae43d6b2b29b738c081543d1049d7103d25d8c3489abf25c21abfb::" providerId="AD" clId="Web-{14DD90C4-BFB3-2FF2-153E-0973E5B5FE1C}" dt="2024-02-20T20:20:40.268" v="7"/>
          <ac:graphicFrameMkLst>
            <pc:docMk/>
            <pc:sldMk cId="1824685176" sldId="279"/>
            <ac:graphicFrameMk id="2" creationId="{E017521F-B8C5-306F-E783-94E9E5FE7DC8}"/>
          </ac:graphicFrameMkLst>
        </pc:graphicFrameChg>
      </pc:sldChg>
      <pc:sldChg chg="delSp">
        <pc:chgData name="Usuario invitado" userId="S::urn:spo:anon#4455b358afae43d6b2b29b738c081543d1049d7103d25d8c3489abf25c21abfb::" providerId="AD" clId="Web-{14DD90C4-BFB3-2FF2-153E-0973E5B5FE1C}" dt="2024-02-20T20:19:34.924" v="6"/>
        <pc:sldMkLst>
          <pc:docMk/>
          <pc:sldMk cId="1047114617" sldId="331"/>
        </pc:sldMkLst>
        <pc:spChg chg="del">
          <ac:chgData name="Usuario invitado" userId="S::urn:spo:anon#4455b358afae43d6b2b29b738c081543d1049d7103d25d8c3489abf25c21abfb::" providerId="AD" clId="Web-{14DD90C4-BFB3-2FF2-153E-0973E5B5FE1C}" dt="2024-02-20T20:19:34.924" v="6"/>
          <ac:spMkLst>
            <pc:docMk/>
            <pc:sldMk cId="1047114617" sldId="331"/>
            <ac:spMk id="3" creationId="{69A4D973-006D-D614-22AF-2441AEAD650D}"/>
          </ac:spMkLst>
        </pc:spChg>
        <pc:spChg chg="del">
          <ac:chgData name="Usuario invitado" userId="S::urn:spo:anon#4455b358afae43d6b2b29b738c081543d1049d7103d25d8c3489abf25c21abfb::" providerId="AD" clId="Web-{14DD90C4-BFB3-2FF2-153E-0973E5B5FE1C}" dt="2024-02-20T20:19:28.281" v="4"/>
          <ac:spMkLst>
            <pc:docMk/>
            <pc:sldMk cId="1047114617" sldId="331"/>
            <ac:spMk id="6" creationId="{E40055E1-6491-E590-96F8-4D37E4C32103}"/>
          </ac:spMkLst>
        </pc:spChg>
        <pc:spChg chg="del">
          <ac:chgData name="Usuario invitado" userId="S::urn:spo:anon#4455b358afae43d6b2b29b738c081543d1049d7103d25d8c3489abf25c21abfb::" providerId="AD" clId="Web-{14DD90C4-BFB3-2FF2-153E-0973E5B5FE1C}" dt="2024-02-20T20:19:31.531" v="5"/>
          <ac:spMkLst>
            <pc:docMk/>
            <pc:sldMk cId="1047114617" sldId="331"/>
            <ac:spMk id="10" creationId="{C5A70415-A52B-C73E-0A54-2DF28C97335C}"/>
          </ac:spMkLst>
        </pc:spChg>
      </pc:sldChg>
      <pc:sldChg chg="delSp">
        <pc:chgData name="Usuario invitado" userId="S::urn:spo:anon#4455b358afae43d6b2b29b738c081543d1049d7103d25d8c3489abf25c21abfb::" providerId="AD" clId="Web-{14DD90C4-BFB3-2FF2-153E-0973E5B5FE1C}" dt="2024-02-20T20:19:09.515" v="3"/>
        <pc:sldMkLst>
          <pc:docMk/>
          <pc:sldMk cId="1331009834" sldId="332"/>
        </pc:sldMkLst>
        <pc:spChg chg="del">
          <ac:chgData name="Usuario invitado" userId="S::urn:spo:anon#4455b358afae43d6b2b29b738c081543d1049d7103d25d8c3489abf25c21abfb::" providerId="AD" clId="Web-{14DD90C4-BFB3-2FF2-153E-0973E5B5FE1C}" dt="2024-02-20T20:19:09.515" v="3"/>
          <ac:spMkLst>
            <pc:docMk/>
            <pc:sldMk cId="1331009834" sldId="332"/>
            <ac:spMk id="10" creationId="{E26C33CF-F4BE-AA3F-0D6F-018009A8C14F}"/>
          </ac:spMkLst>
        </pc:spChg>
      </pc:sldChg>
      <pc:sldChg chg="delSp">
        <pc:chgData name="Usuario invitado" userId="S::urn:spo:anon#4455b358afae43d6b2b29b738c081543d1049d7103d25d8c3489abf25c21abfb::" providerId="AD" clId="Web-{14DD90C4-BFB3-2FF2-153E-0973E5B5FE1C}" dt="2024-02-20T20:19:01.421" v="2"/>
        <pc:sldMkLst>
          <pc:docMk/>
          <pc:sldMk cId="3793852898" sldId="333"/>
        </pc:sldMkLst>
        <pc:spChg chg="del">
          <ac:chgData name="Usuario invitado" userId="S::urn:spo:anon#4455b358afae43d6b2b29b738c081543d1049d7103d25d8c3489abf25c21abfb::" providerId="AD" clId="Web-{14DD90C4-BFB3-2FF2-153E-0973E5B5FE1C}" dt="2024-02-20T20:18:51.795" v="1"/>
          <ac:spMkLst>
            <pc:docMk/>
            <pc:sldMk cId="3793852898" sldId="333"/>
            <ac:spMk id="3" creationId="{31D7C794-0995-0D77-0DCD-B5D13A29DB6C}"/>
          </ac:spMkLst>
        </pc:spChg>
        <pc:spChg chg="del">
          <ac:chgData name="Usuario invitado" userId="S::urn:spo:anon#4455b358afae43d6b2b29b738c081543d1049d7103d25d8c3489abf25c21abfb::" providerId="AD" clId="Web-{14DD90C4-BFB3-2FF2-153E-0973E5B5FE1C}" dt="2024-02-20T20:18:46.405" v="0"/>
          <ac:spMkLst>
            <pc:docMk/>
            <pc:sldMk cId="3793852898" sldId="333"/>
            <ac:spMk id="6" creationId="{2CF93AD5-9994-23D4-D6FD-8999A3F421B4}"/>
          </ac:spMkLst>
        </pc:spChg>
        <pc:spChg chg="del">
          <ac:chgData name="Usuario invitado" userId="S::urn:spo:anon#4455b358afae43d6b2b29b738c081543d1049d7103d25d8c3489abf25c21abfb::" providerId="AD" clId="Web-{14DD90C4-BFB3-2FF2-153E-0973E5B5FE1C}" dt="2024-02-20T20:19:01.421" v="2"/>
          <ac:spMkLst>
            <pc:docMk/>
            <pc:sldMk cId="3793852898" sldId="333"/>
            <ac:spMk id="10" creationId="{434F15BD-0E03-BEF3-A186-5BA01A3C665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TAREAS%20CALIDAD\REVISION_GERENCIAL_2023\Plantilla%20tablas%20revision%20G%20(version%20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Hoja3!$A$7</c:f>
              <c:strCache>
                <c:ptCount val="1"/>
                <c:pt idx="0">
                  <c:v>PREGRADO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Hoja3!$B$6:$D$6</c:f>
              <c:strCache>
                <c:ptCount val="3"/>
                <c:pt idx="0">
                  <c:v>Estudiantes</c:v>
                </c:pt>
                <c:pt idx="1">
                  <c:v>Docentes</c:v>
                </c:pt>
                <c:pt idx="2">
                  <c:v>Administrativos</c:v>
                </c:pt>
              </c:strCache>
            </c:strRef>
          </c:cat>
          <c:val>
            <c:numRef>
              <c:f>Hoja3!$B$7:$D$7</c:f>
              <c:numCache>
                <c:formatCode>General</c:formatCode>
                <c:ptCount val="3"/>
                <c:pt idx="0">
                  <c:v>361</c:v>
                </c:pt>
                <c:pt idx="1">
                  <c:v>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5C-4858-997B-EF1DA818E58D}"/>
            </c:ext>
          </c:extLst>
        </c:ser>
        <c:ser>
          <c:idx val="1"/>
          <c:order val="1"/>
          <c:tx>
            <c:strRef>
              <c:f>Hoja3!$A$8</c:f>
              <c:strCache>
                <c:ptCount val="1"/>
                <c:pt idx="0">
                  <c:v>POSGRADO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1665604974140476E-2"/>
                  <c:y val="-2.3435526993562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5C-4858-997B-EF1DA818E5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Hoja3!$B$6:$D$6</c:f>
              <c:strCache>
                <c:ptCount val="3"/>
                <c:pt idx="0">
                  <c:v>Estudiantes</c:v>
                </c:pt>
                <c:pt idx="1">
                  <c:v>Docentes</c:v>
                </c:pt>
                <c:pt idx="2">
                  <c:v>Administrativos</c:v>
                </c:pt>
              </c:strCache>
            </c:strRef>
          </c:cat>
          <c:val>
            <c:numRef>
              <c:f>Hoja3!$B$8:$D$8</c:f>
              <c:numCache>
                <c:formatCode>General</c:formatCode>
                <c:ptCount val="3"/>
                <c:pt idx="0">
                  <c:v>59</c:v>
                </c:pt>
                <c:pt idx="1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5C-4858-997B-EF1DA818E58D}"/>
            </c:ext>
          </c:extLst>
        </c:ser>
        <c:ser>
          <c:idx val="2"/>
          <c:order val="2"/>
          <c:tx>
            <c:strRef>
              <c:f>Hoja3!$A$9</c:f>
              <c:strCache>
                <c:ptCount val="1"/>
                <c:pt idx="0">
                  <c:v>ADMINISTRATIVOS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Hoja3!$B$6:$D$6</c:f>
              <c:strCache>
                <c:ptCount val="3"/>
                <c:pt idx="0">
                  <c:v>Estudiantes</c:v>
                </c:pt>
                <c:pt idx="1">
                  <c:v>Docentes</c:v>
                </c:pt>
                <c:pt idx="2">
                  <c:v>Administrativos</c:v>
                </c:pt>
              </c:strCache>
            </c:strRef>
          </c:cat>
          <c:val>
            <c:numRef>
              <c:f>Hoja3!$B$9:$D$9</c:f>
              <c:numCache>
                <c:formatCode>General</c:formatCode>
                <c:ptCount val="3"/>
                <c:pt idx="2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5C-4858-997B-EF1DA818E58D}"/>
            </c:ext>
          </c:extLst>
        </c:ser>
        <c:ser>
          <c:idx val="3"/>
          <c:order val="3"/>
          <c:tx>
            <c:strRef>
              <c:f>Hoja3!$A$10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Hoja3!$B$6:$D$6</c:f>
              <c:strCache>
                <c:ptCount val="3"/>
                <c:pt idx="0">
                  <c:v>Estudiantes</c:v>
                </c:pt>
                <c:pt idx="1">
                  <c:v>Docentes</c:v>
                </c:pt>
                <c:pt idx="2">
                  <c:v>Administrativos</c:v>
                </c:pt>
              </c:strCache>
            </c:strRef>
          </c:cat>
          <c:val>
            <c:numRef>
              <c:f>Hoja3!$B$10:$D$10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4-D95C-4858-997B-EF1DA818E58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670361848"/>
        <c:axId val="670362568"/>
        <c:axId val="0"/>
      </c:bar3DChart>
      <c:catAx>
        <c:axId val="670361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70362568"/>
        <c:crosses val="autoZero"/>
        <c:auto val="1"/>
        <c:lblAlgn val="ctr"/>
        <c:lblOffset val="100"/>
        <c:noMultiLvlLbl val="0"/>
      </c:catAx>
      <c:valAx>
        <c:axId val="6703625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70361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2FF42-1FEC-4A20-BC7B-48918B2A8D6A}" type="datetimeFigureOut">
              <a:rPr lang="es-CO" smtClean="0"/>
              <a:t>14/05/2024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26A56-07D3-4B72-9948-7B732A6A3B5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2875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26A56-07D3-4B72-9948-7B732A6A3B56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57359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26A56-07D3-4B72-9948-7B732A6A3B56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5522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26A56-07D3-4B72-9948-7B732A6A3B56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8021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26A56-07D3-4B72-9948-7B732A6A3B56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2868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reloj&#10;&#10;Descripción generada automáticamente">
            <a:extLst>
              <a:ext uri="{FF2B5EF4-FFF2-40B4-BE49-F238E27FC236}">
                <a16:creationId xmlns:a16="http://schemas.microsoft.com/office/drawing/2014/main" id="{6F80BD48-B611-AC42-ACE5-12ED3DB7E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n 8" descr="Imagen que contiene firmar, parada, señal, calle&#10;&#10;Descripción generada automáticamente">
            <a:extLst>
              <a:ext uri="{FF2B5EF4-FFF2-40B4-BE49-F238E27FC236}">
                <a16:creationId xmlns:a16="http://schemas.microsoft.com/office/drawing/2014/main" id="{0D2EEACC-F950-554A-AC6E-04A4B6E8F1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5601" y="6339786"/>
            <a:ext cx="2009913" cy="35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16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D83D0A-FC0F-8D44-8AC0-D9C244C7A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AAE17F-2D7F-3844-8D32-AEE649F61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FB9B3A-5779-4844-A7D5-882E8B385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2EB-763D-1E49-9E4A-E32C759F568D}" type="datetimeFigureOut">
              <a:rPr lang="es-CO" smtClean="0"/>
              <a:t>14/05/2024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2E37EE-9907-6B47-A0BD-6935A2D14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094493-CFA1-C640-B916-8A575C79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5D1C-32AC-A34F-9A7A-4D56755962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186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4BD997D-9709-5A42-8A91-64DB2CCBAE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AF220C-904D-B941-9C2C-51DFF91A9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9856A84-2913-B547-A2CC-A81152B9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2EB-763D-1E49-9E4A-E32C759F568D}" type="datetimeFigureOut">
              <a:rPr lang="es-CO" smtClean="0"/>
              <a:t>14/05/2024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DBC9FC-CE4D-9743-A459-767989649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0D5F5E-044F-1544-AFB1-1888C139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5D1C-32AC-A34F-9A7A-4D56755962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2452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dibujo, alimentos&#10;&#10;Descripción generada automáticamente">
            <a:extLst>
              <a:ext uri="{FF2B5EF4-FFF2-40B4-BE49-F238E27FC236}">
                <a16:creationId xmlns:a16="http://schemas.microsoft.com/office/drawing/2014/main" id="{D251290A-F0BB-D14C-8A0E-DD88589822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01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49BACE01-642E-6A42-B3B6-667480A62A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Imagen 9" descr="Imagen que contiene reloj&#10;&#10;Descripción generada automáticamente">
            <a:extLst>
              <a:ext uri="{FF2B5EF4-FFF2-40B4-BE49-F238E27FC236}">
                <a16:creationId xmlns:a16="http://schemas.microsoft.com/office/drawing/2014/main" id="{4977CDED-8AC0-944D-B992-32CDC52D63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 descr="Imagen que contiene firmar, parada, señal, calle&#10;&#10;Descripción generada automáticamente">
            <a:extLst>
              <a:ext uri="{FF2B5EF4-FFF2-40B4-BE49-F238E27FC236}">
                <a16:creationId xmlns:a16="http://schemas.microsoft.com/office/drawing/2014/main" id="{B02D6CA1-F34C-0745-840A-0DC311B585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5601" y="6339786"/>
            <a:ext cx="2009913" cy="35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0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A2878197-0A73-F84D-9B41-8E098B9351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60918" y="6291470"/>
            <a:ext cx="9331082" cy="566530"/>
          </a:xfrm>
          <a:prstGeom prst="rect">
            <a:avLst/>
          </a:prstGeom>
        </p:spPr>
      </p:pic>
      <p:pic>
        <p:nvPicPr>
          <p:cNvPr id="11" name="Imagen 10" descr="Imagen que contiene firmar, parada, señal, calle&#10;&#10;Descripción generada automáticamente">
            <a:extLst>
              <a:ext uri="{FF2B5EF4-FFF2-40B4-BE49-F238E27FC236}">
                <a16:creationId xmlns:a16="http://schemas.microsoft.com/office/drawing/2014/main" id="{8EAA1443-6BD8-A645-A43A-9087D586E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6392" y="276916"/>
            <a:ext cx="2009913" cy="35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77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D18834-D274-B449-AC81-305C8DA01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2798A2-2948-6140-8A89-988BD0D2F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EC09157-617E-E248-9365-2BFF1FCCD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FE73BDC-639A-B64C-A753-D6D3B91B4A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507EF36-7611-C64F-BCBE-16B6C5173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4D01610-63FA-9042-A43D-8A4B34F36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2EB-763D-1E49-9E4A-E32C759F568D}" type="datetimeFigureOut">
              <a:rPr lang="es-CO" smtClean="0"/>
              <a:t>14/05/2024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3783DC-9B34-6F41-8DFD-7EFFB409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F902D87-68D1-C14E-B541-A30AC5526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5D1C-32AC-A34F-9A7A-4D56755962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0847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933CAC-52C2-FD43-87DC-5ED869230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9980E11-F051-4844-B805-B132AB3BB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2EB-763D-1E49-9E4A-E32C759F568D}" type="datetimeFigureOut">
              <a:rPr lang="es-CO" smtClean="0"/>
              <a:t>14/05/2024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3BC23B9-3755-4149-A915-FF4AAE05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1202968-BFC7-2D49-9CC8-DEBEBD42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5D1C-32AC-A34F-9A7A-4D56755962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13323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2B4338F-B000-DF4B-86FD-492F8A32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2EB-763D-1E49-9E4A-E32C759F568D}" type="datetimeFigureOut">
              <a:rPr lang="es-CO" smtClean="0"/>
              <a:t>14/05/2024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A9E41CC-6E55-0041-AA0E-500F9D014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252834B-1125-CB4C-B222-FA31D2FF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5D1C-32AC-A34F-9A7A-4D56755962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3801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FAC924-F473-3045-8B06-2902AB583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5A81C3-D88C-BC40-B9E7-C443E40EB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C92638D-9B9C-BA4E-AF6B-75B924F76C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B7E096F-F580-7A43-825B-FFC5C0BB4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2EB-763D-1E49-9E4A-E32C759F568D}" type="datetimeFigureOut">
              <a:rPr lang="es-CO" smtClean="0"/>
              <a:t>14/05/2024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DFFE8B-5F06-5D4A-A3B1-4A807BBC4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51EFCE-8B82-BC4B-A6B2-C0E67B529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5D1C-32AC-A34F-9A7A-4D56755962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545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9C9FE-7D73-A041-A9B3-3496292FD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1EA1ED-8957-CA4C-8ED6-3F26A50306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E843FE2-3328-E94D-B109-B9086D3CF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E37022-6C40-5D40-A7F2-4501EE872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82EB-763D-1E49-9E4A-E32C759F568D}" type="datetimeFigureOut">
              <a:rPr lang="es-CO" smtClean="0"/>
              <a:t>14/05/2024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8CFB0-360C-C343-BB9C-F9B5842D3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3074744-4FF9-EE4E-8828-785BBFAF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5D1C-32AC-A34F-9A7A-4D56755962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1273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BFD6B32-FBB5-9E46-BEC1-1D258A268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2A9674-235A-D84A-B38B-311B27C8A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FF6465-DC2E-114B-8AC9-D56079AF4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B82EB-763D-1E49-9E4A-E32C759F568D}" type="datetimeFigureOut">
              <a:rPr lang="es-CO" smtClean="0"/>
              <a:t>14/05/2024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45A714-A921-924F-8820-31AD5D00EA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32EC7D-6AA2-C24B-8AE8-33C7AE00E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F5D1C-32AC-A34F-9A7A-4D567559626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103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685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5019874-BEAB-29E9-8B8C-0D580ECD2F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215954"/>
              </p:ext>
            </p:extLst>
          </p:nvPr>
        </p:nvGraphicFramePr>
        <p:xfrm>
          <a:off x="1034322" y="754752"/>
          <a:ext cx="10418163" cy="3341440"/>
        </p:xfrm>
        <a:graphic>
          <a:graphicData uri="http://schemas.openxmlformats.org/drawingml/2006/table">
            <a:tbl>
              <a:tblPr/>
              <a:tblGrid>
                <a:gridCol w="2761441">
                  <a:extLst>
                    <a:ext uri="{9D8B030D-6E8A-4147-A177-3AD203B41FA5}">
                      <a16:colId xmlns:a16="http://schemas.microsoft.com/office/drawing/2014/main" val="1507882718"/>
                    </a:ext>
                  </a:extLst>
                </a:gridCol>
                <a:gridCol w="930325">
                  <a:extLst>
                    <a:ext uri="{9D8B030D-6E8A-4147-A177-3AD203B41FA5}">
                      <a16:colId xmlns:a16="http://schemas.microsoft.com/office/drawing/2014/main" val="872352348"/>
                    </a:ext>
                  </a:extLst>
                </a:gridCol>
                <a:gridCol w="2126458">
                  <a:extLst>
                    <a:ext uri="{9D8B030D-6E8A-4147-A177-3AD203B41FA5}">
                      <a16:colId xmlns:a16="http://schemas.microsoft.com/office/drawing/2014/main" val="130617917"/>
                    </a:ext>
                  </a:extLst>
                </a:gridCol>
                <a:gridCol w="930325">
                  <a:extLst>
                    <a:ext uri="{9D8B030D-6E8A-4147-A177-3AD203B41FA5}">
                      <a16:colId xmlns:a16="http://schemas.microsoft.com/office/drawing/2014/main" val="1444656386"/>
                    </a:ext>
                  </a:extLst>
                </a:gridCol>
                <a:gridCol w="502080">
                  <a:extLst>
                    <a:ext uri="{9D8B030D-6E8A-4147-A177-3AD203B41FA5}">
                      <a16:colId xmlns:a16="http://schemas.microsoft.com/office/drawing/2014/main" val="391304647"/>
                    </a:ext>
                  </a:extLst>
                </a:gridCol>
                <a:gridCol w="121828">
                  <a:extLst>
                    <a:ext uri="{9D8B030D-6E8A-4147-A177-3AD203B41FA5}">
                      <a16:colId xmlns:a16="http://schemas.microsoft.com/office/drawing/2014/main" val="2640192119"/>
                    </a:ext>
                  </a:extLst>
                </a:gridCol>
                <a:gridCol w="915557">
                  <a:extLst>
                    <a:ext uri="{9D8B030D-6E8A-4147-A177-3AD203B41FA5}">
                      <a16:colId xmlns:a16="http://schemas.microsoft.com/office/drawing/2014/main" val="2177657489"/>
                    </a:ext>
                  </a:extLst>
                </a:gridCol>
                <a:gridCol w="546382">
                  <a:extLst>
                    <a:ext uri="{9D8B030D-6E8A-4147-A177-3AD203B41FA5}">
                      <a16:colId xmlns:a16="http://schemas.microsoft.com/office/drawing/2014/main" val="3671336344"/>
                    </a:ext>
                  </a:extLst>
                </a:gridCol>
                <a:gridCol w="121828">
                  <a:extLst>
                    <a:ext uri="{9D8B030D-6E8A-4147-A177-3AD203B41FA5}">
                      <a16:colId xmlns:a16="http://schemas.microsoft.com/office/drawing/2014/main" val="2732957518"/>
                    </a:ext>
                  </a:extLst>
                </a:gridCol>
                <a:gridCol w="915557">
                  <a:extLst>
                    <a:ext uri="{9D8B030D-6E8A-4147-A177-3AD203B41FA5}">
                      <a16:colId xmlns:a16="http://schemas.microsoft.com/office/drawing/2014/main" val="4193410939"/>
                    </a:ext>
                  </a:extLst>
                </a:gridCol>
                <a:gridCol w="546382">
                  <a:extLst>
                    <a:ext uri="{9D8B030D-6E8A-4147-A177-3AD203B41FA5}">
                      <a16:colId xmlns:a16="http://schemas.microsoft.com/office/drawing/2014/main" val="1995759632"/>
                    </a:ext>
                  </a:extLst>
                </a:gridCol>
              </a:tblGrid>
              <a:tr h="0">
                <a:tc gridSpan="10">
                  <a:txBody>
                    <a:bodyPr/>
                    <a:lstStyle/>
                    <a:p>
                      <a:pPr algn="l" fontAlgn="b"/>
                      <a:r>
                        <a:rPr lang="es-CO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Proceso: Dirección Estratégica </a:t>
                      </a:r>
                      <a:endParaRPr lang="es-CO" sz="1200" b="0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2F2F2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CO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6052624"/>
                  </a:ext>
                </a:extLst>
              </a:tr>
              <a:tr h="383595">
                <a:tc>
                  <a:txBody>
                    <a:bodyPr/>
                    <a:lstStyle/>
                    <a:p>
                      <a:pPr algn="l" fontAlgn="b"/>
                      <a:endParaRPr lang="es-CO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ESTUDIANTES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DOCENTES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ADMINISTRATIVOS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78848"/>
                  </a:ext>
                </a:extLst>
              </a:tr>
              <a:tr h="258975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Pregunta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Proceso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Categoria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597805"/>
                  </a:ext>
                </a:extLst>
              </a:tr>
              <a:tr h="21419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23. De manera general, por favor evalúe la siguiente afirmación: "Los directivos de la institución ejercen liderazgo e inspiran a los demás miembros, para alcanzar mayores niveles en la gestión académica.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Dirección Estratégica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Los directivos de la institución ejercen liderazgo e inspiran a los demás miembros, para alcanzar mayores niveles en la gestión académica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72%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72%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67%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31891"/>
                  </a:ext>
                </a:extLst>
              </a:tr>
              <a:tr h="110405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8871365"/>
                  </a:ext>
                </a:extLst>
              </a:tr>
              <a:tr h="21419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24. Considera que los mecanismos de comunicación entre los diferentes niveles jerárquicos de la organización son: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Dirección Estratégica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Los mecanismos de comunicación entre los diferentes niveles jerárquicos de la organización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74%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74%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81%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15662"/>
                  </a:ext>
                </a:extLst>
              </a:tr>
              <a:tr h="73019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521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397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0BE7DE12-F6B6-49B1-B146-3AEE052B38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7448869"/>
              </p:ext>
            </p:extLst>
          </p:nvPr>
        </p:nvGraphicFramePr>
        <p:xfrm>
          <a:off x="1530349" y="782520"/>
          <a:ext cx="9712273" cy="4017645"/>
        </p:xfrm>
        <a:graphic>
          <a:graphicData uri="http://schemas.openxmlformats.org/drawingml/2006/table">
            <a:tbl>
              <a:tblPr/>
              <a:tblGrid>
                <a:gridCol w="1571657">
                  <a:extLst>
                    <a:ext uri="{9D8B030D-6E8A-4147-A177-3AD203B41FA5}">
                      <a16:colId xmlns:a16="http://schemas.microsoft.com/office/drawing/2014/main" val="1546479086"/>
                    </a:ext>
                  </a:extLst>
                </a:gridCol>
                <a:gridCol w="1060561">
                  <a:extLst>
                    <a:ext uri="{9D8B030D-6E8A-4147-A177-3AD203B41FA5}">
                      <a16:colId xmlns:a16="http://schemas.microsoft.com/office/drawing/2014/main" val="3703695091"/>
                    </a:ext>
                  </a:extLst>
                </a:gridCol>
                <a:gridCol w="2678789">
                  <a:extLst>
                    <a:ext uri="{9D8B030D-6E8A-4147-A177-3AD203B41FA5}">
                      <a16:colId xmlns:a16="http://schemas.microsoft.com/office/drawing/2014/main" val="101326089"/>
                    </a:ext>
                  </a:extLst>
                </a:gridCol>
                <a:gridCol w="790533">
                  <a:extLst>
                    <a:ext uri="{9D8B030D-6E8A-4147-A177-3AD203B41FA5}">
                      <a16:colId xmlns:a16="http://schemas.microsoft.com/office/drawing/2014/main" val="2057519787"/>
                    </a:ext>
                  </a:extLst>
                </a:gridCol>
                <a:gridCol w="592900">
                  <a:extLst>
                    <a:ext uri="{9D8B030D-6E8A-4147-A177-3AD203B41FA5}">
                      <a16:colId xmlns:a16="http://schemas.microsoft.com/office/drawing/2014/main" val="1813501546"/>
                    </a:ext>
                  </a:extLst>
                </a:gridCol>
                <a:gridCol w="103523">
                  <a:extLst>
                    <a:ext uri="{9D8B030D-6E8A-4147-A177-3AD203B41FA5}">
                      <a16:colId xmlns:a16="http://schemas.microsoft.com/office/drawing/2014/main" val="571067259"/>
                    </a:ext>
                  </a:extLst>
                </a:gridCol>
                <a:gridCol w="777986">
                  <a:extLst>
                    <a:ext uri="{9D8B030D-6E8A-4147-A177-3AD203B41FA5}">
                      <a16:colId xmlns:a16="http://schemas.microsoft.com/office/drawing/2014/main" val="2981014829"/>
                    </a:ext>
                  </a:extLst>
                </a:gridCol>
                <a:gridCol w="614860">
                  <a:extLst>
                    <a:ext uri="{9D8B030D-6E8A-4147-A177-3AD203B41FA5}">
                      <a16:colId xmlns:a16="http://schemas.microsoft.com/office/drawing/2014/main" val="1866570987"/>
                    </a:ext>
                  </a:extLst>
                </a:gridCol>
                <a:gridCol w="103523">
                  <a:extLst>
                    <a:ext uri="{9D8B030D-6E8A-4147-A177-3AD203B41FA5}">
                      <a16:colId xmlns:a16="http://schemas.microsoft.com/office/drawing/2014/main" val="3706259757"/>
                    </a:ext>
                  </a:extLst>
                </a:gridCol>
                <a:gridCol w="790533">
                  <a:extLst>
                    <a:ext uri="{9D8B030D-6E8A-4147-A177-3AD203B41FA5}">
                      <a16:colId xmlns:a16="http://schemas.microsoft.com/office/drawing/2014/main" val="684890518"/>
                    </a:ext>
                  </a:extLst>
                </a:gridCol>
                <a:gridCol w="627408">
                  <a:extLst>
                    <a:ext uri="{9D8B030D-6E8A-4147-A177-3AD203B41FA5}">
                      <a16:colId xmlns:a16="http://schemas.microsoft.com/office/drawing/2014/main" val="2076470777"/>
                    </a:ext>
                  </a:extLst>
                </a:gridCol>
              </a:tblGrid>
              <a:tr h="295275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CO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Proceso: Gestión Financiera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501317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endParaRPr lang="es-CO" sz="11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1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ESTUDIANTES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DOCENTES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ADMINISTRATIVOS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97539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Pregunta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Proceso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Categoria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352844"/>
                  </a:ext>
                </a:extLst>
              </a:tr>
              <a:tr h="161925">
                <a:tc rowSpan="1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41. Con relación al área financiera, por favor evalúe su nivel de satisfacción con relación a: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Gestión Financiera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 divulgación de los sistemas de crédito, subsidios, becas y estímulos por parte de la universidad a la comunidad estudiantil</a:t>
                      </a:r>
                    </a:p>
                    <a:p>
                      <a:pPr algn="l" fontAlgn="ctr"/>
                      <a:endParaRPr lang="es-CO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65%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56%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992803"/>
                  </a:ext>
                </a:extLst>
              </a:tr>
              <a:tr h="53784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92054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Gestión Financiera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 efectividad y calidad de los procedimientos y trámites financieros que conciernen al funcionamiento del programa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70%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57%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66%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602674"/>
                  </a:ext>
                </a:extLst>
              </a:tr>
              <a:tr h="53784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190263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Gestión Financiera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Amabilidad del personal2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81%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68%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578316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412457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Gestión Financiera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Agilidad y accesibilidad3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79%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68%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74%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426830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280008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Gestión Financiera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Utilidad y pertinencia de la información suministrada3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79%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63%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76%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337485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962501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Gestión Financiera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Tiempo de espera2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68%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73%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087056"/>
                  </a:ext>
                </a:extLst>
              </a:tr>
              <a:tr h="16192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200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4398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79ABDE5-35F3-0B1F-FC84-3316DD046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058648"/>
              </p:ext>
            </p:extLst>
          </p:nvPr>
        </p:nvGraphicFramePr>
        <p:xfrm>
          <a:off x="1377638" y="686255"/>
          <a:ext cx="10140593" cy="4020713"/>
        </p:xfrm>
        <a:graphic>
          <a:graphicData uri="http://schemas.openxmlformats.org/drawingml/2006/table">
            <a:tbl>
              <a:tblPr/>
              <a:tblGrid>
                <a:gridCol w="2023789">
                  <a:extLst>
                    <a:ext uri="{9D8B030D-6E8A-4147-A177-3AD203B41FA5}">
                      <a16:colId xmlns:a16="http://schemas.microsoft.com/office/drawing/2014/main" val="259638919"/>
                    </a:ext>
                  </a:extLst>
                </a:gridCol>
                <a:gridCol w="1659435">
                  <a:extLst>
                    <a:ext uri="{9D8B030D-6E8A-4147-A177-3AD203B41FA5}">
                      <a16:colId xmlns:a16="http://schemas.microsoft.com/office/drawing/2014/main" val="1335526884"/>
                    </a:ext>
                  </a:extLst>
                </a:gridCol>
                <a:gridCol w="1659435">
                  <a:extLst>
                    <a:ext uri="{9D8B030D-6E8A-4147-A177-3AD203B41FA5}">
                      <a16:colId xmlns:a16="http://schemas.microsoft.com/office/drawing/2014/main" val="1440692837"/>
                    </a:ext>
                  </a:extLst>
                </a:gridCol>
                <a:gridCol w="909082">
                  <a:extLst>
                    <a:ext uri="{9D8B030D-6E8A-4147-A177-3AD203B41FA5}">
                      <a16:colId xmlns:a16="http://schemas.microsoft.com/office/drawing/2014/main" val="1835426284"/>
                    </a:ext>
                  </a:extLst>
                </a:gridCol>
                <a:gridCol w="649344">
                  <a:extLst>
                    <a:ext uri="{9D8B030D-6E8A-4147-A177-3AD203B41FA5}">
                      <a16:colId xmlns:a16="http://schemas.microsoft.com/office/drawing/2014/main" val="2165538466"/>
                    </a:ext>
                  </a:extLst>
                </a:gridCol>
                <a:gridCol w="119047">
                  <a:extLst>
                    <a:ext uri="{9D8B030D-6E8A-4147-A177-3AD203B41FA5}">
                      <a16:colId xmlns:a16="http://schemas.microsoft.com/office/drawing/2014/main" val="43837016"/>
                    </a:ext>
                  </a:extLst>
                </a:gridCol>
                <a:gridCol w="894652">
                  <a:extLst>
                    <a:ext uri="{9D8B030D-6E8A-4147-A177-3AD203B41FA5}">
                      <a16:colId xmlns:a16="http://schemas.microsoft.com/office/drawing/2014/main" val="1297732763"/>
                    </a:ext>
                  </a:extLst>
                </a:gridCol>
                <a:gridCol w="577195">
                  <a:extLst>
                    <a:ext uri="{9D8B030D-6E8A-4147-A177-3AD203B41FA5}">
                      <a16:colId xmlns:a16="http://schemas.microsoft.com/office/drawing/2014/main" val="1998628459"/>
                    </a:ext>
                  </a:extLst>
                </a:gridCol>
                <a:gridCol w="119047">
                  <a:extLst>
                    <a:ext uri="{9D8B030D-6E8A-4147-A177-3AD203B41FA5}">
                      <a16:colId xmlns:a16="http://schemas.microsoft.com/office/drawing/2014/main" val="2952929517"/>
                    </a:ext>
                  </a:extLst>
                </a:gridCol>
                <a:gridCol w="909082">
                  <a:extLst>
                    <a:ext uri="{9D8B030D-6E8A-4147-A177-3AD203B41FA5}">
                      <a16:colId xmlns:a16="http://schemas.microsoft.com/office/drawing/2014/main" val="368942414"/>
                    </a:ext>
                  </a:extLst>
                </a:gridCol>
                <a:gridCol w="620485">
                  <a:extLst>
                    <a:ext uri="{9D8B030D-6E8A-4147-A177-3AD203B41FA5}">
                      <a16:colId xmlns:a16="http://schemas.microsoft.com/office/drawing/2014/main" val="928448915"/>
                    </a:ext>
                  </a:extLst>
                </a:gridCol>
              </a:tblGrid>
              <a:tr h="510533">
                <a:tc gridSpan="11">
                  <a:txBody>
                    <a:bodyPr/>
                    <a:lstStyle/>
                    <a:p>
                      <a:pPr algn="l" fontAlgn="b"/>
                      <a:r>
                        <a:rPr lang="es-CO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Proceso: Gestión de Adquisiciones y Suministros (Compras)</a:t>
                      </a:r>
                    </a:p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CO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CO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1626415"/>
                  </a:ext>
                </a:extLst>
              </a:tr>
              <a:tr h="410931">
                <a:tc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ESTUDIANTES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DOCENTES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ADMINISTRATIVOS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666743"/>
                  </a:ext>
                </a:extLst>
              </a:tr>
              <a:tr h="265629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Pregunta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30404"/>
                  </a:ext>
                </a:extLst>
              </a:tr>
              <a:tr h="265629">
                <a:tc rowSpan="2" gridSpan="3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 ¿Ha utilizado en los últimos dos (2) semestres los servicios del área de compras y suministros?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950226"/>
                  </a:ext>
                </a:extLst>
              </a:tr>
              <a:tr h="265629">
                <a:tc gridSpan="3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277365"/>
                  </a:ext>
                </a:extLst>
              </a:tr>
              <a:tr h="265629">
                <a:tc rowSpan="8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 Por favor evalúe su nivel de satisfacción con relación a la atención brindada por parte del personal administrativo del área de compras y suministros en cuanto a: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Amabilidad2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512894"/>
                  </a:ext>
                </a:extLst>
              </a:tr>
              <a:tr h="26562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405217"/>
                  </a:ext>
                </a:extLst>
              </a:tr>
              <a:tr h="26562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Agilidad y accesibilidad4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722449"/>
                  </a:ext>
                </a:extLst>
              </a:tr>
              <a:tr h="26562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299853"/>
                  </a:ext>
                </a:extLst>
              </a:tr>
              <a:tr h="211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 entregado cumple con sus expectativas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688713"/>
                  </a:ext>
                </a:extLst>
              </a:tr>
              <a:tr h="30876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2994526"/>
                  </a:ext>
                </a:extLst>
              </a:tr>
              <a:tr h="21114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tiempo de entrega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165794"/>
                  </a:ext>
                </a:extLst>
              </a:tr>
              <a:tr h="30876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9018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3879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A0347BA-97A0-35BE-08A0-60C87CB8CC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778777"/>
              </p:ext>
            </p:extLst>
          </p:nvPr>
        </p:nvGraphicFramePr>
        <p:xfrm>
          <a:off x="1245662" y="920055"/>
          <a:ext cx="10268888" cy="3659709"/>
        </p:xfrm>
        <a:graphic>
          <a:graphicData uri="http://schemas.openxmlformats.org/drawingml/2006/table">
            <a:tbl>
              <a:tblPr/>
              <a:tblGrid>
                <a:gridCol w="1904376">
                  <a:extLst>
                    <a:ext uri="{9D8B030D-6E8A-4147-A177-3AD203B41FA5}">
                      <a16:colId xmlns:a16="http://schemas.microsoft.com/office/drawing/2014/main" val="1284287338"/>
                    </a:ext>
                  </a:extLst>
                </a:gridCol>
                <a:gridCol w="1510022">
                  <a:extLst>
                    <a:ext uri="{9D8B030D-6E8A-4147-A177-3AD203B41FA5}">
                      <a16:colId xmlns:a16="http://schemas.microsoft.com/office/drawing/2014/main" val="3488591121"/>
                    </a:ext>
                  </a:extLst>
                </a:gridCol>
                <a:gridCol w="2057637">
                  <a:extLst>
                    <a:ext uri="{9D8B030D-6E8A-4147-A177-3AD203B41FA5}">
                      <a16:colId xmlns:a16="http://schemas.microsoft.com/office/drawing/2014/main" val="1635361994"/>
                    </a:ext>
                  </a:extLst>
                </a:gridCol>
                <a:gridCol w="794479">
                  <a:extLst>
                    <a:ext uri="{9D8B030D-6E8A-4147-A177-3AD203B41FA5}">
                      <a16:colId xmlns:a16="http://schemas.microsoft.com/office/drawing/2014/main" val="1166916583"/>
                    </a:ext>
                  </a:extLst>
                </a:gridCol>
                <a:gridCol w="614597">
                  <a:extLst>
                    <a:ext uri="{9D8B030D-6E8A-4147-A177-3AD203B41FA5}">
                      <a16:colId xmlns:a16="http://schemas.microsoft.com/office/drawing/2014/main" val="1915259226"/>
                    </a:ext>
                  </a:extLst>
                </a:gridCol>
                <a:gridCol w="134911">
                  <a:extLst>
                    <a:ext uri="{9D8B030D-6E8A-4147-A177-3AD203B41FA5}">
                      <a16:colId xmlns:a16="http://schemas.microsoft.com/office/drawing/2014/main" val="244213835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275508740"/>
                    </a:ext>
                  </a:extLst>
                </a:gridCol>
                <a:gridCol w="449705">
                  <a:extLst>
                    <a:ext uri="{9D8B030D-6E8A-4147-A177-3AD203B41FA5}">
                      <a16:colId xmlns:a16="http://schemas.microsoft.com/office/drawing/2014/main" val="779973515"/>
                    </a:ext>
                  </a:extLst>
                </a:gridCol>
                <a:gridCol w="84497">
                  <a:extLst>
                    <a:ext uri="{9D8B030D-6E8A-4147-A177-3AD203B41FA5}">
                      <a16:colId xmlns:a16="http://schemas.microsoft.com/office/drawing/2014/main" val="2175229988"/>
                    </a:ext>
                  </a:extLst>
                </a:gridCol>
                <a:gridCol w="902132">
                  <a:extLst>
                    <a:ext uri="{9D8B030D-6E8A-4147-A177-3AD203B41FA5}">
                      <a16:colId xmlns:a16="http://schemas.microsoft.com/office/drawing/2014/main" val="3940186664"/>
                    </a:ext>
                  </a:extLst>
                </a:gridCol>
                <a:gridCol w="902132">
                  <a:extLst>
                    <a:ext uri="{9D8B030D-6E8A-4147-A177-3AD203B41FA5}">
                      <a16:colId xmlns:a16="http://schemas.microsoft.com/office/drawing/2014/main" val="1135902368"/>
                    </a:ext>
                  </a:extLst>
                </a:gridCol>
              </a:tblGrid>
              <a:tr h="370675">
                <a:tc gridSpan="11">
                  <a:txBody>
                    <a:bodyPr/>
                    <a:lstStyle/>
                    <a:p>
                      <a:pPr algn="l" fontAlgn="b"/>
                      <a:r>
                        <a:rPr lang="es-CO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Proceso: Gestión Informática</a:t>
                      </a:r>
                    </a:p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  <a:p>
                      <a:pPr algn="l" fontAlgn="b"/>
                      <a:r>
                        <a:rPr lang="es-CO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483814"/>
                  </a:ext>
                </a:extLst>
              </a:tr>
              <a:tr h="263060">
                <a:tc>
                  <a:txBody>
                    <a:bodyPr/>
                    <a:lstStyle/>
                    <a:p>
                      <a:pPr algn="l" fontAlgn="b"/>
                      <a:endParaRPr lang="es-CO" sz="11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1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1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ESTUDIANTES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DOCENTES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ADMINISTRATIVOS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247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Pregunta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Proceso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Categoria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679523"/>
                  </a:ext>
                </a:extLst>
              </a:tr>
              <a:tr h="203274">
                <a:tc rowSpan="8"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44. Con relación a los servicios prestados por el proceso de gestión de informática y/o comunicaciones, por favor evalúe su nivel de satisfacción con relación a: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TICS Nacional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Efectividad de los sistemas de información (SIUL, KAWAK, KACTUS, etc.)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390188"/>
                  </a:ext>
                </a:extLst>
              </a:tr>
              <a:tr h="45437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052644"/>
                  </a:ext>
                </a:extLst>
              </a:tr>
              <a:tr h="4065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Gestión Informática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Efectividad de la comunicación por correo electrónico institucional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0205714"/>
                  </a:ext>
                </a:extLst>
              </a:tr>
              <a:tr h="40654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745968"/>
                  </a:ext>
                </a:extLst>
              </a:tr>
              <a:tr h="20327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Gestión Informática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Funcionalidad y actualización del sitio WEB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298749"/>
                  </a:ext>
                </a:extLst>
              </a:tr>
              <a:tr h="20327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802386"/>
                  </a:ext>
                </a:extLst>
              </a:tr>
              <a:tr h="20327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Gestión Informática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 utilización de las </a:t>
                      </a:r>
                      <a:r>
                        <a:rPr lang="es-CO" sz="11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TICs</a:t>
                      </a:r>
                      <a:r>
                        <a:rPr lang="es-CO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para procesos de interacción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193772"/>
                  </a:ext>
                </a:extLst>
              </a:tr>
              <a:tr h="38263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518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984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923DC0C-0725-5A0F-9BE6-60762293E9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134212"/>
              </p:ext>
            </p:extLst>
          </p:nvPr>
        </p:nvGraphicFramePr>
        <p:xfrm>
          <a:off x="1191618" y="803587"/>
          <a:ext cx="10374740" cy="3784456"/>
        </p:xfrm>
        <a:graphic>
          <a:graphicData uri="http://schemas.openxmlformats.org/drawingml/2006/table">
            <a:tbl>
              <a:tblPr/>
              <a:tblGrid>
                <a:gridCol w="3699672">
                  <a:extLst>
                    <a:ext uri="{9D8B030D-6E8A-4147-A177-3AD203B41FA5}">
                      <a16:colId xmlns:a16="http://schemas.microsoft.com/office/drawing/2014/main" val="3763152799"/>
                    </a:ext>
                  </a:extLst>
                </a:gridCol>
                <a:gridCol w="3699672">
                  <a:extLst>
                    <a:ext uri="{9D8B030D-6E8A-4147-A177-3AD203B41FA5}">
                      <a16:colId xmlns:a16="http://schemas.microsoft.com/office/drawing/2014/main" val="928013263"/>
                    </a:ext>
                  </a:extLst>
                </a:gridCol>
                <a:gridCol w="1096199">
                  <a:extLst>
                    <a:ext uri="{9D8B030D-6E8A-4147-A177-3AD203B41FA5}">
                      <a16:colId xmlns:a16="http://schemas.microsoft.com/office/drawing/2014/main" val="2360834504"/>
                    </a:ext>
                  </a:extLst>
                </a:gridCol>
                <a:gridCol w="1233224">
                  <a:extLst>
                    <a:ext uri="{9D8B030D-6E8A-4147-A177-3AD203B41FA5}">
                      <a16:colId xmlns:a16="http://schemas.microsoft.com/office/drawing/2014/main" val="1276075007"/>
                    </a:ext>
                  </a:extLst>
                </a:gridCol>
                <a:gridCol w="645973">
                  <a:extLst>
                    <a:ext uri="{9D8B030D-6E8A-4147-A177-3AD203B41FA5}">
                      <a16:colId xmlns:a16="http://schemas.microsoft.com/office/drawing/2014/main" val="2706135456"/>
                    </a:ext>
                  </a:extLst>
                </a:gridCol>
              </a:tblGrid>
              <a:tr h="459358">
                <a:tc gridSpan="4">
                  <a:txBody>
                    <a:bodyPr/>
                    <a:lstStyle/>
                    <a:p>
                      <a:pPr algn="l" fontAlgn="b"/>
                      <a:r>
                        <a:rPr lang="es-CO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Proceso: Gestión Humana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352307"/>
                  </a:ext>
                </a:extLst>
              </a:tr>
              <a:tr h="422049">
                <a:tc>
                  <a:txBody>
                    <a:bodyPr/>
                    <a:lstStyle/>
                    <a:p>
                      <a:pPr algn="ctr" fontAlgn="b"/>
                      <a:endParaRPr lang="es-CO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ADMINISTRATIVOS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37612"/>
                  </a:ext>
                </a:extLst>
              </a:tr>
              <a:tr h="26815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Pregunta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Proceso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Categoria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594245"/>
                  </a:ext>
                </a:extLst>
              </a:tr>
              <a:tr h="13174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30. De acuerdo a su percepción, evalúe su nivel de satisfacción con relación a: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Las actividades de formación y capacitación que recibo por parte de la Universidad Libre me sirven para mejorar mi desempeño laboral y profesional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Gestión Humana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71%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777509"/>
                  </a:ext>
                </a:extLst>
              </a:tr>
              <a:tr h="131744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"Las políticas y orientaciones institucionales en materia de asignación de funciones son claras y le facilitan el desarrollo de las actividades propias de su cargo"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Gestión Humana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81%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72681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8581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A725A5F-EA37-6AFE-2855-9FFC416DF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9556411"/>
              </p:ext>
            </p:extLst>
          </p:nvPr>
        </p:nvGraphicFramePr>
        <p:xfrm>
          <a:off x="1234058" y="397897"/>
          <a:ext cx="10348341" cy="4366607"/>
        </p:xfrm>
        <a:graphic>
          <a:graphicData uri="http://schemas.openxmlformats.org/drawingml/2006/table">
            <a:tbl>
              <a:tblPr/>
              <a:tblGrid>
                <a:gridCol w="3555063">
                  <a:extLst>
                    <a:ext uri="{9D8B030D-6E8A-4147-A177-3AD203B41FA5}">
                      <a16:colId xmlns:a16="http://schemas.microsoft.com/office/drawing/2014/main" val="3528108461"/>
                    </a:ext>
                  </a:extLst>
                </a:gridCol>
                <a:gridCol w="2205280">
                  <a:extLst>
                    <a:ext uri="{9D8B030D-6E8A-4147-A177-3AD203B41FA5}">
                      <a16:colId xmlns:a16="http://schemas.microsoft.com/office/drawing/2014/main" val="2307169804"/>
                    </a:ext>
                  </a:extLst>
                </a:gridCol>
                <a:gridCol w="1850408">
                  <a:extLst>
                    <a:ext uri="{9D8B030D-6E8A-4147-A177-3AD203B41FA5}">
                      <a16:colId xmlns:a16="http://schemas.microsoft.com/office/drawing/2014/main" val="3620611537"/>
                    </a:ext>
                  </a:extLst>
                </a:gridCol>
                <a:gridCol w="1596928">
                  <a:extLst>
                    <a:ext uri="{9D8B030D-6E8A-4147-A177-3AD203B41FA5}">
                      <a16:colId xmlns:a16="http://schemas.microsoft.com/office/drawing/2014/main" val="1864971343"/>
                    </a:ext>
                  </a:extLst>
                </a:gridCol>
                <a:gridCol w="1140662">
                  <a:extLst>
                    <a:ext uri="{9D8B030D-6E8A-4147-A177-3AD203B41FA5}">
                      <a16:colId xmlns:a16="http://schemas.microsoft.com/office/drawing/2014/main" val="2661895412"/>
                    </a:ext>
                  </a:extLst>
                </a:gridCol>
              </a:tblGrid>
              <a:tr h="834546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CO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Proceso: Gestión Documental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972216"/>
                  </a:ext>
                </a:extLst>
              </a:tr>
              <a:tr h="362925">
                <a:tc>
                  <a:txBody>
                    <a:bodyPr/>
                    <a:lstStyle/>
                    <a:p>
                      <a:pPr algn="ctr" fontAlgn="b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ADMINISTRATIVOS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873634"/>
                  </a:ext>
                </a:extLst>
              </a:tr>
              <a:tr h="24870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Pregunta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Proceso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Categoria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027281"/>
                  </a:ext>
                </a:extLst>
              </a:tr>
              <a:tr h="480831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31. De acuerdo a su percepción en los procesos de gestión documental, evalúe el nivel de satisfacción con relación a: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Correspondencia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Gestiòn Documental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87%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013662"/>
                  </a:ext>
                </a:extLst>
              </a:tr>
              <a:tr h="48083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Capacitaciones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Gestiòn Documental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73%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3227741"/>
                  </a:ext>
                </a:extLst>
              </a:tr>
              <a:tr h="52548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Transferencias documentales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Gestiòn Documental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604996"/>
                  </a:ext>
                </a:extLst>
              </a:tr>
              <a:tr h="71664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Acompañamiento o asesorías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Gestión Documental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3728471"/>
                  </a:ext>
                </a:extLst>
              </a:tr>
              <a:tr h="71664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Tiempos de respuesta a solicitudes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Gestiòn Documental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0796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351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2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8">
            <a:extLst>
              <a:ext uri="{FF2B5EF4-FFF2-40B4-BE49-F238E27FC236}">
                <a16:creationId xmlns:a16="http://schemas.microsoft.com/office/drawing/2014/main" id="{B600DF48-C70E-45EF-98DC-B85B333708E2}"/>
              </a:ext>
            </a:extLst>
          </p:cNvPr>
          <p:cNvSpPr txBox="1">
            <a:spLocks/>
          </p:cNvSpPr>
          <p:nvPr/>
        </p:nvSpPr>
        <p:spPr>
          <a:xfrm>
            <a:off x="999345" y="433599"/>
            <a:ext cx="8963572" cy="52399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spcBef>
                <a:spcPts val="630"/>
              </a:spcBef>
            </a:pPr>
            <a:r>
              <a:rPr lang="es-CO" sz="3200" b="1" spc="-45" dirty="0">
                <a:latin typeface="Verdana"/>
                <a:cs typeface="Verdana"/>
              </a:rPr>
              <a:t>Encuesta de Satisfacción 2023</a:t>
            </a:r>
            <a:endParaRPr lang="es-CO" sz="3200" b="1" dirty="0">
              <a:latin typeface="Verdana"/>
              <a:cs typeface="Verdana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F054B72-8D19-F3EF-BBBC-E4F639321B5B}"/>
              </a:ext>
            </a:extLst>
          </p:cNvPr>
          <p:cNvSpPr txBox="1"/>
          <p:nvPr/>
        </p:nvSpPr>
        <p:spPr>
          <a:xfrm>
            <a:off x="917651" y="1029926"/>
            <a:ext cx="10879608" cy="18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s-C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el año 2023 se aplicó encuesta de satisfacción a nivel nacional obteniéndose un resultado del 78% frente a la meta del 80%. Sin embargo, </a:t>
            </a:r>
            <a:r>
              <a:rPr lang="es-CO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seccional Pereira obtuvo un promedio del 81%</a:t>
            </a:r>
            <a:r>
              <a:rPr lang="es-CO" sz="2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CO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(Estudiantes 78%, Docentes 81% y Administrativos 84%), </a:t>
            </a:r>
            <a:r>
              <a:rPr lang="es-CO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estos resultados se identificaron oportunidades de mejora en los procesos que no superaron la meta del 80%, las cuales están en ejecución.</a:t>
            </a:r>
            <a:endParaRPr lang="es-CO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C0692888-4D47-6276-8B40-A2854E2A55E7}"/>
              </a:ext>
            </a:extLst>
          </p:cNvPr>
          <p:cNvSpPr txBox="1"/>
          <p:nvPr/>
        </p:nvSpPr>
        <p:spPr>
          <a:xfrm>
            <a:off x="5436433" y="5384363"/>
            <a:ext cx="251832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CO"/>
            </a:defPPr>
            <a:lvl1pPr marL="12700" algn="ctr">
              <a:lnSpc>
                <a:spcPct val="100000"/>
              </a:lnSpc>
              <a:spcBef>
                <a:spcPts val="100"/>
              </a:spcBef>
              <a:defRPr sz="5400" b="1" spc="-755">
                <a:solidFill>
                  <a:srgbClr val="00B050"/>
                </a:solidFill>
                <a:latin typeface="Tahoma"/>
                <a:cs typeface="Tahoma"/>
              </a:defRPr>
            </a:lvl1pPr>
          </a:lstStyle>
          <a:p>
            <a:r>
              <a:rPr lang="es-CO" sz="2800" dirty="0">
                <a:solidFill>
                  <a:schemeClr val="tx1"/>
                </a:solidFill>
              </a:rPr>
              <a:t>7        8          %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6335D616-156B-9841-3B71-3D3537E2C0A4}"/>
              </a:ext>
            </a:extLst>
          </p:cNvPr>
          <p:cNvSpPr txBox="1"/>
          <p:nvPr/>
        </p:nvSpPr>
        <p:spPr>
          <a:xfrm>
            <a:off x="6917099" y="5365533"/>
            <a:ext cx="251832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CO"/>
            </a:defPPr>
            <a:lvl1pPr marL="12700" algn="ctr">
              <a:lnSpc>
                <a:spcPct val="100000"/>
              </a:lnSpc>
              <a:spcBef>
                <a:spcPts val="100"/>
              </a:spcBef>
              <a:defRPr sz="5400" b="1" spc="-755">
                <a:solidFill>
                  <a:srgbClr val="00B050"/>
                </a:solidFill>
                <a:latin typeface="Tahoma"/>
                <a:cs typeface="Tahoma"/>
              </a:defRPr>
            </a:lvl1pPr>
          </a:lstStyle>
          <a:p>
            <a:r>
              <a:rPr lang="es-CO" sz="2800" dirty="0">
                <a:solidFill>
                  <a:schemeClr val="tx1"/>
                </a:solidFill>
              </a:rPr>
              <a:t>8       1   %</a:t>
            </a: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18" name="object 9">
            <a:extLst>
              <a:ext uri="{FF2B5EF4-FFF2-40B4-BE49-F238E27FC236}">
                <a16:creationId xmlns:a16="http://schemas.microsoft.com/office/drawing/2014/main" id="{9EBCF0E2-F064-EA55-95F0-73433EF31621}"/>
              </a:ext>
            </a:extLst>
          </p:cNvPr>
          <p:cNvSpPr txBox="1"/>
          <p:nvPr/>
        </p:nvSpPr>
        <p:spPr>
          <a:xfrm>
            <a:off x="8397765" y="5402955"/>
            <a:ext cx="251832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lang="es-CO"/>
            </a:defPPr>
            <a:lvl1pPr marL="12700" algn="ctr">
              <a:lnSpc>
                <a:spcPct val="100000"/>
              </a:lnSpc>
              <a:spcBef>
                <a:spcPts val="100"/>
              </a:spcBef>
              <a:defRPr sz="5400" b="1" spc="-755">
                <a:solidFill>
                  <a:srgbClr val="00B050"/>
                </a:solidFill>
                <a:latin typeface="Tahoma"/>
                <a:cs typeface="Tahoma"/>
              </a:defRPr>
            </a:lvl1pPr>
          </a:lstStyle>
          <a:p>
            <a:r>
              <a:rPr lang="es-CO" sz="2800" dirty="0">
                <a:solidFill>
                  <a:schemeClr val="tx1"/>
                </a:solidFill>
              </a:rPr>
              <a:t>8        4        %</a:t>
            </a:r>
            <a:endParaRPr sz="2800" dirty="0">
              <a:solidFill>
                <a:schemeClr val="tx1"/>
              </a:solidFill>
            </a:endParaRP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E770E2A2-12A9-4D80-D24C-14CA532969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7373643"/>
              </p:ext>
            </p:extLst>
          </p:nvPr>
        </p:nvGraphicFramePr>
        <p:xfrm>
          <a:off x="5436433" y="2555630"/>
          <a:ext cx="6033160" cy="3031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40293A5-28F6-5532-1E69-3FCF7A1524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3053204"/>
              </p:ext>
            </p:extLst>
          </p:nvPr>
        </p:nvGraphicFramePr>
        <p:xfrm>
          <a:off x="1044043" y="3315877"/>
          <a:ext cx="3800673" cy="1891252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2565431">
                  <a:extLst>
                    <a:ext uri="{9D8B030D-6E8A-4147-A177-3AD203B41FA5}">
                      <a16:colId xmlns:a16="http://schemas.microsoft.com/office/drawing/2014/main" val="3533614143"/>
                    </a:ext>
                  </a:extLst>
                </a:gridCol>
                <a:gridCol w="1235242">
                  <a:extLst>
                    <a:ext uri="{9D8B030D-6E8A-4147-A177-3AD203B41FA5}">
                      <a16:colId xmlns:a16="http://schemas.microsoft.com/office/drawing/2014/main" val="731831739"/>
                    </a:ext>
                  </a:extLst>
                </a:gridCol>
              </a:tblGrid>
              <a:tr h="2008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solidFill>
                            <a:schemeClr val="tx1"/>
                          </a:solidFill>
                          <a:effectLst/>
                        </a:rPr>
                        <a:t>GRUPO FOCAL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solidFill>
                            <a:schemeClr val="tx1"/>
                          </a:solidFill>
                          <a:effectLst/>
                        </a:rPr>
                        <a:t>PEREIRA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0097579"/>
                  </a:ext>
                </a:extLst>
              </a:tr>
              <a:tr h="200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chemeClr val="tx1"/>
                          </a:solidFill>
                          <a:effectLst/>
                        </a:rPr>
                        <a:t>Estudiantes de Pregrado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dirty="0">
                          <a:solidFill>
                            <a:schemeClr val="tx1"/>
                          </a:solidFill>
                          <a:effectLst/>
                        </a:rPr>
                        <a:t>361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9615648"/>
                  </a:ext>
                </a:extLst>
              </a:tr>
              <a:tr h="200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chemeClr val="tx1"/>
                          </a:solidFill>
                          <a:effectLst/>
                        </a:rPr>
                        <a:t>Estudiantes de Posgrado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dirty="0">
                          <a:solidFill>
                            <a:schemeClr val="tx1"/>
                          </a:solidFill>
                          <a:effectLst/>
                        </a:rPr>
                        <a:t>59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690879"/>
                  </a:ext>
                </a:extLst>
              </a:tr>
              <a:tr h="200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chemeClr val="tx1"/>
                          </a:solidFill>
                          <a:effectLst/>
                        </a:rPr>
                        <a:t>Docentes Pregrado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chemeClr val="tx1"/>
                          </a:solidFill>
                          <a:effectLst/>
                        </a:rPr>
                        <a:t>135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476606"/>
                  </a:ext>
                </a:extLst>
              </a:tr>
              <a:tr h="200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chemeClr val="tx1"/>
                          </a:solidFill>
                          <a:effectLst/>
                        </a:rPr>
                        <a:t>Docentes Posgrado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81114"/>
                  </a:ext>
                </a:extLst>
              </a:tr>
              <a:tr h="200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chemeClr val="tx1"/>
                          </a:solidFill>
                          <a:effectLst/>
                        </a:rPr>
                        <a:t>Administrativos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>
                          <a:solidFill>
                            <a:schemeClr val="tx1"/>
                          </a:solidFill>
                          <a:effectLst/>
                        </a:rPr>
                        <a:t>106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2571227"/>
                  </a:ext>
                </a:extLst>
              </a:tr>
              <a:tr h="3078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>
                          <a:solidFill>
                            <a:schemeClr val="tx1"/>
                          </a:solidFill>
                          <a:effectLst/>
                        </a:rPr>
                        <a:t>Total Encuestas Aplicadas</a:t>
                      </a:r>
                      <a:endParaRPr lang="es-CO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600" b="1" dirty="0">
                          <a:solidFill>
                            <a:schemeClr val="tx1"/>
                          </a:solidFill>
                          <a:effectLst/>
                        </a:rPr>
                        <a:t>677</a:t>
                      </a:r>
                      <a:endParaRPr lang="es-CO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1809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1077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3777797B-B0EC-7727-96B7-4100DCDBF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549902"/>
              </p:ext>
            </p:extLst>
          </p:nvPr>
        </p:nvGraphicFramePr>
        <p:xfrm>
          <a:off x="1090354" y="803770"/>
          <a:ext cx="5631287" cy="374309"/>
        </p:xfrm>
        <a:graphic>
          <a:graphicData uri="http://schemas.openxmlformats.org/drawingml/2006/table">
            <a:tbl>
              <a:tblPr/>
              <a:tblGrid>
                <a:gridCol w="5631287">
                  <a:extLst>
                    <a:ext uri="{9D8B030D-6E8A-4147-A177-3AD203B41FA5}">
                      <a16:colId xmlns:a16="http://schemas.microsoft.com/office/drawing/2014/main" val="2535119671"/>
                    </a:ext>
                  </a:extLst>
                </a:gridCol>
              </a:tblGrid>
              <a:tr h="279558">
                <a:tc>
                  <a:txBody>
                    <a:bodyPr/>
                    <a:lstStyle/>
                    <a:p>
                      <a:pPr algn="l" fontAlgn="b"/>
                      <a:r>
                        <a:rPr lang="es-CO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Proceso-Docencia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041715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9C83E74-F201-CFC4-414D-EA967789C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904991"/>
              </p:ext>
            </p:extLst>
          </p:nvPr>
        </p:nvGraphicFramePr>
        <p:xfrm>
          <a:off x="1090354" y="1158594"/>
          <a:ext cx="10527022" cy="3976349"/>
        </p:xfrm>
        <a:graphic>
          <a:graphicData uri="http://schemas.openxmlformats.org/drawingml/2006/table">
            <a:tbl>
              <a:tblPr/>
              <a:tblGrid>
                <a:gridCol w="2705874">
                  <a:extLst>
                    <a:ext uri="{9D8B030D-6E8A-4147-A177-3AD203B41FA5}">
                      <a16:colId xmlns:a16="http://schemas.microsoft.com/office/drawing/2014/main" val="3489467560"/>
                    </a:ext>
                  </a:extLst>
                </a:gridCol>
                <a:gridCol w="1403738">
                  <a:extLst>
                    <a:ext uri="{9D8B030D-6E8A-4147-A177-3AD203B41FA5}">
                      <a16:colId xmlns:a16="http://schemas.microsoft.com/office/drawing/2014/main" val="2677697368"/>
                    </a:ext>
                  </a:extLst>
                </a:gridCol>
                <a:gridCol w="4753502">
                  <a:extLst>
                    <a:ext uri="{9D8B030D-6E8A-4147-A177-3AD203B41FA5}">
                      <a16:colId xmlns:a16="http://schemas.microsoft.com/office/drawing/2014/main" val="3910893623"/>
                    </a:ext>
                  </a:extLst>
                </a:gridCol>
                <a:gridCol w="824459">
                  <a:extLst>
                    <a:ext uri="{9D8B030D-6E8A-4147-A177-3AD203B41FA5}">
                      <a16:colId xmlns:a16="http://schemas.microsoft.com/office/drawing/2014/main" val="3594341668"/>
                    </a:ext>
                  </a:extLst>
                </a:gridCol>
                <a:gridCol w="839449">
                  <a:extLst>
                    <a:ext uri="{9D8B030D-6E8A-4147-A177-3AD203B41FA5}">
                      <a16:colId xmlns:a16="http://schemas.microsoft.com/office/drawing/2014/main" val="32989831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ESTUDIANTES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282789"/>
                  </a:ext>
                </a:extLst>
              </a:tr>
              <a:tr h="291309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Pregunta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Proceso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Categoría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587118"/>
                  </a:ext>
                </a:extLst>
              </a:tr>
              <a:tr h="271489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 De manera general, por favor, evalúe su nivel de satisfacción con relación a los servicios y/o procesos académicos (docencia) con que dispone la Universidad Libre en cuanto a: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Docencia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Calidad académica</a:t>
                      </a:r>
                    </a:p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78%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785732"/>
                  </a:ext>
                </a:extLst>
              </a:tr>
              <a:tr h="27148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Docencia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Habilidades pedagógicas</a:t>
                      </a:r>
                    </a:p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68%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566940"/>
                  </a:ext>
                </a:extLst>
              </a:tr>
              <a:tr h="36798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Docencia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Uso herramientas informáticas y telecomunicaciones en el aula virtual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68%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095875"/>
                  </a:ext>
                </a:extLst>
              </a:tr>
              <a:tr h="432545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Docencia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Formación y cualificación del docente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76%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911583"/>
                  </a:ext>
                </a:extLst>
              </a:tr>
              <a:tr h="45869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Docencia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Uso herramientas  informáticas y telecomunicaciones para el desarrollo clases sincrónicas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65%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3822428"/>
                  </a:ext>
                </a:extLst>
              </a:tr>
              <a:tr h="45869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 Por favor, evalúe su nivel de satisfacción con relación a los procesos de inscripción, admisión y matrícula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Docencia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Nivel de satisfacción con relación a los procesos de inscripción, admisión y matrícula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79%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642823"/>
                  </a:ext>
                </a:extLst>
              </a:tr>
              <a:tr h="45869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 De manera general, por favor evalúe las siguientes afirmaciones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Docencia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evaluación docente proporciona información para mejorar procesos de docencia, investigación y extensión.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67%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353972"/>
                  </a:ext>
                </a:extLst>
              </a:tr>
              <a:tr h="45869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Docencia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acuerdo a sus expectativas laborales, considera que el currículum del programa es pertinente, integral y de calidad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77%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304823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3423CFAF-7011-78B4-E89C-BAD211AB70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098730"/>
              </p:ext>
            </p:extLst>
          </p:nvPr>
        </p:nvGraphicFramePr>
        <p:xfrm>
          <a:off x="1090354" y="166715"/>
          <a:ext cx="5631287" cy="374309"/>
        </p:xfrm>
        <a:graphic>
          <a:graphicData uri="http://schemas.openxmlformats.org/drawingml/2006/table">
            <a:tbl>
              <a:tblPr/>
              <a:tblGrid>
                <a:gridCol w="5631287">
                  <a:extLst>
                    <a:ext uri="{9D8B030D-6E8A-4147-A177-3AD203B41FA5}">
                      <a16:colId xmlns:a16="http://schemas.microsoft.com/office/drawing/2014/main" val="2535119671"/>
                    </a:ext>
                  </a:extLst>
                </a:gridCol>
              </a:tblGrid>
              <a:tr h="279558">
                <a:tc>
                  <a:txBody>
                    <a:bodyPr/>
                    <a:lstStyle/>
                    <a:p>
                      <a:pPr algn="l" fontAlgn="b"/>
                      <a:r>
                        <a:rPr lang="es-CO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Resultados por Procesos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041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1610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577089C-8ECD-22E8-D2C0-80BCF9872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21277"/>
              </p:ext>
            </p:extLst>
          </p:nvPr>
        </p:nvGraphicFramePr>
        <p:xfrm>
          <a:off x="1049207" y="1110169"/>
          <a:ext cx="10570707" cy="4014982"/>
        </p:xfrm>
        <a:graphic>
          <a:graphicData uri="http://schemas.openxmlformats.org/drawingml/2006/table">
            <a:tbl>
              <a:tblPr/>
              <a:tblGrid>
                <a:gridCol w="1853394">
                  <a:extLst>
                    <a:ext uri="{9D8B030D-6E8A-4147-A177-3AD203B41FA5}">
                      <a16:colId xmlns:a16="http://schemas.microsoft.com/office/drawing/2014/main" val="3378641275"/>
                    </a:ext>
                  </a:extLst>
                </a:gridCol>
                <a:gridCol w="996636">
                  <a:extLst>
                    <a:ext uri="{9D8B030D-6E8A-4147-A177-3AD203B41FA5}">
                      <a16:colId xmlns:a16="http://schemas.microsoft.com/office/drawing/2014/main" val="3232969423"/>
                    </a:ext>
                  </a:extLst>
                </a:gridCol>
                <a:gridCol w="222570">
                  <a:extLst>
                    <a:ext uri="{9D8B030D-6E8A-4147-A177-3AD203B41FA5}">
                      <a16:colId xmlns:a16="http://schemas.microsoft.com/office/drawing/2014/main" val="3135928507"/>
                    </a:ext>
                  </a:extLst>
                </a:gridCol>
                <a:gridCol w="1465237">
                  <a:extLst>
                    <a:ext uri="{9D8B030D-6E8A-4147-A177-3AD203B41FA5}">
                      <a16:colId xmlns:a16="http://schemas.microsoft.com/office/drawing/2014/main" val="484996348"/>
                    </a:ext>
                  </a:extLst>
                </a:gridCol>
                <a:gridCol w="1305075">
                  <a:extLst>
                    <a:ext uri="{9D8B030D-6E8A-4147-A177-3AD203B41FA5}">
                      <a16:colId xmlns:a16="http://schemas.microsoft.com/office/drawing/2014/main" val="4102858177"/>
                    </a:ext>
                  </a:extLst>
                </a:gridCol>
                <a:gridCol w="923737">
                  <a:extLst>
                    <a:ext uri="{9D8B030D-6E8A-4147-A177-3AD203B41FA5}">
                      <a16:colId xmlns:a16="http://schemas.microsoft.com/office/drawing/2014/main" val="3061523075"/>
                    </a:ext>
                  </a:extLst>
                </a:gridCol>
                <a:gridCol w="563869">
                  <a:extLst>
                    <a:ext uri="{9D8B030D-6E8A-4147-A177-3AD203B41FA5}">
                      <a16:colId xmlns:a16="http://schemas.microsoft.com/office/drawing/2014/main" val="1172956931"/>
                    </a:ext>
                  </a:extLst>
                </a:gridCol>
                <a:gridCol w="122830">
                  <a:extLst>
                    <a:ext uri="{9D8B030D-6E8A-4147-A177-3AD203B41FA5}">
                      <a16:colId xmlns:a16="http://schemas.microsoft.com/office/drawing/2014/main" val="147619334"/>
                    </a:ext>
                  </a:extLst>
                </a:gridCol>
                <a:gridCol w="927830">
                  <a:extLst>
                    <a:ext uri="{9D8B030D-6E8A-4147-A177-3AD203B41FA5}">
                      <a16:colId xmlns:a16="http://schemas.microsoft.com/office/drawing/2014/main" val="226613661"/>
                    </a:ext>
                  </a:extLst>
                </a:gridCol>
                <a:gridCol w="562692">
                  <a:extLst>
                    <a:ext uri="{9D8B030D-6E8A-4147-A177-3AD203B41FA5}">
                      <a16:colId xmlns:a16="http://schemas.microsoft.com/office/drawing/2014/main" val="472663970"/>
                    </a:ext>
                  </a:extLst>
                </a:gridCol>
                <a:gridCol w="85129">
                  <a:extLst>
                    <a:ext uri="{9D8B030D-6E8A-4147-A177-3AD203B41FA5}">
                      <a16:colId xmlns:a16="http://schemas.microsoft.com/office/drawing/2014/main" val="2641214381"/>
                    </a:ext>
                  </a:extLst>
                </a:gridCol>
                <a:gridCol w="936797">
                  <a:extLst>
                    <a:ext uri="{9D8B030D-6E8A-4147-A177-3AD203B41FA5}">
                      <a16:colId xmlns:a16="http://schemas.microsoft.com/office/drawing/2014/main" val="600551156"/>
                    </a:ext>
                  </a:extLst>
                </a:gridCol>
                <a:gridCol w="604911">
                  <a:extLst>
                    <a:ext uri="{9D8B030D-6E8A-4147-A177-3AD203B41FA5}">
                      <a16:colId xmlns:a16="http://schemas.microsoft.com/office/drawing/2014/main" val="3606859861"/>
                    </a:ext>
                  </a:extLst>
                </a:gridCol>
              </a:tblGrid>
              <a:tr h="482349">
                <a:tc gridSpan="3">
                  <a:txBody>
                    <a:bodyPr/>
                    <a:lstStyle/>
                    <a:p>
                      <a:pPr algn="ctr" fontAlgn="b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ESTUDIANTES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ADMINISTRATIVOS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6657845"/>
                  </a:ext>
                </a:extLst>
              </a:tr>
              <a:tr h="352484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Pregunta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Proceso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Categoria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041347"/>
                  </a:ext>
                </a:extLst>
              </a:tr>
              <a:tr h="445961">
                <a:tc rowSpan="3" gridSpan="5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 En los últimos dos (2) semestres ¿Ha hecho uso de alguno de los laboratorios con los que dispone la Universidad?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aplica.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aplica.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aplica.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811411"/>
                  </a:ext>
                </a:extLst>
              </a:tr>
              <a:tr h="227849">
                <a:tc gridSpan="5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703194"/>
                  </a:ext>
                </a:extLst>
              </a:tr>
              <a:tr h="227849">
                <a:tc gridSpan="5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898338"/>
                  </a:ext>
                </a:extLst>
              </a:tr>
              <a:tr h="227849">
                <a:tc rowSpan="10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 Con relación a los laboratorios y equipos con que dispone la universidad, por favor evalúe si: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Laboratorios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 suficientes para el desarrollo de prácticas estudiantiles</a:t>
                      </a:r>
                      <a:endParaRPr lang="es-CO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Laboratorios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Son suficientes para el desarrollo de prácticas estudiantiles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849399"/>
                  </a:ext>
                </a:extLst>
              </a:tr>
              <a:tr h="2278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311876"/>
                  </a:ext>
                </a:extLst>
              </a:tr>
              <a:tr h="2278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Laboratorios</a:t>
                      </a:r>
                      <a:endParaRPr lang="es-CO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 suficientes para el desarrollo de actividades de investigación</a:t>
                      </a:r>
                      <a:endParaRPr lang="es-CO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Laboratorios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Son suficientes para el desarrollo de actividades de investigación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93131"/>
                  </a:ext>
                </a:extLst>
              </a:tr>
              <a:tr h="2278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803851"/>
                  </a:ext>
                </a:extLst>
              </a:tr>
              <a:tr h="2278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Laboratorios</a:t>
                      </a:r>
                      <a:endParaRPr lang="es-CO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 actualizados</a:t>
                      </a:r>
                      <a:endParaRPr lang="es-CO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Laboratorios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Son actualizados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083030"/>
                  </a:ext>
                </a:extLst>
              </a:tr>
              <a:tr h="2278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1921302"/>
                  </a:ext>
                </a:extLst>
              </a:tr>
              <a:tr h="2278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Laboratorios</a:t>
                      </a:r>
                      <a:endParaRPr lang="es-CO" sz="1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 de fácil acceso</a:t>
                      </a:r>
                      <a:endParaRPr lang="es-CO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Laboratorios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Son de fácil acceso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181963"/>
                  </a:ext>
                </a:extLst>
              </a:tr>
              <a:tr h="2278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749657"/>
                  </a:ext>
                </a:extLst>
              </a:tr>
              <a:tr h="2278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Laboratorios</a:t>
                      </a:r>
                      <a:endParaRPr lang="es-CO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Poseen equipos adecuados</a:t>
                      </a:r>
                      <a:endParaRPr lang="es-CO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Laboratorios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Poseen equipos adecuados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764950"/>
                  </a:ext>
                </a:extLst>
              </a:tr>
              <a:tr h="22784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552335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3777797B-B0EC-7727-96B7-4100DCDBFF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90085"/>
              </p:ext>
            </p:extLst>
          </p:nvPr>
        </p:nvGraphicFramePr>
        <p:xfrm>
          <a:off x="1049207" y="437403"/>
          <a:ext cx="5663371" cy="542878"/>
        </p:xfrm>
        <a:graphic>
          <a:graphicData uri="http://schemas.openxmlformats.org/drawingml/2006/table">
            <a:tbl>
              <a:tblPr/>
              <a:tblGrid>
                <a:gridCol w="2618549">
                  <a:extLst>
                    <a:ext uri="{9D8B030D-6E8A-4147-A177-3AD203B41FA5}">
                      <a16:colId xmlns:a16="http://schemas.microsoft.com/office/drawing/2014/main" val="2535119671"/>
                    </a:ext>
                  </a:extLst>
                </a:gridCol>
                <a:gridCol w="3044822">
                  <a:extLst>
                    <a:ext uri="{9D8B030D-6E8A-4147-A177-3AD203B41FA5}">
                      <a16:colId xmlns:a16="http://schemas.microsoft.com/office/drawing/2014/main" val="3285681453"/>
                    </a:ext>
                  </a:extLst>
                </a:gridCol>
              </a:tblGrid>
              <a:tr h="22889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Proceso-Docencia (Laboratorios)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041715"/>
                  </a:ext>
                </a:extLst>
              </a:tr>
              <a:tr h="107045">
                <a:tc>
                  <a:txBody>
                    <a:bodyPr/>
                    <a:lstStyle/>
                    <a:p>
                      <a:pPr algn="l" fontAlgn="b"/>
                      <a:endParaRPr lang="es-CO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9" marR="8549" marT="85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012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9946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E0E9A38-9CC9-3674-9206-F971E5ACA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028644"/>
              </p:ext>
            </p:extLst>
          </p:nvPr>
        </p:nvGraphicFramePr>
        <p:xfrm>
          <a:off x="1350727" y="1078565"/>
          <a:ext cx="9490545" cy="3549138"/>
        </p:xfrm>
        <a:graphic>
          <a:graphicData uri="http://schemas.openxmlformats.org/drawingml/2006/table">
            <a:tbl>
              <a:tblPr/>
              <a:tblGrid>
                <a:gridCol w="196642">
                  <a:extLst>
                    <a:ext uri="{9D8B030D-6E8A-4147-A177-3AD203B41FA5}">
                      <a16:colId xmlns:a16="http://schemas.microsoft.com/office/drawing/2014/main" val="523866228"/>
                    </a:ext>
                  </a:extLst>
                </a:gridCol>
                <a:gridCol w="1798820">
                  <a:extLst>
                    <a:ext uri="{9D8B030D-6E8A-4147-A177-3AD203B41FA5}">
                      <a16:colId xmlns:a16="http://schemas.microsoft.com/office/drawing/2014/main" val="2141562649"/>
                    </a:ext>
                  </a:extLst>
                </a:gridCol>
                <a:gridCol w="1304144">
                  <a:extLst>
                    <a:ext uri="{9D8B030D-6E8A-4147-A177-3AD203B41FA5}">
                      <a16:colId xmlns:a16="http://schemas.microsoft.com/office/drawing/2014/main" val="4049925305"/>
                    </a:ext>
                  </a:extLst>
                </a:gridCol>
                <a:gridCol w="4380435">
                  <a:extLst>
                    <a:ext uri="{9D8B030D-6E8A-4147-A177-3AD203B41FA5}">
                      <a16:colId xmlns:a16="http://schemas.microsoft.com/office/drawing/2014/main" val="2948606538"/>
                    </a:ext>
                  </a:extLst>
                </a:gridCol>
                <a:gridCol w="1080462">
                  <a:extLst>
                    <a:ext uri="{9D8B030D-6E8A-4147-A177-3AD203B41FA5}">
                      <a16:colId xmlns:a16="http://schemas.microsoft.com/office/drawing/2014/main" val="234284855"/>
                    </a:ext>
                  </a:extLst>
                </a:gridCol>
                <a:gridCol w="730042">
                  <a:extLst>
                    <a:ext uri="{9D8B030D-6E8A-4147-A177-3AD203B41FA5}">
                      <a16:colId xmlns:a16="http://schemas.microsoft.com/office/drawing/2014/main" val="3799421"/>
                    </a:ext>
                  </a:extLst>
                </a:gridCol>
              </a:tblGrid>
              <a:tr h="200296">
                <a:tc>
                  <a:txBody>
                    <a:bodyPr/>
                    <a:lstStyle/>
                    <a:p>
                      <a:pPr algn="l" fontAlgn="t"/>
                      <a:endParaRPr lang="es-CO" sz="28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DOCENTES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5735768"/>
                  </a:ext>
                </a:extLst>
              </a:tr>
              <a:tr h="227609">
                <a:tc>
                  <a:txBody>
                    <a:bodyPr/>
                    <a:lstStyle/>
                    <a:p>
                      <a:pPr algn="l" fontAlgn="t"/>
                      <a:endParaRPr lang="es-CO" sz="16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Pregunta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Proceso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Categoria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662134"/>
                  </a:ext>
                </a:extLst>
              </a:tr>
              <a:tr h="883121">
                <a:tc rowSpan="4">
                  <a:txBody>
                    <a:bodyPr/>
                    <a:lstStyle/>
                    <a:p>
                      <a:pPr algn="l" fontAlgn="t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Sección 3 Docentes</a:t>
                      </a:r>
                    </a:p>
                  </a:txBody>
                  <a:tcPr marL="9525" marR="9525" marT="9525" marB="0"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22. De acuerdo a su percepción, evalúe su nivel de satisfacción respecto a la Escuela de Formación Docente: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Escuela de Formación Docente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Las actividades de formación y capacitación que recibo  me sirven para mejorar mi desempeño laboral y profesional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944327"/>
                  </a:ext>
                </a:extLst>
              </a:tr>
              <a:tr h="73745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Escuela de Formación Docente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 un espacio que contribuye de manera permanente al desarrollo integral del educador universitario.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428978"/>
                  </a:ext>
                </a:extLst>
              </a:tr>
              <a:tr h="73745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Escuela de Formación Docente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Mediante las metodologías realizadas se contribuye al desarrollo del pensamiento crítico.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72%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122363"/>
                  </a:ext>
                </a:extLst>
              </a:tr>
              <a:tr h="73745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Escuela de Formación Docente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Escuela de Formación promueve el interés en la constante actualización de los programas de formación profesional.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69%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46883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FA8E0F6-494C-C923-15AE-CCF628A27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223202"/>
              </p:ext>
            </p:extLst>
          </p:nvPr>
        </p:nvGraphicFramePr>
        <p:xfrm>
          <a:off x="1350727" y="253718"/>
          <a:ext cx="7697020" cy="657178"/>
        </p:xfrm>
        <a:graphic>
          <a:graphicData uri="http://schemas.openxmlformats.org/drawingml/2006/table">
            <a:tbl>
              <a:tblPr/>
              <a:tblGrid>
                <a:gridCol w="3625595">
                  <a:extLst>
                    <a:ext uri="{9D8B030D-6E8A-4147-A177-3AD203B41FA5}">
                      <a16:colId xmlns:a16="http://schemas.microsoft.com/office/drawing/2014/main" val="968583629"/>
                    </a:ext>
                  </a:extLst>
                </a:gridCol>
                <a:gridCol w="4071425">
                  <a:extLst>
                    <a:ext uri="{9D8B030D-6E8A-4147-A177-3AD203B41FA5}">
                      <a16:colId xmlns:a16="http://schemas.microsoft.com/office/drawing/2014/main" val="2428726921"/>
                    </a:ext>
                  </a:extLst>
                </a:gridCol>
              </a:tblGrid>
              <a:tr h="26445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Proceso-Docencia (Escuela de Formación Docente)</a:t>
                      </a: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5365122"/>
                  </a:ext>
                </a:extLst>
              </a:tr>
              <a:tr h="107045"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05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9" marR="8549" marT="85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6447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476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5C1CCE9-D4A1-D398-1FD4-7D644599A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047657"/>
              </p:ext>
            </p:extLst>
          </p:nvPr>
        </p:nvGraphicFramePr>
        <p:xfrm>
          <a:off x="1073052" y="1181262"/>
          <a:ext cx="10429503" cy="4495476"/>
        </p:xfrm>
        <a:graphic>
          <a:graphicData uri="http://schemas.openxmlformats.org/drawingml/2006/table">
            <a:tbl>
              <a:tblPr/>
              <a:tblGrid>
                <a:gridCol w="1637791">
                  <a:extLst>
                    <a:ext uri="{9D8B030D-6E8A-4147-A177-3AD203B41FA5}">
                      <a16:colId xmlns:a16="http://schemas.microsoft.com/office/drawing/2014/main" val="529483004"/>
                    </a:ext>
                  </a:extLst>
                </a:gridCol>
                <a:gridCol w="811844">
                  <a:extLst>
                    <a:ext uri="{9D8B030D-6E8A-4147-A177-3AD203B41FA5}">
                      <a16:colId xmlns:a16="http://schemas.microsoft.com/office/drawing/2014/main" val="3272681494"/>
                    </a:ext>
                  </a:extLst>
                </a:gridCol>
                <a:gridCol w="944380">
                  <a:extLst>
                    <a:ext uri="{9D8B030D-6E8A-4147-A177-3AD203B41FA5}">
                      <a16:colId xmlns:a16="http://schemas.microsoft.com/office/drawing/2014/main" val="4253459938"/>
                    </a:ext>
                  </a:extLst>
                </a:gridCol>
                <a:gridCol w="148182">
                  <a:extLst>
                    <a:ext uri="{9D8B030D-6E8A-4147-A177-3AD203B41FA5}">
                      <a16:colId xmlns:a16="http://schemas.microsoft.com/office/drawing/2014/main" val="2817055175"/>
                    </a:ext>
                  </a:extLst>
                </a:gridCol>
                <a:gridCol w="1904406">
                  <a:extLst>
                    <a:ext uri="{9D8B030D-6E8A-4147-A177-3AD203B41FA5}">
                      <a16:colId xmlns:a16="http://schemas.microsoft.com/office/drawing/2014/main" val="2206488363"/>
                    </a:ext>
                  </a:extLst>
                </a:gridCol>
                <a:gridCol w="799849">
                  <a:extLst>
                    <a:ext uri="{9D8B030D-6E8A-4147-A177-3AD203B41FA5}">
                      <a16:colId xmlns:a16="http://schemas.microsoft.com/office/drawing/2014/main" val="1751165739"/>
                    </a:ext>
                  </a:extLst>
                </a:gridCol>
                <a:gridCol w="506682">
                  <a:extLst>
                    <a:ext uri="{9D8B030D-6E8A-4147-A177-3AD203B41FA5}">
                      <a16:colId xmlns:a16="http://schemas.microsoft.com/office/drawing/2014/main" val="3509193034"/>
                    </a:ext>
                  </a:extLst>
                </a:gridCol>
                <a:gridCol w="117498">
                  <a:extLst>
                    <a:ext uri="{9D8B030D-6E8A-4147-A177-3AD203B41FA5}">
                      <a16:colId xmlns:a16="http://schemas.microsoft.com/office/drawing/2014/main" val="541125491"/>
                    </a:ext>
                  </a:extLst>
                </a:gridCol>
                <a:gridCol w="886415">
                  <a:extLst>
                    <a:ext uri="{9D8B030D-6E8A-4147-A177-3AD203B41FA5}">
                      <a16:colId xmlns:a16="http://schemas.microsoft.com/office/drawing/2014/main" val="2307417057"/>
                    </a:ext>
                  </a:extLst>
                </a:gridCol>
                <a:gridCol w="764275">
                  <a:extLst>
                    <a:ext uri="{9D8B030D-6E8A-4147-A177-3AD203B41FA5}">
                      <a16:colId xmlns:a16="http://schemas.microsoft.com/office/drawing/2014/main" val="339336144"/>
                    </a:ext>
                  </a:extLst>
                </a:gridCol>
                <a:gridCol w="87506">
                  <a:extLst>
                    <a:ext uri="{9D8B030D-6E8A-4147-A177-3AD203B41FA5}">
                      <a16:colId xmlns:a16="http://schemas.microsoft.com/office/drawing/2014/main" val="2904903835"/>
                    </a:ext>
                  </a:extLst>
                </a:gridCol>
                <a:gridCol w="1290918">
                  <a:extLst>
                    <a:ext uri="{9D8B030D-6E8A-4147-A177-3AD203B41FA5}">
                      <a16:colId xmlns:a16="http://schemas.microsoft.com/office/drawing/2014/main" val="2349561003"/>
                    </a:ext>
                  </a:extLst>
                </a:gridCol>
                <a:gridCol w="529757">
                  <a:extLst>
                    <a:ext uri="{9D8B030D-6E8A-4147-A177-3AD203B41FA5}">
                      <a16:colId xmlns:a16="http://schemas.microsoft.com/office/drawing/2014/main" val="1474754652"/>
                    </a:ext>
                  </a:extLst>
                </a:gridCol>
              </a:tblGrid>
              <a:tr h="275533">
                <a:tc>
                  <a:txBody>
                    <a:bodyPr/>
                    <a:lstStyle/>
                    <a:p>
                      <a:pPr algn="l" fontAlgn="b"/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9" marR="8549" marT="85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9" marR="8549" marT="854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9" marR="8549" marT="8549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ESTUDIANTES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49" marR="8549" marT="854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DOCENTES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49" marR="8549" marT="854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ADMINISTRATIVOS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246955"/>
                  </a:ext>
                </a:extLst>
              </a:tr>
              <a:tr h="27553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Pregunta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9" marR="8549" marT="8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Categoría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841092"/>
                  </a:ext>
                </a:extLst>
              </a:tr>
              <a:tr h="366391">
                <a:tc rowSpan="2" gridSpan="5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32. En los últimos dos (2) semestres, ¿Ha solicitado o utilizado alguno de los servicios de bienestar universitario (cultura, deportes, apoyo psicosocial, enfermería y consulta médica, entre otros)?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63%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67%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44%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0966375"/>
                  </a:ext>
                </a:extLst>
              </a:tr>
              <a:tr h="233158">
                <a:tc gridSpan="5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37%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33%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56%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64934"/>
                  </a:ext>
                </a:extLst>
              </a:tr>
              <a:tr h="166648">
                <a:tc rowSpan="8" grid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33. Por favor evalúe su nivel de satisfacción con relación a la atención brindada por parte del personal administrativo del área de bienestar universitario en cuanto a: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8" hMerge="1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Bienestar</a:t>
                      </a:r>
                    </a:p>
                  </a:txBody>
                  <a:tcPr marL="8549" marR="8549" marT="8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Bienestar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Amabilidad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Amabilidad</a:t>
                      </a:r>
                    </a:p>
                  </a:txBody>
                  <a:tcPr marL="8549" marR="8549" marT="8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89%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49" marR="8549" marT="854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93%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898160"/>
                  </a:ext>
                </a:extLst>
              </a:tr>
              <a:tr h="166648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49" marR="8549" marT="854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333336"/>
                  </a:ext>
                </a:extLst>
              </a:tr>
              <a:tr h="166648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Bienestar</a:t>
                      </a:r>
                    </a:p>
                  </a:txBody>
                  <a:tcPr marL="8549" marR="8549" marT="8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Bienestar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Agilidad y accesibilidad2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Agilidad y accesibilidad2</a:t>
                      </a:r>
                    </a:p>
                  </a:txBody>
                  <a:tcPr marL="8549" marR="8549" marT="8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82%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49" marR="8549" marT="854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164230"/>
                  </a:ext>
                </a:extLst>
              </a:tr>
              <a:tr h="166648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49" marR="8549" marT="854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9598133"/>
                  </a:ext>
                </a:extLst>
              </a:tr>
              <a:tr h="241486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Bienestar </a:t>
                      </a:r>
                    </a:p>
                  </a:txBody>
                  <a:tcPr marL="8549" marR="8549" marT="8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Bienestar 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Utilidad y pertinencia de la información suministrada2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Utilidad y pertinencia de la información suministrada2</a:t>
                      </a:r>
                    </a:p>
                  </a:txBody>
                  <a:tcPr marL="8549" marR="8549" marT="8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83%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49" marR="8549" marT="854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996235"/>
                  </a:ext>
                </a:extLst>
              </a:tr>
              <a:tr h="167650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49" marR="8549" marT="854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721313"/>
                  </a:ext>
                </a:extLst>
              </a:tr>
              <a:tr h="166648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Bienestar</a:t>
                      </a:r>
                    </a:p>
                  </a:txBody>
                  <a:tcPr marL="8549" marR="8549" marT="8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Bienestar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Tiempo de espera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Tiempo de espera</a:t>
                      </a:r>
                    </a:p>
                  </a:txBody>
                  <a:tcPr marL="8549" marR="8549" marT="8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73%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49" marR="8549" marT="854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266880"/>
                  </a:ext>
                </a:extLst>
              </a:tr>
              <a:tr h="166648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49" marR="8549" marT="854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703669"/>
                  </a:ext>
                </a:extLst>
              </a:tr>
              <a:tr h="507951">
                <a:tc rowSpan="4" grid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 relación al área de bienestar universitario considera que: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Bienestar</a:t>
                      </a:r>
                    </a:p>
                  </a:txBody>
                  <a:tcPr marL="8549" marR="8549" marT="8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Bienestar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divulgación de los servicios de bienestar universitario a través de los medios de comunicación es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divulgación de los servicios de bienestar universitario a través de los medios de comunicación es</a:t>
                      </a:r>
                    </a:p>
                  </a:txBody>
                  <a:tcPr marL="8549" marR="8549" marT="8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85%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49" marR="8549" marT="854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  <a:endParaRPr lang="es-CO" sz="1400" b="1" i="0" u="none" strike="noStrike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910658"/>
                  </a:ext>
                </a:extLst>
              </a:tr>
              <a:tr h="174869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49" marR="8549" marT="854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603045"/>
                  </a:ext>
                </a:extLst>
              </a:tr>
              <a:tr h="399699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Bienestar</a:t>
                      </a:r>
                    </a:p>
                  </a:txBody>
                  <a:tcPr marL="8549" marR="8549" marT="8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Bienestar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Las actividades culturales, artísticas, deportivas y recreativas brindadas a la comunidad universitaria son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Las actividades culturales, artísticas, deportivas y recreativas brindadas a la comunidad universitaria son</a:t>
                      </a:r>
                    </a:p>
                  </a:txBody>
                  <a:tcPr marL="8549" marR="8549" marT="854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80%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49" marR="8549" marT="854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83%</a:t>
                      </a:r>
                      <a:endParaRPr lang="es-CO" sz="1400" b="1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972377"/>
                  </a:ext>
                </a:extLst>
              </a:tr>
              <a:tr h="410244"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549" marR="8549" marT="854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549" marR="8549" marT="854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7205745"/>
                  </a:ext>
                </a:extLst>
              </a:tr>
            </a:tbl>
          </a:graphicData>
        </a:graphic>
      </p:graphicFrame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495AA88-0B4C-EB83-160C-4703AA106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896241"/>
              </p:ext>
            </p:extLst>
          </p:nvPr>
        </p:nvGraphicFramePr>
        <p:xfrm>
          <a:off x="1073052" y="390196"/>
          <a:ext cx="10429503" cy="374309"/>
        </p:xfrm>
        <a:graphic>
          <a:graphicData uri="http://schemas.openxmlformats.org/drawingml/2006/table">
            <a:tbl>
              <a:tblPr/>
              <a:tblGrid>
                <a:gridCol w="10379245">
                  <a:extLst>
                    <a:ext uri="{9D8B030D-6E8A-4147-A177-3AD203B41FA5}">
                      <a16:colId xmlns:a16="http://schemas.microsoft.com/office/drawing/2014/main" val="178204606"/>
                    </a:ext>
                  </a:extLst>
                </a:gridCol>
                <a:gridCol w="50258">
                  <a:extLst>
                    <a:ext uri="{9D8B030D-6E8A-4147-A177-3AD203B41FA5}">
                      <a16:colId xmlns:a16="http://schemas.microsoft.com/office/drawing/2014/main" val="3692755907"/>
                    </a:ext>
                  </a:extLst>
                </a:gridCol>
              </a:tblGrid>
              <a:tr h="347175">
                <a:tc>
                  <a:txBody>
                    <a:bodyPr/>
                    <a:lstStyle/>
                    <a:p>
                      <a:pPr algn="l" fontAlgn="b"/>
                      <a:r>
                        <a:rPr lang="es-CO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Proceso: Bienestar Universitario</a:t>
                      </a:r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105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49" marR="8549" marT="854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332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7306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AA0D200-18A9-E8C9-6057-23BBCA6F5D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064249"/>
              </p:ext>
            </p:extLst>
          </p:nvPr>
        </p:nvGraphicFramePr>
        <p:xfrm>
          <a:off x="1157145" y="634519"/>
          <a:ext cx="10235576" cy="4218517"/>
        </p:xfrm>
        <a:graphic>
          <a:graphicData uri="http://schemas.openxmlformats.org/drawingml/2006/table">
            <a:tbl>
              <a:tblPr/>
              <a:tblGrid>
                <a:gridCol w="4231581">
                  <a:extLst>
                    <a:ext uri="{9D8B030D-6E8A-4147-A177-3AD203B41FA5}">
                      <a16:colId xmlns:a16="http://schemas.microsoft.com/office/drawing/2014/main" val="3535907268"/>
                    </a:ext>
                  </a:extLst>
                </a:gridCol>
                <a:gridCol w="723769">
                  <a:extLst>
                    <a:ext uri="{9D8B030D-6E8A-4147-A177-3AD203B41FA5}">
                      <a16:colId xmlns:a16="http://schemas.microsoft.com/office/drawing/2014/main" val="2081100890"/>
                    </a:ext>
                  </a:extLst>
                </a:gridCol>
                <a:gridCol w="2072611">
                  <a:extLst>
                    <a:ext uri="{9D8B030D-6E8A-4147-A177-3AD203B41FA5}">
                      <a16:colId xmlns:a16="http://schemas.microsoft.com/office/drawing/2014/main" val="676942174"/>
                    </a:ext>
                  </a:extLst>
                </a:gridCol>
                <a:gridCol w="1019857">
                  <a:extLst>
                    <a:ext uri="{9D8B030D-6E8A-4147-A177-3AD203B41FA5}">
                      <a16:colId xmlns:a16="http://schemas.microsoft.com/office/drawing/2014/main" val="3331563285"/>
                    </a:ext>
                  </a:extLst>
                </a:gridCol>
                <a:gridCol w="509929">
                  <a:extLst>
                    <a:ext uri="{9D8B030D-6E8A-4147-A177-3AD203B41FA5}">
                      <a16:colId xmlns:a16="http://schemas.microsoft.com/office/drawing/2014/main" val="3112134290"/>
                    </a:ext>
                  </a:extLst>
                </a:gridCol>
                <a:gridCol w="115145">
                  <a:extLst>
                    <a:ext uri="{9D8B030D-6E8A-4147-A177-3AD203B41FA5}">
                      <a16:colId xmlns:a16="http://schemas.microsoft.com/office/drawing/2014/main" val="2024374799"/>
                    </a:ext>
                  </a:extLst>
                </a:gridCol>
                <a:gridCol w="1019857">
                  <a:extLst>
                    <a:ext uri="{9D8B030D-6E8A-4147-A177-3AD203B41FA5}">
                      <a16:colId xmlns:a16="http://schemas.microsoft.com/office/drawing/2014/main" val="3243396920"/>
                    </a:ext>
                  </a:extLst>
                </a:gridCol>
                <a:gridCol w="542827">
                  <a:extLst>
                    <a:ext uri="{9D8B030D-6E8A-4147-A177-3AD203B41FA5}">
                      <a16:colId xmlns:a16="http://schemas.microsoft.com/office/drawing/2014/main" val="872608981"/>
                    </a:ext>
                  </a:extLst>
                </a:gridCol>
              </a:tblGrid>
              <a:tr h="321168">
                <a:tc gridSpan="8">
                  <a:txBody>
                    <a:bodyPr/>
                    <a:lstStyle/>
                    <a:p>
                      <a:pPr algn="l" fontAlgn="b"/>
                      <a:r>
                        <a:rPr lang="es-CO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Proceso: Internacionalización</a:t>
                      </a:r>
                    </a:p>
                    <a:p>
                      <a:pPr algn="ctr" fontAlgn="b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357723"/>
                  </a:ext>
                </a:extLst>
              </a:tr>
              <a:tr h="279401">
                <a:tc>
                  <a:txBody>
                    <a:bodyPr/>
                    <a:lstStyle/>
                    <a:p>
                      <a:pPr algn="ctr" fontAlgn="b"/>
                      <a:endParaRPr lang="es-CO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ESTUDIANTES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DOCENTES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2185"/>
                  </a:ext>
                </a:extLst>
              </a:tr>
              <a:tr h="285326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Pregunta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Proceso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Categoria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2873121"/>
                  </a:ext>
                </a:extLst>
              </a:tr>
              <a:tr h="15492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 ¿Considera que la vinculación a redes académicas y la suscripción de convenios interinstitucionales fortalecen y enriquecen las funciones de investigación, docencia y proyección social?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Vinculación a redes académicas y la suscripción de convenios interinstitucionales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366674"/>
                  </a:ext>
                </a:extLst>
              </a:tr>
              <a:tr h="55616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2494991"/>
                  </a:ext>
                </a:extLst>
              </a:tr>
              <a:tr h="204013">
                <a:tc rowSpan="3" gridSpan="3"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 ¿Ha realizado movilidad saliente de intercambio académico por medio del programa de internacionalización?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aplica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818897"/>
                  </a:ext>
                </a:extLst>
              </a:tr>
              <a:tr h="204013">
                <a:tc gridSpan="3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2106068"/>
                  </a:ext>
                </a:extLst>
              </a:tr>
              <a:tr h="204013">
                <a:tc gridSpan="3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825822"/>
                  </a:ext>
                </a:extLst>
              </a:tr>
              <a:tr h="15492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 Por favor, evalúe su nivel de satisfacción con relación a las estrategias establecidas por la universidad para facilitar la movilidad estudiantil saliente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Satisfacción con relación a las estrategias establecidas por la universidad para facilitar la movilidad estudiantil saliente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032322"/>
                  </a:ext>
                </a:extLst>
              </a:tr>
              <a:tr h="83425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402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5930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3A9F6B9-FE6F-7BE4-5262-E7519DD1B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100096"/>
              </p:ext>
            </p:extLst>
          </p:nvPr>
        </p:nvGraphicFramePr>
        <p:xfrm>
          <a:off x="1051080" y="1107501"/>
          <a:ext cx="10044550" cy="2986827"/>
        </p:xfrm>
        <a:graphic>
          <a:graphicData uri="http://schemas.openxmlformats.org/drawingml/2006/table">
            <a:tbl>
              <a:tblPr/>
              <a:tblGrid>
                <a:gridCol w="2863370">
                  <a:extLst>
                    <a:ext uri="{9D8B030D-6E8A-4147-A177-3AD203B41FA5}">
                      <a16:colId xmlns:a16="http://schemas.microsoft.com/office/drawing/2014/main" val="2606396110"/>
                    </a:ext>
                  </a:extLst>
                </a:gridCol>
                <a:gridCol w="1272146">
                  <a:extLst>
                    <a:ext uri="{9D8B030D-6E8A-4147-A177-3AD203B41FA5}">
                      <a16:colId xmlns:a16="http://schemas.microsoft.com/office/drawing/2014/main" val="726828135"/>
                    </a:ext>
                  </a:extLst>
                </a:gridCol>
                <a:gridCol w="4302177">
                  <a:extLst>
                    <a:ext uri="{9D8B030D-6E8A-4147-A177-3AD203B41FA5}">
                      <a16:colId xmlns:a16="http://schemas.microsoft.com/office/drawing/2014/main" val="626123745"/>
                    </a:ext>
                  </a:extLst>
                </a:gridCol>
                <a:gridCol w="212413">
                  <a:extLst>
                    <a:ext uri="{9D8B030D-6E8A-4147-A177-3AD203B41FA5}">
                      <a16:colId xmlns:a16="http://schemas.microsoft.com/office/drawing/2014/main" val="1561425856"/>
                    </a:ext>
                  </a:extLst>
                </a:gridCol>
                <a:gridCol w="862181">
                  <a:extLst>
                    <a:ext uri="{9D8B030D-6E8A-4147-A177-3AD203B41FA5}">
                      <a16:colId xmlns:a16="http://schemas.microsoft.com/office/drawing/2014/main" val="186415122"/>
                    </a:ext>
                  </a:extLst>
                </a:gridCol>
                <a:gridCol w="532263">
                  <a:extLst>
                    <a:ext uri="{9D8B030D-6E8A-4147-A177-3AD203B41FA5}">
                      <a16:colId xmlns:a16="http://schemas.microsoft.com/office/drawing/2014/main" val="4119897677"/>
                    </a:ext>
                  </a:extLst>
                </a:gridCol>
              </a:tblGrid>
              <a:tr h="62904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CO" sz="28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Proceso: Proyección Social (Prácticas)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s-CO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41308"/>
                  </a:ext>
                </a:extLst>
              </a:tr>
              <a:tr h="207551">
                <a:tc>
                  <a:txBody>
                    <a:bodyPr/>
                    <a:lstStyle/>
                    <a:p>
                      <a:pPr algn="ctr" fontAlgn="b"/>
                      <a:endParaRPr lang="es-CO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CO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12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ESTUDIANTES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7556215"/>
                  </a:ext>
                </a:extLst>
              </a:tr>
              <a:tr h="2404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Pregunta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Proceso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2F2F2"/>
                          </a:highlight>
                          <a:latin typeface="Arial" panose="020B0604020202020204" pitchFamily="34" charset="0"/>
                        </a:rPr>
                        <a:t>Categoría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555803"/>
                  </a:ext>
                </a:extLst>
              </a:tr>
              <a:tr h="47058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18. De manera general, por favor, evalúe su nivel de satisfacción con relación a: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Prácticas -CEIDEUL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El desarrollo de las prácticas académicas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71%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71%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9999212"/>
                  </a:ext>
                </a:extLst>
              </a:tr>
              <a:tr h="57730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Prácticas -CEIDEUL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 pertinencia de los proyectos y/o actividades desarrolladas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>
                          <a:solidFill>
                            <a:srgbClr val="FF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73%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73%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408284"/>
                  </a:ext>
                </a:extLst>
              </a:tr>
              <a:tr h="86191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Prácticas -CEIDEUL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La pertinencia con el programa en formación, proyección profesional y laboral.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FFFFFF"/>
                          </a:highlight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61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2278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9D16EB3-527B-65E9-8071-5A89C8B03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06764"/>
              </p:ext>
            </p:extLst>
          </p:nvPr>
        </p:nvGraphicFramePr>
        <p:xfrm>
          <a:off x="866404" y="212265"/>
          <a:ext cx="10780033" cy="5953812"/>
        </p:xfrm>
        <a:graphic>
          <a:graphicData uri="http://schemas.openxmlformats.org/drawingml/2006/table">
            <a:tbl>
              <a:tblPr/>
              <a:tblGrid>
                <a:gridCol w="1891326">
                  <a:extLst>
                    <a:ext uri="{9D8B030D-6E8A-4147-A177-3AD203B41FA5}">
                      <a16:colId xmlns:a16="http://schemas.microsoft.com/office/drawing/2014/main" val="3187839690"/>
                    </a:ext>
                  </a:extLst>
                </a:gridCol>
                <a:gridCol w="656740">
                  <a:extLst>
                    <a:ext uri="{9D8B030D-6E8A-4147-A177-3AD203B41FA5}">
                      <a16:colId xmlns:a16="http://schemas.microsoft.com/office/drawing/2014/main" val="3120331376"/>
                    </a:ext>
                  </a:extLst>
                </a:gridCol>
                <a:gridCol w="868404">
                  <a:extLst>
                    <a:ext uri="{9D8B030D-6E8A-4147-A177-3AD203B41FA5}">
                      <a16:colId xmlns:a16="http://schemas.microsoft.com/office/drawing/2014/main" val="3467569135"/>
                    </a:ext>
                  </a:extLst>
                </a:gridCol>
                <a:gridCol w="2446545">
                  <a:extLst>
                    <a:ext uri="{9D8B030D-6E8A-4147-A177-3AD203B41FA5}">
                      <a16:colId xmlns:a16="http://schemas.microsoft.com/office/drawing/2014/main" val="1918923424"/>
                    </a:ext>
                  </a:extLst>
                </a:gridCol>
                <a:gridCol w="765512">
                  <a:extLst>
                    <a:ext uri="{9D8B030D-6E8A-4147-A177-3AD203B41FA5}">
                      <a16:colId xmlns:a16="http://schemas.microsoft.com/office/drawing/2014/main" val="2996381360"/>
                    </a:ext>
                  </a:extLst>
                </a:gridCol>
                <a:gridCol w="692466">
                  <a:extLst>
                    <a:ext uri="{9D8B030D-6E8A-4147-A177-3AD203B41FA5}">
                      <a16:colId xmlns:a16="http://schemas.microsoft.com/office/drawing/2014/main" val="3158931276"/>
                    </a:ext>
                  </a:extLst>
                </a:gridCol>
                <a:gridCol w="168812">
                  <a:extLst>
                    <a:ext uri="{9D8B030D-6E8A-4147-A177-3AD203B41FA5}">
                      <a16:colId xmlns:a16="http://schemas.microsoft.com/office/drawing/2014/main" val="3325884387"/>
                    </a:ext>
                  </a:extLst>
                </a:gridCol>
                <a:gridCol w="675249">
                  <a:extLst>
                    <a:ext uri="{9D8B030D-6E8A-4147-A177-3AD203B41FA5}">
                      <a16:colId xmlns:a16="http://schemas.microsoft.com/office/drawing/2014/main" val="4027317797"/>
                    </a:ext>
                  </a:extLst>
                </a:gridCol>
                <a:gridCol w="478302">
                  <a:extLst>
                    <a:ext uri="{9D8B030D-6E8A-4147-A177-3AD203B41FA5}">
                      <a16:colId xmlns:a16="http://schemas.microsoft.com/office/drawing/2014/main" val="964106010"/>
                    </a:ext>
                  </a:extLst>
                </a:gridCol>
                <a:gridCol w="281354">
                  <a:extLst>
                    <a:ext uri="{9D8B030D-6E8A-4147-A177-3AD203B41FA5}">
                      <a16:colId xmlns:a16="http://schemas.microsoft.com/office/drawing/2014/main" val="3789513000"/>
                    </a:ext>
                  </a:extLst>
                </a:gridCol>
                <a:gridCol w="716465">
                  <a:extLst>
                    <a:ext uri="{9D8B030D-6E8A-4147-A177-3AD203B41FA5}">
                      <a16:colId xmlns:a16="http://schemas.microsoft.com/office/drawing/2014/main" val="1042011536"/>
                    </a:ext>
                  </a:extLst>
                </a:gridCol>
                <a:gridCol w="1106964">
                  <a:extLst>
                    <a:ext uri="{9D8B030D-6E8A-4147-A177-3AD203B41FA5}">
                      <a16:colId xmlns:a16="http://schemas.microsoft.com/office/drawing/2014/main" val="2038595362"/>
                    </a:ext>
                  </a:extLst>
                </a:gridCol>
                <a:gridCol w="31894">
                  <a:extLst>
                    <a:ext uri="{9D8B030D-6E8A-4147-A177-3AD203B41FA5}">
                      <a16:colId xmlns:a16="http://schemas.microsoft.com/office/drawing/2014/main" val="536519676"/>
                    </a:ext>
                  </a:extLst>
                </a:gridCol>
              </a:tblGrid>
              <a:tr h="295405">
                <a:tc gridSpan="12">
                  <a:txBody>
                    <a:bodyPr/>
                    <a:lstStyle/>
                    <a:p>
                      <a:pPr algn="l" fontAlgn="t">
                        <a:tabLst>
                          <a:tab pos="9961563" algn="l"/>
                        </a:tabLst>
                      </a:pPr>
                      <a:r>
                        <a:rPr lang="es-CO" sz="2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Proceso Biblioteca: Biblioteca</a:t>
                      </a:r>
                    </a:p>
                  </a:txBody>
                  <a:tcPr marL="3247" marR="3247" marT="324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t"/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247" marR="3247" marT="3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3247" marR="3247" marT="3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8257371"/>
                  </a:ext>
                </a:extLst>
              </a:tr>
              <a:tr h="112402"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ESTUDIANTES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DOCENTES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ADMINISTRATIVOS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321590"/>
                  </a:ext>
                </a:extLst>
              </a:tr>
              <a:tr h="105405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Pregunta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Proceso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Categoría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CRITERIO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110967"/>
                  </a:ext>
                </a:extLst>
              </a:tr>
              <a:tr h="124602">
                <a:tc rowSpan="2" gridSpan="4">
                  <a:txBody>
                    <a:bodyPr/>
                    <a:lstStyle/>
                    <a:p>
                      <a:pPr algn="l" fontAlgn="ctr"/>
                      <a:r>
                        <a:rPr lang="es-CO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35. ¿Ha utilizado en los últimos dos (2) semestres los servicios de biblioteca?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41%</a:t>
                      </a:r>
                    </a:p>
                  </a:txBody>
                  <a:tcPr marL="3247" marR="3247" marT="32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24%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71%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71%</a:t>
                      </a:r>
                    </a:p>
                  </a:txBody>
                  <a:tcPr marL="3247" marR="3247" marT="32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620044"/>
                  </a:ext>
                </a:extLst>
              </a:tr>
              <a:tr h="124602">
                <a:tc gridSpan="4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59%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76%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29%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s-CO" sz="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29%</a:t>
                      </a:r>
                    </a:p>
                  </a:txBody>
                  <a:tcPr marL="3247" marR="3247" marT="324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648357"/>
                  </a:ext>
                </a:extLst>
              </a:tr>
              <a:tr h="124602">
                <a:tc rowSpan="6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36. Con relación a la infraestructura tecnológica de la biblioteca por favor evalúe si: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Biblioteca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catálogo en línea para consulta de documentos bibliográficos es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El catálogo en línea para consulta de documentos bibliográficos es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340849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302928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Biblioteca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repositorio institucional es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El repositorio institucional es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096028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61874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Biblioteca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Los servicios virtuales que ofrece la biblioteca son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Los servicios virtuales que ofrece la biblioteca son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436440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596914"/>
                  </a:ext>
                </a:extLst>
              </a:tr>
              <a:tr h="124602">
                <a:tc rowSpan="11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37. Con relación al área de biblioteca considera que: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Biblioteca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Las bases de datos y recursos virtuales disponibles para el programa son suficientes, pertinentes y de calidad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Las bases de datos y recursos virtuales disponibles para el programa son suficientes, pertinentes y de calidad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87%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946514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776107"/>
                  </a:ext>
                </a:extLst>
              </a:tr>
              <a:tr h="22220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Biblioteca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Las revistas con que cuenta la biblioteca para apoyo al programa son suficientes, pertinentes y de calidad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Las revistas con que cuenta la biblioteca para apoyo al programa son suficientes, pertinentes y de calidad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39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Biblioteca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Los libros electrónicos disponibles para apoyo al programa son suficientes, pertinentes y de calidad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Los libros electrónicos disponibles para apoyo al programa son suficientes, pertinentes y de calidad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275189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920515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Biblioteca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Los libros físicos disponibles para apoyo al programa son suficientes, pertinentes y de calidad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Los libros físicos disponibles para apoyo al programa son suficientes, pertinentes y de calidad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84%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84%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3904501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37029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Biblioteca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Los sistemas de consulta bibliográfica son de fácil acceso y se encuentran actualizados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Los sistemas de consulta bibliográfica son de fácil acceso y se encuentran actualizados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83%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0239879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320914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Biblioteca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El portal web de Biblioteca es de fácil acceso y se encuentra actualizado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El portal web de Biblioteca es de fácil acceso y se encuentra actualizado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82%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201055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650259"/>
                  </a:ext>
                </a:extLst>
              </a:tr>
              <a:tr h="124602">
                <a:tc rowSpan="14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38. Por favor evalúe su nivel de satisfacción con relación a la biblioteca de la Universidad Libre y sus servicios prestados en cuanto a: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Biblioteca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Amabilidad del personal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Amabilidad del personal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90%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706473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718762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Biblioteca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Agilidad y accesibilidad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Agilidad y accesibilidad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93%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  <a:endParaRPr lang="es-CO" sz="10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5683595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78881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Biblioteca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Utilidad y pertinencia de la información suministrada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Utilidad y pertinencia de la información suministrada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91%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907084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400604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Biblioteca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Eficacia para resolver sus necesidades a través del servicio en línea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Eficacia para resolver sus necesidades a través del servicio en línea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481339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197418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Biblioteca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Plazos de préstamos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Plazos de préstamos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81%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936865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5646875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Biblioteca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Disponibilidad de recursos bibliográficos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Disponibilidad de recursos bibliográficos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86%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934883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682772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Biblioteca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l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Nivel de actualización de los recursos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ctr"/>
                      <a:r>
                        <a:rPr lang="es-CO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00B0F0"/>
                          </a:highlight>
                          <a:latin typeface="Arial" panose="020B0604020202020204" pitchFamily="34" charset="0"/>
                        </a:rPr>
                        <a:t>Nivel de actualización de los recursos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Satisfecho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r>
                        <a:rPr lang="es-CO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</a:p>
                  </a:txBody>
                  <a:tcPr marL="3247" marR="3247" marT="32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819500"/>
                  </a:ext>
                </a:extLst>
              </a:tr>
              <a:tr h="12460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3247" marR="3247" marT="324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247" marR="3247" marT="324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5763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93550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</TotalTime>
  <Words>2410</Words>
  <Application>Microsoft Office PowerPoint</Application>
  <PresentationFormat>Panorámica</PresentationFormat>
  <Paragraphs>929</Paragraphs>
  <Slides>16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Aptos</vt:lpstr>
      <vt:lpstr>Arial</vt:lpstr>
      <vt:lpstr>Arial Narrow</vt:lpstr>
      <vt:lpstr>Calibri</vt:lpstr>
      <vt:lpstr>Calibri Light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Nayfer Carolina Acuna Lara</dc:creator>
  <cp:lastModifiedBy>Leidy J. Chiquito B.</cp:lastModifiedBy>
  <cp:revision>99</cp:revision>
  <dcterms:created xsi:type="dcterms:W3CDTF">2020-09-17T03:19:35Z</dcterms:created>
  <dcterms:modified xsi:type="dcterms:W3CDTF">2024-05-14T16:11:27Z</dcterms:modified>
</cp:coreProperties>
</file>