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64" r:id="rId4"/>
    <p:sldId id="259" r:id="rId5"/>
    <p:sldId id="256" r:id="rId6"/>
    <p:sldId id="258" r:id="rId7"/>
    <p:sldId id="257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12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7" autoAdjust="0"/>
  </p:normalViewPr>
  <p:slideViewPr>
    <p:cSldViewPr snapToGrid="0"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79544461304"/>
          <c:y val="3.9571657776825399E-2"/>
          <c:w val="0.66342249742761195"/>
          <c:h val="0.83866939521755801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Presidente </c:v>
                </c:pt>
                <c:pt idx="1">
                  <c:v>Rector</c:v>
                </c:pt>
                <c:pt idx="2">
                  <c:v>Decanatura</c:v>
                </c:pt>
                <c:pt idx="3">
                  <c:v>Mkdeo</c:v>
                </c:pt>
                <c:pt idx="4">
                  <c:v>Bienestar</c:v>
                </c:pt>
                <c:pt idx="5">
                  <c:v>Planeación 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89-46E7-B560-FB885B9D2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71610537670201"/>
          <c:y val="0"/>
          <c:w val="0.62623009682252595"/>
          <c:h val="1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cat>
            <c:strRef>
              <c:f>Hoja1!$A$2:$A$9</c:f>
              <c:strCache>
                <c:ptCount val="4"/>
                <c:pt idx="0">
                  <c:v>1er trim.</c:v>
                </c:pt>
                <c:pt idx="1">
                  <c:v>2do trim.</c:v>
                </c:pt>
                <c:pt idx="2">
                  <c:v>3er trim.</c:v>
                </c:pt>
                <c:pt idx="3">
                  <c:v>4to trim.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48-40A4-9578-8C99B7174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cat>
            <c:strRef>
              <c:f>Hoja1!$A$2:$A$7</c:f>
              <c:strCache>
                <c:ptCount val="4"/>
                <c:pt idx="0">
                  <c:v>1er trim.</c:v>
                </c:pt>
                <c:pt idx="1">
                  <c:v>2do trim.</c:v>
                </c:pt>
                <c:pt idx="2">
                  <c:v>3er trim.</c:v>
                </c:pt>
                <c:pt idx="3">
                  <c:v>4to trim.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35-4284-ABEE-74C928005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E48D13-65DE-5A40-881F-7A7A16DEE9CC}" type="doc">
      <dgm:prSet loTypeId="urn:microsoft.com/office/officeart/2005/8/layout/radial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A9F7A93C-943C-B644-8696-B7865E71BB82}">
      <dgm:prSet phldrT="[Texto]"/>
      <dgm:spPr/>
      <dgm:t>
        <a:bodyPr/>
        <a:lstStyle/>
        <a:p>
          <a:r>
            <a:rPr lang="es-ES" b="1" dirty="0" smtClean="0"/>
            <a:t>Dirección Co.</a:t>
          </a:r>
          <a:endParaRPr lang="es-ES" b="1" dirty="0"/>
        </a:p>
      </dgm:t>
    </dgm:pt>
    <dgm:pt modelId="{0A642E83-8A1F-9249-AE47-9CEA342B1160}" type="parTrans" cxnId="{7AD1D89C-0223-B946-9017-6BBBCF4DAC2B}">
      <dgm:prSet/>
      <dgm:spPr/>
      <dgm:t>
        <a:bodyPr/>
        <a:lstStyle/>
        <a:p>
          <a:endParaRPr lang="es-ES"/>
        </a:p>
      </dgm:t>
    </dgm:pt>
    <dgm:pt modelId="{67D02E30-4183-7942-972D-17483B62580E}" type="sibTrans" cxnId="{7AD1D89C-0223-B946-9017-6BBBCF4DAC2B}">
      <dgm:prSet/>
      <dgm:spPr/>
      <dgm:t>
        <a:bodyPr/>
        <a:lstStyle/>
        <a:p>
          <a:endParaRPr lang="es-ES"/>
        </a:p>
      </dgm:t>
    </dgm:pt>
    <dgm:pt modelId="{2BB0949D-451D-D847-84AD-B243665E3B05}">
      <dgm:prSet phldrT="[Texto]" custT="1"/>
      <dgm:spPr/>
      <dgm:t>
        <a:bodyPr/>
        <a:lstStyle/>
        <a:p>
          <a:r>
            <a:rPr lang="es-ES" sz="1200" b="1" dirty="0" smtClean="0"/>
            <a:t>Reunión</a:t>
          </a:r>
        </a:p>
        <a:p>
          <a:r>
            <a:rPr lang="es-ES" sz="1200" b="1" dirty="0" smtClean="0"/>
            <a:t>Asesores</a:t>
          </a:r>
        </a:p>
        <a:p>
          <a:r>
            <a:rPr lang="es-ES" sz="1200" b="1" dirty="0" smtClean="0"/>
            <a:t>Estratégicos</a:t>
          </a:r>
          <a:endParaRPr lang="es-ES" sz="1200" b="1" dirty="0"/>
        </a:p>
      </dgm:t>
    </dgm:pt>
    <dgm:pt modelId="{02776FC2-FC91-FF4C-AFBC-ABC3361E7A10}" type="parTrans" cxnId="{FB945E9F-B510-8D40-8262-BA9C0C4F4280}">
      <dgm:prSet/>
      <dgm:spPr/>
      <dgm:t>
        <a:bodyPr/>
        <a:lstStyle/>
        <a:p>
          <a:endParaRPr lang="es-ES"/>
        </a:p>
      </dgm:t>
    </dgm:pt>
    <dgm:pt modelId="{BCAF5E7F-AA96-9E40-9793-DA64DD231CA1}" type="sibTrans" cxnId="{FB945E9F-B510-8D40-8262-BA9C0C4F4280}">
      <dgm:prSet/>
      <dgm:spPr/>
      <dgm:t>
        <a:bodyPr/>
        <a:lstStyle/>
        <a:p>
          <a:endParaRPr lang="es-ES"/>
        </a:p>
      </dgm:t>
    </dgm:pt>
    <dgm:pt modelId="{D56BB294-3774-6346-AB53-935042730674}">
      <dgm:prSet phldrT="[Texto]"/>
      <dgm:spPr/>
      <dgm:t>
        <a:bodyPr/>
        <a:lstStyle/>
        <a:p>
          <a:r>
            <a:rPr lang="es-ES" b="1" dirty="0" smtClean="0"/>
            <a:t>Redes Sociales/Fotografía y apoyo </a:t>
          </a:r>
          <a:endParaRPr lang="es-ES" b="1" dirty="0"/>
        </a:p>
      </dgm:t>
    </dgm:pt>
    <dgm:pt modelId="{6EF0315E-0C01-CC4F-8511-ED2CBFA69CD2}" type="parTrans" cxnId="{7A198099-E3AA-3C41-BD9C-F96A199D20AE}">
      <dgm:prSet/>
      <dgm:spPr/>
      <dgm:t>
        <a:bodyPr/>
        <a:lstStyle/>
        <a:p>
          <a:endParaRPr lang="es-ES"/>
        </a:p>
      </dgm:t>
    </dgm:pt>
    <dgm:pt modelId="{F9CBA70C-3E11-9642-A35A-CA47167B6C31}" type="sibTrans" cxnId="{7A198099-E3AA-3C41-BD9C-F96A199D20AE}">
      <dgm:prSet/>
      <dgm:spPr/>
      <dgm:t>
        <a:bodyPr/>
        <a:lstStyle/>
        <a:p>
          <a:endParaRPr lang="es-ES"/>
        </a:p>
      </dgm:t>
    </dgm:pt>
    <dgm:pt modelId="{009E79F0-F5FB-884B-87EF-0112EF484E11}">
      <dgm:prSet phldrT="[Texto]"/>
      <dgm:spPr/>
      <dgm:t>
        <a:bodyPr/>
        <a:lstStyle/>
        <a:p>
          <a:r>
            <a:rPr lang="es-ES" b="1" dirty="0" smtClean="0"/>
            <a:t>Web Master</a:t>
          </a:r>
          <a:endParaRPr lang="es-ES" b="1" dirty="0"/>
        </a:p>
      </dgm:t>
    </dgm:pt>
    <dgm:pt modelId="{AC9D76C0-26F8-D547-9D77-DD8AB9767F31}" type="parTrans" cxnId="{DC803498-C824-F84B-A723-0FC98FDE0F63}">
      <dgm:prSet/>
      <dgm:spPr/>
      <dgm:t>
        <a:bodyPr/>
        <a:lstStyle/>
        <a:p>
          <a:endParaRPr lang="es-ES"/>
        </a:p>
      </dgm:t>
    </dgm:pt>
    <dgm:pt modelId="{F6579BA1-6986-BF4A-92F2-A3F9569166A0}" type="sibTrans" cxnId="{DC803498-C824-F84B-A723-0FC98FDE0F63}">
      <dgm:prSet/>
      <dgm:spPr/>
      <dgm:t>
        <a:bodyPr/>
        <a:lstStyle/>
        <a:p>
          <a:endParaRPr lang="es-ES"/>
        </a:p>
      </dgm:t>
    </dgm:pt>
    <dgm:pt modelId="{1987597A-A7D2-864A-ABC5-F13D822F8A18}">
      <dgm:prSet phldrT="[Texto]"/>
      <dgm:spPr/>
      <dgm:t>
        <a:bodyPr/>
        <a:lstStyle/>
        <a:p>
          <a:r>
            <a:rPr lang="es-ES" b="1" dirty="0" smtClean="0"/>
            <a:t>Audiovisuales</a:t>
          </a:r>
          <a:r>
            <a:rPr lang="es-ES" dirty="0" smtClean="0"/>
            <a:t> </a:t>
          </a:r>
          <a:endParaRPr lang="es-ES" dirty="0"/>
        </a:p>
      </dgm:t>
    </dgm:pt>
    <dgm:pt modelId="{7751FE0F-245C-A043-A0FA-4AEC394A542A}" type="parTrans" cxnId="{C504C382-3DF8-A344-A392-DBC0FEEEC753}">
      <dgm:prSet/>
      <dgm:spPr/>
      <dgm:t>
        <a:bodyPr/>
        <a:lstStyle/>
        <a:p>
          <a:endParaRPr lang="es-ES"/>
        </a:p>
      </dgm:t>
    </dgm:pt>
    <dgm:pt modelId="{8D8F8C98-5C07-3F43-9169-4F278BC5D177}" type="sibTrans" cxnId="{C504C382-3DF8-A344-A392-DBC0FEEEC753}">
      <dgm:prSet/>
      <dgm:spPr/>
      <dgm:t>
        <a:bodyPr/>
        <a:lstStyle/>
        <a:p>
          <a:endParaRPr lang="es-ES"/>
        </a:p>
      </dgm:t>
    </dgm:pt>
    <dgm:pt modelId="{22E3CF86-E31C-9841-BA1D-32A1FCF8B649}" type="pres">
      <dgm:prSet presAssocID="{60E48D13-65DE-5A40-881F-7A7A16DEE9C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0AE280D-7F89-8A4A-A9D8-67DC1D7DAD82}" type="pres">
      <dgm:prSet presAssocID="{A9F7A93C-943C-B644-8696-B7865E71BB82}" presName="centerShape" presStyleLbl="node0" presStyleIdx="0" presStyleCnt="1"/>
      <dgm:spPr/>
      <dgm:t>
        <a:bodyPr/>
        <a:lstStyle/>
        <a:p>
          <a:endParaRPr lang="es-ES"/>
        </a:p>
      </dgm:t>
    </dgm:pt>
    <dgm:pt modelId="{6851D9C3-9AAC-234E-A4C6-0387165275B2}" type="pres">
      <dgm:prSet presAssocID="{02776FC2-FC91-FF4C-AFBC-ABC3361E7A10}" presName="Name9" presStyleLbl="parChTrans1D2" presStyleIdx="0" presStyleCnt="4"/>
      <dgm:spPr/>
      <dgm:t>
        <a:bodyPr/>
        <a:lstStyle/>
        <a:p>
          <a:endParaRPr lang="es-ES"/>
        </a:p>
      </dgm:t>
    </dgm:pt>
    <dgm:pt modelId="{16BDE7D2-8A43-844E-9186-CE3F3BB0B776}" type="pres">
      <dgm:prSet presAssocID="{02776FC2-FC91-FF4C-AFBC-ABC3361E7A10}" presName="connTx" presStyleLbl="parChTrans1D2" presStyleIdx="0" presStyleCnt="4"/>
      <dgm:spPr/>
      <dgm:t>
        <a:bodyPr/>
        <a:lstStyle/>
        <a:p>
          <a:endParaRPr lang="es-ES"/>
        </a:p>
      </dgm:t>
    </dgm:pt>
    <dgm:pt modelId="{AECA2166-7710-A04F-A235-7F7769EB6FFB}" type="pres">
      <dgm:prSet presAssocID="{2BB0949D-451D-D847-84AD-B243665E3B05}" presName="node" presStyleLbl="node1" presStyleIdx="0" presStyleCnt="4" custRadScaleRad="86839" custRadScaleInc="107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102BC5-C074-0744-8AD4-A573E25572B0}" type="pres">
      <dgm:prSet presAssocID="{6EF0315E-0C01-CC4F-8511-ED2CBFA69CD2}" presName="Name9" presStyleLbl="parChTrans1D2" presStyleIdx="1" presStyleCnt="4"/>
      <dgm:spPr/>
      <dgm:t>
        <a:bodyPr/>
        <a:lstStyle/>
        <a:p>
          <a:endParaRPr lang="es-ES"/>
        </a:p>
      </dgm:t>
    </dgm:pt>
    <dgm:pt modelId="{5182DBC9-D704-0B4F-85B2-23079FF913BD}" type="pres">
      <dgm:prSet presAssocID="{6EF0315E-0C01-CC4F-8511-ED2CBFA69CD2}" presName="connTx" presStyleLbl="parChTrans1D2" presStyleIdx="1" presStyleCnt="4"/>
      <dgm:spPr/>
      <dgm:t>
        <a:bodyPr/>
        <a:lstStyle/>
        <a:p>
          <a:endParaRPr lang="es-ES"/>
        </a:p>
      </dgm:t>
    </dgm:pt>
    <dgm:pt modelId="{7B1C2C65-723B-A344-94A6-C3A995E7B2E6}" type="pres">
      <dgm:prSet presAssocID="{D56BB294-3774-6346-AB53-935042730674}" presName="node" presStyleLbl="node1" presStyleIdx="1" presStyleCnt="4" custRadScaleRad="8829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C860D1-50F9-D848-8BAC-B405B887F93C}" type="pres">
      <dgm:prSet presAssocID="{AC9D76C0-26F8-D547-9D77-DD8AB9767F31}" presName="Name9" presStyleLbl="parChTrans1D2" presStyleIdx="2" presStyleCnt="4"/>
      <dgm:spPr/>
      <dgm:t>
        <a:bodyPr/>
        <a:lstStyle/>
        <a:p>
          <a:endParaRPr lang="es-ES"/>
        </a:p>
      </dgm:t>
    </dgm:pt>
    <dgm:pt modelId="{13F7C74C-84C9-7040-9673-E927BE7D1D76}" type="pres">
      <dgm:prSet presAssocID="{AC9D76C0-26F8-D547-9D77-DD8AB9767F31}" presName="connTx" presStyleLbl="parChTrans1D2" presStyleIdx="2" presStyleCnt="4"/>
      <dgm:spPr/>
      <dgm:t>
        <a:bodyPr/>
        <a:lstStyle/>
        <a:p>
          <a:endParaRPr lang="es-ES"/>
        </a:p>
      </dgm:t>
    </dgm:pt>
    <dgm:pt modelId="{C6725677-EC57-C745-8802-E9ABA035C99D}" type="pres">
      <dgm:prSet presAssocID="{009E79F0-F5FB-884B-87EF-0112EF484E11}" presName="node" presStyleLbl="node1" presStyleIdx="2" presStyleCnt="4" custRadScaleRad="8775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146C06-BEB0-DA4E-9C80-60253C2D29B2}" type="pres">
      <dgm:prSet presAssocID="{7751FE0F-245C-A043-A0FA-4AEC394A542A}" presName="Name9" presStyleLbl="parChTrans1D2" presStyleIdx="3" presStyleCnt="4"/>
      <dgm:spPr/>
      <dgm:t>
        <a:bodyPr/>
        <a:lstStyle/>
        <a:p>
          <a:endParaRPr lang="es-ES"/>
        </a:p>
      </dgm:t>
    </dgm:pt>
    <dgm:pt modelId="{5AE884D0-A407-734B-A463-1B28A2DE72ED}" type="pres">
      <dgm:prSet presAssocID="{7751FE0F-245C-A043-A0FA-4AEC394A542A}" presName="connTx" presStyleLbl="parChTrans1D2" presStyleIdx="3" presStyleCnt="4"/>
      <dgm:spPr/>
      <dgm:t>
        <a:bodyPr/>
        <a:lstStyle/>
        <a:p>
          <a:endParaRPr lang="es-ES"/>
        </a:p>
      </dgm:t>
    </dgm:pt>
    <dgm:pt modelId="{0CC5C4D3-20D0-C64D-A44B-718DEE8A71F8}" type="pres">
      <dgm:prSet presAssocID="{1987597A-A7D2-864A-ABC5-F13D822F8A18}" presName="node" presStyleLbl="node1" presStyleIdx="3" presStyleCnt="4" custRadScaleRad="890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15526D3-984D-5D46-A3A2-E8BC9ECFDE75}" type="presOf" srcId="{D56BB294-3774-6346-AB53-935042730674}" destId="{7B1C2C65-723B-A344-94A6-C3A995E7B2E6}" srcOrd="0" destOrd="0" presId="urn:microsoft.com/office/officeart/2005/8/layout/radial1"/>
    <dgm:cxn modelId="{44C56DBF-C81B-0C41-8DC0-3D33A657A0FC}" type="presOf" srcId="{7751FE0F-245C-A043-A0FA-4AEC394A542A}" destId="{5AE884D0-A407-734B-A463-1B28A2DE72ED}" srcOrd="1" destOrd="0" presId="urn:microsoft.com/office/officeart/2005/8/layout/radial1"/>
    <dgm:cxn modelId="{DC803498-C824-F84B-A723-0FC98FDE0F63}" srcId="{A9F7A93C-943C-B644-8696-B7865E71BB82}" destId="{009E79F0-F5FB-884B-87EF-0112EF484E11}" srcOrd="2" destOrd="0" parTransId="{AC9D76C0-26F8-D547-9D77-DD8AB9767F31}" sibTransId="{F6579BA1-6986-BF4A-92F2-A3F9569166A0}"/>
    <dgm:cxn modelId="{0DE9B5E3-DA4F-9841-BCAE-791DDD4B31EF}" type="presOf" srcId="{02776FC2-FC91-FF4C-AFBC-ABC3361E7A10}" destId="{6851D9C3-9AAC-234E-A4C6-0387165275B2}" srcOrd="0" destOrd="0" presId="urn:microsoft.com/office/officeart/2005/8/layout/radial1"/>
    <dgm:cxn modelId="{39B72513-8F7A-364C-A6BE-48EA10EAD567}" type="presOf" srcId="{60E48D13-65DE-5A40-881F-7A7A16DEE9CC}" destId="{22E3CF86-E31C-9841-BA1D-32A1FCF8B649}" srcOrd="0" destOrd="0" presId="urn:microsoft.com/office/officeart/2005/8/layout/radial1"/>
    <dgm:cxn modelId="{E62CC503-EEA8-1441-B545-BA038EE1A59D}" type="presOf" srcId="{2BB0949D-451D-D847-84AD-B243665E3B05}" destId="{AECA2166-7710-A04F-A235-7F7769EB6FFB}" srcOrd="0" destOrd="0" presId="urn:microsoft.com/office/officeart/2005/8/layout/radial1"/>
    <dgm:cxn modelId="{7A198099-E3AA-3C41-BD9C-F96A199D20AE}" srcId="{A9F7A93C-943C-B644-8696-B7865E71BB82}" destId="{D56BB294-3774-6346-AB53-935042730674}" srcOrd="1" destOrd="0" parTransId="{6EF0315E-0C01-CC4F-8511-ED2CBFA69CD2}" sibTransId="{F9CBA70C-3E11-9642-A35A-CA47167B6C31}"/>
    <dgm:cxn modelId="{7AD1D89C-0223-B946-9017-6BBBCF4DAC2B}" srcId="{60E48D13-65DE-5A40-881F-7A7A16DEE9CC}" destId="{A9F7A93C-943C-B644-8696-B7865E71BB82}" srcOrd="0" destOrd="0" parTransId="{0A642E83-8A1F-9249-AE47-9CEA342B1160}" sibTransId="{67D02E30-4183-7942-972D-17483B62580E}"/>
    <dgm:cxn modelId="{EA0C90BF-EBAF-5D47-B531-63759BA262A9}" type="presOf" srcId="{AC9D76C0-26F8-D547-9D77-DD8AB9767F31}" destId="{13F7C74C-84C9-7040-9673-E927BE7D1D76}" srcOrd="1" destOrd="0" presId="urn:microsoft.com/office/officeart/2005/8/layout/radial1"/>
    <dgm:cxn modelId="{FB945E9F-B510-8D40-8262-BA9C0C4F4280}" srcId="{A9F7A93C-943C-B644-8696-B7865E71BB82}" destId="{2BB0949D-451D-D847-84AD-B243665E3B05}" srcOrd="0" destOrd="0" parTransId="{02776FC2-FC91-FF4C-AFBC-ABC3361E7A10}" sibTransId="{BCAF5E7F-AA96-9E40-9793-DA64DD231CA1}"/>
    <dgm:cxn modelId="{A6712F81-48B0-104F-AEF3-499B865E7D5C}" type="presOf" srcId="{AC9D76C0-26F8-D547-9D77-DD8AB9767F31}" destId="{89C860D1-50F9-D848-8BAC-B405B887F93C}" srcOrd="0" destOrd="0" presId="urn:microsoft.com/office/officeart/2005/8/layout/radial1"/>
    <dgm:cxn modelId="{367C4283-0850-2940-A602-3AD29F55472B}" type="presOf" srcId="{6EF0315E-0C01-CC4F-8511-ED2CBFA69CD2}" destId="{E2102BC5-C074-0744-8AD4-A573E25572B0}" srcOrd="0" destOrd="0" presId="urn:microsoft.com/office/officeart/2005/8/layout/radial1"/>
    <dgm:cxn modelId="{56560B80-984D-B048-83F1-D5F9BA7DF927}" type="presOf" srcId="{1987597A-A7D2-864A-ABC5-F13D822F8A18}" destId="{0CC5C4D3-20D0-C64D-A44B-718DEE8A71F8}" srcOrd="0" destOrd="0" presId="urn:microsoft.com/office/officeart/2005/8/layout/radial1"/>
    <dgm:cxn modelId="{D9A5372D-8154-D340-B0A0-29163FEB5C3A}" type="presOf" srcId="{7751FE0F-245C-A043-A0FA-4AEC394A542A}" destId="{AE146C06-BEB0-DA4E-9C80-60253C2D29B2}" srcOrd="0" destOrd="0" presId="urn:microsoft.com/office/officeart/2005/8/layout/radial1"/>
    <dgm:cxn modelId="{E868DE3C-B4CD-CA40-9E4E-C3D369056F51}" type="presOf" srcId="{6EF0315E-0C01-CC4F-8511-ED2CBFA69CD2}" destId="{5182DBC9-D704-0B4F-85B2-23079FF913BD}" srcOrd="1" destOrd="0" presId="urn:microsoft.com/office/officeart/2005/8/layout/radial1"/>
    <dgm:cxn modelId="{C734D21A-4A1E-044E-8F80-68F14D51BB12}" type="presOf" srcId="{009E79F0-F5FB-884B-87EF-0112EF484E11}" destId="{C6725677-EC57-C745-8802-E9ABA035C99D}" srcOrd="0" destOrd="0" presId="urn:microsoft.com/office/officeart/2005/8/layout/radial1"/>
    <dgm:cxn modelId="{C504C382-3DF8-A344-A392-DBC0FEEEC753}" srcId="{A9F7A93C-943C-B644-8696-B7865E71BB82}" destId="{1987597A-A7D2-864A-ABC5-F13D822F8A18}" srcOrd="3" destOrd="0" parTransId="{7751FE0F-245C-A043-A0FA-4AEC394A542A}" sibTransId="{8D8F8C98-5C07-3F43-9169-4F278BC5D177}"/>
    <dgm:cxn modelId="{37353ED5-15C2-E444-ACA2-8065FFACF57B}" type="presOf" srcId="{A9F7A93C-943C-B644-8696-B7865E71BB82}" destId="{40AE280D-7F89-8A4A-A9D8-67DC1D7DAD82}" srcOrd="0" destOrd="0" presId="urn:microsoft.com/office/officeart/2005/8/layout/radial1"/>
    <dgm:cxn modelId="{21CB34C0-06AF-654C-B7FC-F7D6A470AA9C}" type="presOf" srcId="{02776FC2-FC91-FF4C-AFBC-ABC3361E7A10}" destId="{16BDE7D2-8A43-844E-9186-CE3F3BB0B776}" srcOrd="1" destOrd="0" presId="urn:microsoft.com/office/officeart/2005/8/layout/radial1"/>
    <dgm:cxn modelId="{777B1D1F-F97F-0542-AA97-46D2B3B2EBAE}" type="presParOf" srcId="{22E3CF86-E31C-9841-BA1D-32A1FCF8B649}" destId="{40AE280D-7F89-8A4A-A9D8-67DC1D7DAD82}" srcOrd="0" destOrd="0" presId="urn:microsoft.com/office/officeart/2005/8/layout/radial1"/>
    <dgm:cxn modelId="{9442F71B-6153-534A-A46F-359B667D1183}" type="presParOf" srcId="{22E3CF86-E31C-9841-BA1D-32A1FCF8B649}" destId="{6851D9C3-9AAC-234E-A4C6-0387165275B2}" srcOrd="1" destOrd="0" presId="urn:microsoft.com/office/officeart/2005/8/layout/radial1"/>
    <dgm:cxn modelId="{B9C3E794-FD30-0149-A30A-EEE8B5CE4274}" type="presParOf" srcId="{6851D9C3-9AAC-234E-A4C6-0387165275B2}" destId="{16BDE7D2-8A43-844E-9186-CE3F3BB0B776}" srcOrd="0" destOrd="0" presId="urn:microsoft.com/office/officeart/2005/8/layout/radial1"/>
    <dgm:cxn modelId="{880AF633-65F7-E645-844D-7041B09B6691}" type="presParOf" srcId="{22E3CF86-E31C-9841-BA1D-32A1FCF8B649}" destId="{AECA2166-7710-A04F-A235-7F7769EB6FFB}" srcOrd="2" destOrd="0" presId="urn:microsoft.com/office/officeart/2005/8/layout/radial1"/>
    <dgm:cxn modelId="{943D12B6-D63C-0E4C-8F4F-B045DF0BDB1D}" type="presParOf" srcId="{22E3CF86-E31C-9841-BA1D-32A1FCF8B649}" destId="{E2102BC5-C074-0744-8AD4-A573E25572B0}" srcOrd="3" destOrd="0" presId="urn:microsoft.com/office/officeart/2005/8/layout/radial1"/>
    <dgm:cxn modelId="{2A9ACA04-824C-D844-B5B8-55C127ACE6CA}" type="presParOf" srcId="{E2102BC5-C074-0744-8AD4-A573E25572B0}" destId="{5182DBC9-D704-0B4F-85B2-23079FF913BD}" srcOrd="0" destOrd="0" presId="urn:microsoft.com/office/officeart/2005/8/layout/radial1"/>
    <dgm:cxn modelId="{6392E590-7D3D-804D-918F-2FC4AA649DD0}" type="presParOf" srcId="{22E3CF86-E31C-9841-BA1D-32A1FCF8B649}" destId="{7B1C2C65-723B-A344-94A6-C3A995E7B2E6}" srcOrd="4" destOrd="0" presId="urn:microsoft.com/office/officeart/2005/8/layout/radial1"/>
    <dgm:cxn modelId="{1230A3C8-D626-FC4B-BE12-5D050729F9B9}" type="presParOf" srcId="{22E3CF86-E31C-9841-BA1D-32A1FCF8B649}" destId="{89C860D1-50F9-D848-8BAC-B405B887F93C}" srcOrd="5" destOrd="0" presId="urn:microsoft.com/office/officeart/2005/8/layout/radial1"/>
    <dgm:cxn modelId="{35B77DC9-42C2-DD48-AD3E-FDEA19E1AEAE}" type="presParOf" srcId="{89C860D1-50F9-D848-8BAC-B405B887F93C}" destId="{13F7C74C-84C9-7040-9673-E927BE7D1D76}" srcOrd="0" destOrd="0" presId="urn:microsoft.com/office/officeart/2005/8/layout/radial1"/>
    <dgm:cxn modelId="{41C32119-6344-EC47-AABF-2EFD96550728}" type="presParOf" srcId="{22E3CF86-E31C-9841-BA1D-32A1FCF8B649}" destId="{C6725677-EC57-C745-8802-E9ABA035C99D}" srcOrd="6" destOrd="0" presId="urn:microsoft.com/office/officeart/2005/8/layout/radial1"/>
    <dgm:cxn modelId="{C4876065-A19F-5748-B638-ED6F3B8BB91D}" type="presParOf" srcId="{22E3CF86-E31C-9841-BA1D-32A1FCF8B649}" destId="{AE146C06-BEB0-DA4E-9C80-60253C2D29B2}" srcOrd="7" destOrd="0" presId="urn:microsoft.com/office/officeart/2005/8/layout/radial1"/>
    <dgm:cxn modelId="{97F2AB1B-34F1-5440-839F-99BE521B6A9F}" type="presParOf" srcId="{AE146C06-BEB0-DA4E-9C80-60253C2D29B2}" destId="{5AE884D0-A407-734B-A463-1B28A2DE72ED}" srcOrd="0" destOrd="0" presId="urn:microsoft.com/office/officeart/2005/8/layout/radial1"/>
    <dgm:cxn modelId="{DA1E12ED-E4D4-3443-9158-377E5DFF1369}" type="presParOf" srcId="{22E3CF86-E31C-9841-BA1D-32A1FCF8B649}" destId="{0CC5C4D3-20D0-C64D-A44B-718DEE8A71F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929DEE-DCCC-354D-9500-1C2B97540177}" type="doc">
      <dgm:prSet loTypeId="urn:microsoft.com/office/officeart/2008/layout/PictureStrip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B30AFFD-92F7-F04E-B4F7-7692789289B3}">
      <dgm:prSet phldrT="[Texto]"/>
      <dgm:spPr/>
      <dgm:t>
        <a:bodyPr/>
        <a:lstStyle/>
        <a:p>
          <a:r>
            <a:rPr lang="es-ES" dirty="0" smtClean="0"/>
            <a:t>Revista informativa Inst. y articulación p. Impresas.</a:t>
          </a:r>
          <a:endParaRPr lang="es-ES" dirty="0"/>
        </a:p>
      </dgm:t>
    </dgm:pt>
    <dgm:pt modelId="{A7797B5D-8EA6-1C44-BA4B-18701E62A05E}" type="parTrans" cxnId="{E54871B2-0B16-8B42-8157-D37295D18728}">
      <dgm:prSet/>
      <dgm:spPr/>
      <dgm:t>
        <a:bodyPr/>
        <a:lstStyle/>
        <a:p>
          <a:endParaRPr lang="es-ES"/>
        </a:p>
      </dgm:t>
    </dgm:pt>
    <dgm:pt modelId="{B87D3631-3743-0549-8D21-F68B1A46B5A0}" type="sibTrans" cxnId="{E54871B2-0B16-8B42-8157-D37295D18728}">
      <dgm:prSet/>
      <dgm:spPr/>
      <dgm:t>
        <a:bodyPr/>
        <a:lstStyle/>
        <a:p>
          <a:endParaRPr lang="es-ES"/>
        </a:p>
      </dgm:t>
    </dgm:pt>
    <dgm:pt modelId="{4ED46D2A-D76D-4143-8219-3972C42BBC3A}">
      <dgm:prSet phldrT="[Texto]"/>
      <dgm:spPr/>
      <dgm:t>
        <a:bodyPr/>
        <a:lstStyle/>
        <a:p>
          <a:r>
            <a:rPr lang="es-ES" dirty="0" smtClean="0"/>
            <a:t>Implementación de la estrategia. (plan de acción)</a:t>
          </a:r>
          <a:endParaRPr lang="es-ES" dirty="0"/>
        </a:p>
      </dgm:t>
    </dgm:pt>
    <dgm:pt modelId="{4AF82337-CCF2-5745-9703-7ED269E37DB2}" type="parTrans" cxnId="{86200B46-C867-A243-8207-87173D04283A}">
      <dgm:prSet/>
      <dgm:spPr/>
      <dgm:t>
        <a:bodyPr/>
        <a:lstStyle/>
        <a:p>
          <a:endParaRPr lang="es-ES"/>
        </a:p>
      </dgm:t>
    </dgm:pt>
    <dgm:pt modelId="{E1D183CA-1A5E-7E4B-8CDF-767980B62971}" type="sibTrans" cxnId="{86200B46-C867-A243-8207-87173D04283A}">
      <dgm:prSet/>
      <dgm:spPr/>
      <dgm:t>
        <a:bodyPr/>
        <a:lstStyle/>
        <a:p>
          <a:endParaRPr lang="es-ES"/>
        </a:p>
      </dgm:t>
    </dgm:pt>
    <dgm:pt modelId="{314381BF-5FC4-5242-ADFE-FAC3C9DFE55C}">
      <dgm:prSet phldrT="[Texto]"/>
      <dgm:spPr/>
      <dgm:t>
        <a:bodyPr/>
        <a:lstStyle/>
        <a:p>
          <a:r>
            <a:rPr lang="es-ES" dirty="0" smtClean="0"/>
            <a:t>Calendario de eventos </a:t>
          </a:r>
          <a:r>
            <a:rPr lang="es-ES" dirty="0" err="1" smtClean="0"/>
            <a:t>Mkdeo</a:t>
          </a:r>
          <a:r>
            <a:rPr lang="es-ES" dirty="0" smtClean="0"/>
            <a:t> y Bienestar/ agendas comunes. </a:t>
          </a:r>
          <a:endParaRPr lang="es-ES" dirty="0"/>
        </a:p>
      </dgm:t>
    </dgm:pt>
    <dgm:pt modelId="{0517CFA0-5DA0-BF41-95C5-1058069AFCE2}" type="parTrans" cxnId="{16835D42-171F-2042-96B2-508195FA9DF3}">
      <dgm:prSet/>
      <dgm:spPr/>
      <dgm:t>
        <a:bodyPr/>
        <a:lstStyle/>
        <a:p>
          <a:endParaRPr lang="es-ES"/>
        </a:p>
      </dgm:t>
    </dgm:pt>
    <dgm:pt modelId="{55BE257B-4AEE-1744-B52D-A7F12220D613}" type="sibTrans" cxnId="{16835D42-171F-2042-96B2-508195FA9DF3}">
      <dgm:prSet/>
      <dgm:spPr/>
      <dgm:t>
        <a:bodyPr/>
        <a:lstStyle/>
        <a:p>
          <a:endParaRPr lang="es-ES"/>
        </a:p>
      </dgm:t>
    </dgm:pt>
    <dgm:pt modelId="{E1D5BC65-80B4-C74E-9F3A-4EBDB4874DAF}">
      <dgm:prSet/>
      <dgm:spPr/>
      <dgm:t>
        <a:bodyPr/>
        <a:lstStyle/>
        <a:p>
          <a:r>
            <a:rPr lang="es-ES" dirty="0" smtClean="0"/>
            <a:t>Implementación de manual de redes sociales</a:t>
          </a:r>
          <a:endParaRPr lang="es-ES" dirty="0"/>
        </a:p>
      </dgm:t>
    </dgm:pt>
    <dgm:pt modelId="{E5B057AA-0EA6-5B49-9600-400276A8F8B7}" type="parTrans" cxnId="{35C0DA4B-A151-D04A-BD31-7E6C2840D725}">
      <dgm:prSet/>
      <dgm:spPr/>
      <dgm:t>
        <a:bodyPr/>
        <a:lstStyle/>
        <a:p>
          <a:endParaRPr lang="es-ES"/>
        </a:p>
      </dgm:t>
    </dgm:pt>
    <dgm:pt modelId="{53E19269-2B66-6949-9DB2-A93453856EBF}" type="sibTrans" cxnId="{35C0DA4B-A151-D04A-BD31-7E6C2840D725}">
      <dgm:prSet/>
      <dgm:spPr/>
      <dgm:t>
        <a:bodyPr/>
        <a:lstStyle/>
        <a:p>
          <a:endParaRPr lang="es-ES"/>
        </a:p>
      </dgm:t>
    </dgm:pt>
    <dgm:pt modelId="{0210F5EE-B7AA-844A-A840-6E408160D38A}">
      <dgm:prSet/>
      <dgm:spPr/>
      <dgm:t>
        <a:bodyPr/>
        <a:lstStyle/>
        <a:p>
          <a:r>
            <a:rPr lang="es-ES" dirty="0" err="1" smtClean="0"/>
            <a:t>Check</a:t>
          </a:r>
          <a:r>
            <a:rPr lang="es-ES" dirty="0" smtClean="0"/>
            <a:t> </a:t>
          </a:r>
          <a:r>
            <a:rPr lang="es-ES" dirty="0" err="1" smtClean="0"/>
            <a:t>List</a:t>
          </a:r>
          <a:r>
            <a:rPr lang="es-ES" dirty="0" smtClean="0"/>
            <a:t> de campañas institucionales</a:t>
          </a:r>
          <a:endParaRPr lang="es-ES" dirty="0"/>
        </a:p>
      </dgm:t>
    </dgm:pt>
    <dgm:pt modelId="{243B155B-0E56-B64A-9679-0B83BAEF6703}" type="parTrans" cxnId="{4AA74A83-8650-9243-B84E-9D6488601F21}">
      <dgm:prSet/>
      <dgm:spPr/>
      <dgm:t>
        <a:bodyPr/>
        <a:lstStyle/>
        <a:p>
          <a:endParaRPr lang="es-ES"/>
        </a:p>
      </dgm:t>
    </dgm:pt>
    <dgm:pt modelId="{AB61CE86-1DF0-154A-9CCA-DED107A86179}" type="sibTrans" cxnId="{4AA74A83-8650-9243-B84E-9D6488601F21}">
      <dgm:prSet/>
      <dgm:spPr/>
      <dgm:t>
        <a:bodyPr/>
        <a:lstStyle/>
        <a:p>
          <a:endParaRPr lang="es-ES"/>
        </a:p>
      </dgm:t>
    </dgm:pt>
    <dgm:pt modelId="{CABBBEEF-93AE-7A47-BB9E-82AF4C3A7326}">
      <dgm:prSet/>
      <dgm:spPr/>
      <dgm:t>
        <a:bodyPr/>
        <a:lstStyle/>
        <a:p>
          <a:r>
            <a:rPr lang="es-ES" dirty="0" smtClean="0"/>
            <a:t>Diseño e implementación de protocolos corporativos</a:t>
          </a:r>
          <a:endParaRPr lang="es-ES" dirty="0"/>
        </a:p>
      </dgm:t>
    </dgm:pt>
    <dgm:pt modelId="{E28E39C5-4D71-FF45-9C87-7C149CE8A808}" type="parTrans" cxnId="{B2850F51-64F1-BB46-9DFC-667300885CEB}">
      <dgm:prSet/>
      <dgm:spPr/>
      <dgm:t>
        <a:bodyPr/>
        <a:lstStyle/>
        <a:p>
          <a:endParaRPr lang="es-ES"/>
        </a:p>
      </dgm:t>
    </dgm:pt>
    <dgm:pt modelId="{8CB6A951-2CC9-8648-B997-E6F80E3FB4D6}" type="sibTrans" cxnId="{B2850F51-64F1-BB46-9DFC-667300885CEB}">
      <dgm:prSet/>
      <dgm:spPr/>
      <dgm:t>
        <a:bodyPr/>
        <a:lstStyle/>
        <a:p>
          <a:endParaRPr lang="es-ES"/>
        </a:p>
      </dgm:t>
    </dgm:pt>
    <dgm:pt modelId="{45EA9199-22D4-6542-8B27-EAE9E8FB9D4B}">
      <dgm:prSet/>
      <dgm:spPr/>
      <dgm:t>
        <a:bodyPr/>
        <a:lstStyle/>
        <a:p>
          <a:r>
            <a:rPr lang="es-ES" dirty="0" err="1" smtClean="0"/>
            <a:t>Check</a:t>
          </a:r>
          <a:r>
            <a:rPr lang="es-ES" dirty="0" smtClean="0"/>
            <a:t> </a:t>
          </a:r>
          <a:r>
            <a:rPr lang="es-ES" dirty="0" err="1" smtClean="0"/>
            <a:t>List</a:t>
          </a:r>
          <a:r>
            <a:rPr lang="es-ES" dirty="0" smtClean="0"/>
            <a:t> de proyectos de alta dirección (Prioritarios)</a:t>
          </a:r>
          <a:endParaRPr lang="es-ES" dirty="0"/>
        </a:p>
      </dgm:t>
    </dgm:pt>
    <dgm:pt modelId="{52277D52-7C06-0D4C-ABF8-24F19F36D0DA}" type="parTrans" cxnId="{8018B8B5-12BB-AE46-BC03-AD9AF92946E2}">
      <dgm:prSet/>
      <dgm:spPr/>
      <dgm:t>
        <a:bodyPr/>
        <a:lstStyle/>
        <a:p>
          <a:endParaRPr lang="es-ES"/>
        </a:p>
      </dgm:t>
    </dgm:pt>
    <dgm:pt modelId="{C0DCA86A-185D-F84B-83AA-4BC7A29FA5CF}" type="sibTrans" cxnId="{8018B8B5-12BB-AE46-BC03-AD9AF92946E2}">
      <dgm:prSet/>
      <dgm:spPr/>
      <dgm:t>
        <a:bodyPr/>
        <a:lstStyle/>
        <a:p>
          <a:endParaRPr lang="es-ES"/>
        </a:p>
      </dgm:t>
    </dgm:pt>
    <dgm:pt modelId="{D7284C6B-0B6B-7E42-87B4-43A9E5A13F2A}">
      <dgm:prSet/>
      <dgm:spPr/>
      <dgm:t>
        <a:bodyPr/>
        <a:lstStyle/>
        <a:p>
          <a:r>
            <a:rPr lang="es-ES" dirty="0" smtClean="0"/>
            <a:t>Articulación consultorios empresarial, jurídicos y ORI</a:t>
          </a:r>
          <a:endParaRPr lang="es-ES" dirty="0"/>
        </a:p>
      </dgm:t>
    </dgm:pt>
    <dgm:pt modelId="{244741B1-FCDF-A240-B18D-D45412F42151}" type="parTrans" cxnId="{EA008144-4062-0248-B960-932BE7C0AE6E}">
      <dgm:prSet/>
      <dgm:spPr/>
      <dgm:t>
        <a:bodyPr/>
        <a:lstStyle/>
        <a:p>
          <a:endParaRPr lang="es-ES"/>
        </a:p>
      </dgm:t>
    </dgm:pt>
    <dgm:pt modelId="{7296CCE6-580A-8248-BC4F-C027A164FAE2}" type="sibTrans" cxnId="{EA008144-4062-0248-B960-932BE7C0AE6E}">
      <dgm:prSet/>
      <dgm:spPr/>
      <dgm:t>
        <a:bodyPr/>
        <a:lstStyle/>
        <a:p>
          <a:endParaRPr lang="es-ES"/>
        </a:p>
      </dgm:t>
    </dgm:pt>
    <dgm:pt modelId="{694B6812-F5A8-0045-97C9-50297225CB8A}">
      <dgm:prSet/>
      <dgm:spPr/>
      <dgm:t>
        <a:bodyPr/>
        <a:lstStyle/>
        <a:p>
          <a:r>
            <a:rPr lang="es-ES" dirty="0" smtClean="0"/>
            <a:t>Articulación </a:t>
          </a:r>
          <a:r>
            <a:rPr lang="es-ES" smtClean="0"/>
            <a:t>con posgrados</a:t>
          </a:r>
          <a:endParaRPr lang="es-ES" dirty="0"/>
        </a:p>
      </dgm:t>
    </dgm:pt>
    <dgm:pt modelId="{F09C40B9-B8A5-7B46-858A-49238299FB21}" type="parTrans" cxnId="{12D4406A-D984-4641-88D5-EB5EE7086FBC}">
      <dgm:prSet/>
      <dgm:spPr/>
      <dgm:t>
        <a:bodyPr/>
        <a:lstStyle/>
        <a:p>
          <a:endParaRPr lang="es-ES"/>
        </a:p>
      </dgm:t>
    </dgm:pt>
    <dgm:pt modelId="{E6E0668F-A0BC-AB44-A203-836C0771B729}" type="sibTrans" cxnId="{12D4406A-D984-4641-88D5-EB5EE7086FBC}">
      <dgm:prSet/>
      <dgm:spPr/>
      <dgm:t>
        <a:bodyPr/>
        <a:lstStyle/>
        <a:p>
          <a:endParaRPr lang="es-ES"/>
        </a:p>
      </dgm:t>
    </dgm:pt>
    <dgm:pt modelId="{4D9120CF-3A02-654C-91E6-2E112914447B}">
      <dgm:prSet/>
      <dgm:spPr/>
      <dgm:t>
        <a:bodyPr/>
        <a:lstStyle/>
        <a:p>
          <a:r>
            <a:rPr lang="es-ES" dirty="0" smtClean="0"/>
            <a:t>Manual de acuerdo de servicios y solicitudes </a:t>
          </a:r>
          <a:endParaRPr lang="es-ES" dirty="0"/>
        </a:p>
      </dgm:t>
    </dgm:pt>
    <dgm:pt modelId="{D2EF5D2D-3FEE-3C44-937A-BA0AE26A6875}" type="parTrans" cxnId="{7C3EAD6D-AC0F-514E-8F53-19B347F3B28F}">
      <dgm:prSet/>
      <dgm:spPr/>
      <dgm:t>
        <a:bodyPr/>
        <a:lstStyle/>
        <a:p>
          <a:endParaRPr lang="es-ES"/>
        </a:p>
      </dgm:t>
    </dgm:pt>
    <dgm:pt modelId="{A6811ED9-8F49-E54D-A161-395759BAD547}" type="sibTrans" cxnId="{7C3EAD6D-AC0F-514E-8F53-19B347F3B28F}">
      <dgm:prSet/>
      <dgm:spPr/>
      <dgm:t>
        <a:bodyPr/>
        <a:lstStyle/>
        <a:p>
          <a:endParaRPr lang="es-ES"/>
        </a:p>
      </dgm:t>
    </dgm:pt>
    <dgm:pt modelId="{088B8CB2-E86A-8F4D-BFE5-9918626FA0D6}">
      <dgm:prSet/>
      <dgm:spPr/>
      <dgm:t>
        <a:bodyPr/>
        <a:lstStyle/>
        <a:p>
          <a:r>
            <a:rPr lang="es-ES" dirty="0" smtClean="0"/>
            <a:t>Revisión directrices manual de Web Master  </a:t>
          </a:r>
          <a:endParaRPr lang="es-ES" dirty="0"/>
        </a:p>
      </dgm:t>
    </dgm:pt>
    <dgm:pt modelId="{F364F471-882A-5041-839A-4A008BBD8429}" type="parTrans" cxnId="{FCBC565F-46FC-8343-A271-6CC40055A41B}">
      <dgm:prSet/>
      <dgm:spPr/>
      <dgm:t>
        <a:bodyPr/>
        <a:lstStyle/>
        <a:p>
          <a:endParaRPr lang="es-ES"/>
        </a:p>
      </dgm:t>
    </dgm:pt>
    <dgm:pt modelId="{8CF05F43-C9BC-F241-ACD1-09D68DE40794}" type="sibTrans" cxnId="{FCBC565F-46FC-8343-A271-6CC40055A41B}">
      <dgm:prSet/>
      <dgm:spPr/>
      <dgm:t>
        <a:bodyPr/>
        <a:lstStyle/>
        <a:p>
          <a:endParaRPr lang="es-ES"/>
        </a:p>
      </dgm:t>
    </dgm:pt>
    <dgm:pt modelId="{67FC4413-E587-9A43-85BB-7F4D6E80941D}">
      <dgm:prSet/>
      <dgm:spPr/>
      <dgm:t>
        <a:bodyPr/>
        <a:lstStyle/>
        <a:p>
          <a:r>
            <a:rPr lang="es-ES" dirty="0" smtClean="0"/>
            <a:t>Conversatorio (Presidente)</a:t>
          </a:r>
          <a:endParaRPr lang="es-ES" dirty="0"/>
        </a:p>
      </dgm:t>
    </dgm:pt>
    <dgm:pt modelId="{1944C2B5-4B05-EC4F-9FE4-6396C9BC2738}" type="parTrans" cxnId="{B53C1E9A-1D63-654E-A359-FEE6130148C3}">
      <dgm:prSet/>
      <dgm:spPr/>
      <dgm:t>
        <a:bodyPr/>
        <a:lstStyle/>
        <a:p>
          <a:endParaRPr lang="es-ES"/>
        </a:p>
      </dgm:t>
    </dgm:pt>
    <dgm:pt modelId="{37F250D9-37CF-F340-8583-8DEC170E6A68}" type="sibTrans" cxnId="{B53C1E9A-1D63-654E-A359-FEE6130148C3}">
      <dgm:prSet/>
      <dgm:spPr/>
      <dgm:t>
        <a:bodyPr/>
        <a:lstStyle/>
        <a:p>
          <a:endParaRPr lang="es-ES"/>
        </a:p>
      </dgm:t>
    </dgm:pt>
    <dgm:pt modelId="{34FCFB57-D221-1F44-AC4F-C45BE70DBB40}">
      <dgm:prSet/>
      <dgm:spPr/>
      <dgm:t>
        <a:bodyPr/>
        <a:lstStyle/>
        <a:p>
          <a:r>
            <a:rPr lang="es-ES" dirty="0" smtClean="0"/>
            <a:t>Consolidación de bases de datos por públicos </a:t>
          </a:r>
          <a:endParaRPr lang="es-ES" dirty="0"/>
        </a:p>
      </dgm:t>
    </dgm:pt>
    <dgm:pt modelId="{FE7F072E-678B-6748-A82D-B38BB56D43B6}" type="parTrans" cxnId="{6B9D5650-215E-0147-B6ED-8E083D607266}">
      <dgm:prSet/>
      <dgm:spPr/>
      <dgm:t>
        <a:bodyPr/>
        <a:lstStyle/>
        <a:p>
          <a:endParaRPr lang="es-ES"/>
        </a:p>
      </dgm:t>
    </dgm:pt>
    <dgm:pt modelId="{7BE7BABD-C6BB-0840-9424-447EC88E0D0C}" type="sibTrans" cxnId="{6B9D5650-215E-0147-B6ED-8E083D607266}">
      <dgm:prSet/>
      <dgm:spPr/>
      <dgm:t>
        <a:bodyPr/>
        <a:lstStyle/>
        <a:p>
          <a:endParaRPr lang="es-ES"/>
        </a:p>
      </dgm:t>
    </dgm:pt>
    <dgm:pt modelId="{581DAE9C-9173-724D-937E-1BA9A69DAEEC}">
      <dgm:prSet/>
      <dgm:spPr/>
      <dgm:t>
        <a:bodyPr/>
        <a:lstStyle/>
        <a:p>
          <a:r>
            <a:rPr lang="es-ES" dirty="0" smtClean="0"/>
            <a:t>Nodo de Biotecnología</a:t>
          </a:r>
          <a:endParaRPr lang="es-ES" dirty="0"/>
        </a:p>
      </dgm:t>
    </dgm:pt>
    <dgm:pt modelId="{2FFACB5D-EC13-DE42-A5CE-54BC60843467}" type="parTrans" cxnId="{29A5B33E-7126-E141-A493-88D939E5D8F1}">
      <dgm:prSet/>
      <dgm:spPr/>
      <dgm:t>
        <a:bodyPr/>
        <a:lstStyle/>
        <a:p>
          <a:endParaRPr lang="es-ES"/>
        </a:p>
      </dgm:t>
    </dgm:pt>
    <dgm:pt modelId="{B0210F31-C958-B549-925E-862A250D6BD3}" type="sibTrans" cxnId="{29A5B33E-7126-E141-A493-88D939E5D8F1}">
      <dgm:prSet/>
      <dgm:spPr/>
      <dgm:t>
        <a:bodyPr/>
        <a:lstStyle/>
        <a:p>
          <a:endParaRPr lang="es-ES"/>
        </a:p>
      </dgm:t>
    </dgm:pt>
    <dgm:pt modelId="{72A5DAD9-2626-6D4E-B70B-2379793A9272}">
      <dgm:prSet/>
      <dgm:spPr/>
      <dgm:t>
        <a:bodyPr/>
        <a:lstStyle/>
        <a:p>
          <a:r>
            <a:rPr lang="es-ES" smtClean="0"/>
            <a:t>Proyectos de Decanos </a:t>
          </a:r>
          <a:endParaRPr lang="es-ES" dirty="0"/>
        </a:p>
      </dgm:t>
    </dgm:pt>
    <dgm:pt modelId="{9190DBB4-83FF-3342-9C04-71B55F9B4729}" type="parTrans" cxnId="{FCEFE91D-E9B5-D74C-8D0A-8CAEE0D39F0A}">
      <dgm:prSet/>
      <dgm:spPr/>
      <dgm:t>
        <a:bodyPr/>
        <a:lstStyle/>
        <a:p>
          <a:endParaRPr lang="es-ES"/>
        </a:p>
      </dgm:t>
    </dgm:pt>
    <dgm:pt modelId="{A450D25E-7808-A945-A9D9-5B5CB1C6B623}" type="sibTrans" cxnId="{FCEFE91D-E9B5-D74C-8D0A-8CAEE0D39F0A}">
      <dgm:prSet/>
      <dgm:spPr/>
      <dgm:t>
        <a:bodyPr/>
        <a:lstStyle/>
        <a:p>
          <a:endParaRPr lang="es-ES"/>
        </a:p>
      </dgm:t>
    </dgm:pt>
    <dgm:pt modelId="{A66C0ED0-3C33-AC42-BBCF-43BB6EFDFB83}" type="pres">
      <dgm:prSet presAssocID="{00929DEE-DCCC-354D-9500-1C2B9754017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D0F85FF-3EF0-8C45-80E6-FBE1A0902D2B}" type="pres">
      <dgm:prSet presAssocID="{9B30AFFD-92F7-F04E-B4F7-7692789289B3}" presName="composite" presStyleCnt="0"/>
      <dgm:spPr/>
    </dgm:pt>
    <dgm:pt modelId="{67377D38-8463-1645-81C1-2560E9776240}" type="pres">
      <dgm:prSet presAssocID="{9B30AFFD-92F7-F04E-B4F7-7692789289B3}" presName="rect1" presStyleLbl="trAlignAcc1" presStyleIdx="0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5026DC-0278-6C41-9915-1198B344EB72}" type="pres">
      <dgm:prSet presAssocID="{9B30AFFD-92F7-F04E-B4F7-7692789289B3}" presName="rect2" presStyleLbl="fgImgPlace1" presStyleIdx="0" presStyleCnt="15" custLinFactNeighborX="-3478" custLinFactNeighborY="1889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ES"/>
        </a:p>
      </dgm:t>
    </dgm:pt>
    <dgm:pt modelId="{7F2E3690-90A0-584F-A740-435359D2D9B4}" type="pres">
      <dgm:prSet presAssocID="{B87D3631-3743-0549-8D21-F68B1A46B5A0}" presName="sibTrans" presStyleCnt="0"/>
      <dgm:spPr/>
    </dgm:pt>
    <dgm:pt modelId="{AF1E1639-1403-DF48-9AEC-A8860879039C}" type="pres">
      <dgm:prSet presAssocID="{45EA9199-22D4-6542-8B27-EAE9E8FB9D4B}" presName="composite" presStyleCnt="0"/>
      <dgm:spPr/>
    </dgm:pt>
    <dgm:pt modelId="{08A9234B-3F89-AF42-A59A-D687659A2FD7}" type="pres">
      <dgm:prSet presAssocID="{45EA9199-22D4-6542-8B27-EAE9E8FB9D4B}" presName="rect1" presStyleLbl="trAlignAcc1" presStyleIdx="1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4369A9-89F6-FA4B-96BD-42FBE6DABF99}" type="pres">
      <dgm:prSet presAssocID="{45EA9199-22D4-6542-8B27-EAE9E8FB9D4B}" presName="rect2" presStyleLbl="fgImgPlace1" presStyleIdx="1" presStyleCnt="15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</dgm:spPr>
      <dgm:t>
        <a:bodyPr/>
        <a:lstStyle/>
        <a:p>
          <a:endParaRPr lang="es-ES"/>
        </a:p>
      </dgm:t>
    </dgm:pt>
    <dgm:pt modelId="{B845DC04-47DE-9D4F-A35C-BF6CF1B311E7}" type="pres">
      <dgm:prSet presAssocID="{C0DCA86A-185D-F84B-83AA-4BC7A29FA5CF}" presName="sibTrans" presStyleCnt="0"/>
      <dgm:spPr/>
    </dgm:pt>
    <dgm:pt modelId="{CE676008-BED9-C846-9906-81AA27E785F8}" type="pres">
      <dgm:prSet presAssocID="{088B8CB2-E86A-8F4D-BFE5-9918626FA0D6}" presName="composite" presStyleCnt="0"/>
      <dgm:spPr/>
    </dgm:pt>
    <dgm:pt modelId="{2CAAD396-069F-1B4F-835D-A1837C55DFAF}" type="pres">
      <dgm:prSet presAssocID="{088B8CB2-E86A-8F4D-BFE5-9918626FA0D6}" presName="rect1" presStyleLbl="trAlignAcc1" presStyleIdx="2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C567AF-599F-614E-9C27-66F5383144BC}" type="pres">
      <dgm:prSet presAssocID="{088B8CB2-E86A-8F4D-BFE5-9918626FA0D6}" presName="rect2" presStyleLbl="fgImgPlace1" presStyleIdx="2" presStyleCnt="15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ES"/>
        </a:p>
      </dgm:t>
    </dgm:pt>
    <dgm:pt modelId="{B8A943F0-4AD5-F24B-A0C3-569C4B0A838E}" type="pres">
      <dgm:prSet presAssocID="{8CF05F43-C9BC-F241-ACD1-09D68DE40794}" presName="sibTrans" presStyleCnt="0"/>
      <dgm:spPr/>
    </dgm:pt>
    <dgm:pt modelId="{13ABE57C-022C-DB4A-A5EB-E354B58A540A}" type="pres">
      <dgm:prSet presAssocID="{67FC4413-E587-9A43-85BB-7F4D6E80941D}" presName="composite" presStyleCnt="0"/>
      <dgm:spPr/>
    </dgm:pt>
    <dgm:pt modelId="{E05405C5-E31E-C341-990B-ADE29114D10D}" type="pres">
      <dgm:prSet presAssocID="{67FC4413-E587-9A43-85BB-7F4D6E80941D}" presName="rect1" presStyleLbl="trAlignAcc1" presStyleIdx="3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F586CE-31A5-E043-83F5-F088E6EABE33}" type="pres">
      <dgm:prSet presAssocID="{67FC4413-E587-9A43-85BB-7F4D6E80941D}" presName="rect2" presStyleLbl="fgImgPlace1" presStyleIdx="3" presStyleCnt="15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0" r="-120000"/>
          </a:stretch>
        </a:blipFill>
      </dgm:spPr>
      <dgm:t>
        <a:bodyPr/>
        <a:lstStyle/>
        <a:p>
          <a:endParaRPr lang="es-ES"/>
        </a:p>
      </dgm:t>
    </dgm:pt>
    <dgm:pt modelId="{101A0A5B-AD74-FB48-9CBA-67C1A08124EE}" type="pres">
      <dgm:prSet presAssocID="{37F250D9-37CF-F340-8583-8DEC170E6A68}" presName="sibTrans" presStyleCnt="0"/>
      <dgm:spPr/>
    </dgm:pt>
    <dgm:pt modelId="{3DD72299-0884-0E4E-8276-B628B741299D}" type="pres">
      <dgm:prSet presAssocID="{D7284C6B-0B6B-7E42-87B4-43A9E5A13F2A}" presName="composite" presStyleCnt="0"/>
      <dgm:spPr/>
    </dgm:pt>
    <dgm:pt modelId="{89CA0298-F195-F340-847D-C5165623A0C2}" type="pres">
      <dgm:prSet presAssocID="{D7284C6B-0B6B-7E42-87B4-43A9E5A13F2A}" presName="rect1" presStyleLbl="trAlignAcc1" presStyleIdx="4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BE58048-1348-0741-9AD0-F7EE810BD105}" type="pres">
      <dgm:prSet presAssocID="{D7284C6B-0B6B-7E42-87B4-43A9E5A13F2A}" presName="rect2" presStyleLbl="fgImgPlace1" presStyleIdx="4" presStyleCnt="15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1000" r="-61000"/>
          </a:stretch>
        </a:blipFill>
      </dgm:spPr>
      <dgm:t>
        <a:bodyPr/>
        <a:lstStyle/>
        <a:p>
          <a:endParaRPr lang="es-ES"/>
        </a:p>
      </dgm:t>
    </dgm:pt>
    <dgm:pt modelId="{58B62C2E-9422-4F49-A4CE-33B1458FDA17}" type="pres">
      <dgm:prSet presAssocID="{7296CCE6-580A-8248-BC4F-C027A164FAE2}" presName="sibTrans" presStyleCnt="0"/>
      <dgm:spPr/>
    </dgm:pt>
    <dgm:pt modelId="{5D2F5E57-99B4-3A4F-B0B8-B89A6C201FA0}" type="pres">
      <dgm:prSet presAssocID="{694B6812-F5A8-0045-97C9-50297225CB8A}" presName="composite" presStyleCnt="0"/>
      <dgm:spPr/>
    </dgm:pt>
    <dgm:pt modelId="{CC38794F-839B-534E-9566-2DE1453BF1D8}" type="pres">
      <dgm:prSet presAssocID="{694B6812-F5A8-0045-97C9-50297225CB8A}" presName="rect1" presStyleLbl="trAlignAcc1" presStyleIdx="5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65CFFD-0D26-B14D-8EC7-E4406D9BB1D6}" type="pres">
      <dgm:prSet presAssocID="{694B6812-F5A8-0045-97C9-50297225CB8A}" presName="rect2" presStyleLbl="fgImgPlace1" presStyleIdx="5" presStyleCnt="15"/>
      <dgm:spPr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  <dgm:t>
        <a:bodyPr/>
        <a:lstStyle/>
        <a:p>
          <a:endParaRPr lang="es-ES"/>
        </a:p>
      </dgm:t>
    </dgm:pt>
    <dgm:pt modelId="{0D87457C-2145-7C48-8C08-C41900214695}" type="pres">
      <dgm:prSet presAssocID="{E6E0668F-A0BC-AB44-A203-836C0771B729}" presName="sibTrans" presStyleCnt="0"/>
      <dgm:spPr/>
    </dgm:pt>
    <dgm:pt modelId="{D7A1C4C8-37D9-EF46-8CC5-A42BAEF015FB}" type="pres">
      <dgm:prSet presAssocID="{E1D5BC65-80B4-C74E-9F3A-4EBDB4874DAF}" presName="composite" presStyleCnt="0"/>
      <dgm:spPr/>
    </dgm:pt>
    <dgm:pt modelId="{7CDE6DE6-3C64-8A43-A7A6-63C6C4380259}" type="pres">
      <dgm:prSet presAssocID="{E1D5BC65-80B4-C74E-9F3A-4EBDB4874DAF}" presName="rect1" presStyleLbl="trAlignAcc1" presStyleIdx="6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99860F7-9D7D-5C40-BD4B-3D92DA61431B}" type="pres">
      <dgm:prSet presAssocID="{E1D5BC65-80B4-C74E-9F3A-4EBDB4874DAF}" presName="rect2" presStyleLbl="fgImgPlace1" presStyleIdx="6" presStyleCnt="1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</dgm:spPr>
      <dgm:t>
        <a:bodyPr/>
        <a:lstStyle/>
        <a:p>
          <a:endParaRPr lang="es-ES"/>
        </a:p>
      </dgm:t>
    </dgm:pt>
    <dgm:pt modelId="{BF4639A0-9EAA-6E49-9A11-ADAF37B2F44E}" type="pres">
      <dgm:prSet presAssocID="{53E19269-2B66-6949-9DB2-A93453856EBF}" presName="sibTrans" presStyleCnt="0"/>
      <dgm:spPr/>
    </dgm:pt>
    <dgm:pt modelId="{1BB37266-A99A-6440-A735-E3B5D8F9C451}" type="pres">
      <dgm:prSet presAssocID="{4D9120CF-3A02-654C-91E6-2E112914447B}" presName="composite" presStyleCnt="0"/>
      <dgm:spPr/>
    </dgm:pt>
    <dgm:pt modelId="{42B6DAB7-A9FA-4748-AE83-295F87019655}" type="pres">
      <dgm:prSet presAssocID="{4D9120CF-3A02-654C-91E6-2E112914447B}" presName="rect1" presStyleLbl="trAlignAcc1" presStyleIdx="7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FA796E-B25D-B046-B6F9-0193CBBDB77C}" type="pres">
      <dgm:prSet presAssocID="{4D9120CF-3A02-654C-91E6-2E112914447B}" presName="rect2" presStyleLbl="fgImgPlace1" presStyleIdx="7" presStyleCnt="15"/>
      <dgm:spPr>
        <a:blipFill>
          <a:blip xmlns:r="http://schemas.openxmlformats.org/officeDocument/2006/relationships"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</dgm:spPr>
      <dgm:t>
        <a:bodyPr/>
        <a:lstStyle/>
        <a:p>
          <a:endParaRPr lang="es-ES"/>
        </a:p>
      </dgm:t>
    </dgm:pt>
    <dgm:pt modelId="{4D66B0E1-E9F4-7D42-BFB7-12AD3A858D14}" type="pres">
      <dgm:prSet presAssocID="{A6811ED9-8F49-E54D-A161-395759BAD547}" presName="sibTrans" presStyleCnt="0"/>
      <dgm:spPr/>
    </dgm:pt>
    <dgm:pt modelId="{C71B13EB-830D-5F47-8070-B2FEF4C0F36E}" type="pres">
      <dgm:prSet presAssocID="{0210F5EE-B7AA-844A-A840-6E408160D38A}" presName="composite" presStyleCnt="0"/>
      <dgm:spPr/>
    </dgm:pt>
    <dgm:pt modelId="{DABC0BC1-3ADF-F842-8F54-B96F91179D6B}" type="pres">
      <dgm:prSet presAssocID="{0210F5EE-B7AA-844A-A840-6E408160D38A}" presName="rect1" presStyleLbl="trAlignAcc1" presStyleIdx="8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9608A1-A7A3-F942-9AB9-3D5ABA96562D}" type="pres">
      <dgm:prSet presAssocID="{0210F5EE-B7AA-844A-A840-6E408160D38A}" presName="rect2" presStyleLbl="fgImgPlace1" presStyleIdx="8" presStyleCnt="1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  <dgm:t>
        <a:bodyPr/>
        <a:lstStyle/>
        <a:p>
          <a:endParaRPr lang="es-ES"/>
        </a:p>
      </dgm:t>
    </dgm:pt>
    <dgm:pt modelId="{C6D8EB7A-9143-C94B-80B7-CFFBD9369072}" type="pres">
      <dgm:prSet presAssocID="{AB61CE86-1DF0-154A-9CCA-DED107A86179}" presName="sibTrans" presStyleCnt="0"/>
      <dgm:spPr/>
    </dgm:pt>
    <dgm:pt modelId="{DCDA99D5-E422-EB43-822F-1CBF2F058847}" type="pres">
      <dgm:prSet presAssocID="{314381BF-5FC4-5242-ADFE-FAC3C9DFE55C}" presName="composite" presStyleCnt="0"/>
      <dgm:spPr/>
    </dgm:pt>
    <dgm:pt modelId="{F47D2885-0B65-674D-99AB-4CC66D6CD21B}" type="pres">
      <dgm:prSet presAssocID="{314381BF-5FC4-5242-ADFE-FAC3C9DFE55C}" presName="rect1" presStyleLbl="trAlignAcc1" presStyleIdx="9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A8DE17-F0A0-0941-942D-4C09B6CE9A1A}" type="pres">
      <dgm:prSet presAssocID="{314381BF-5FC4-5242-ADFE-FAC3C9DFE55C}" presName="rect2" presStyleLbl="fgImgPlace1" presStyleIdx="9" presStyleCnt="15"/>
      <dgm:spPr>
        <a:blipFill>
          <a:blip xmlns:r="http://schemas.openxmlformats.org/officeDocument/2006/relationships"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</dgm:spPr>
      <dgm:t>
        <a:bodyPr/>
        <a:lstStyle/>
        <a:p>
          <a:endParaRPr lang="es-ES"/>
        </a:p>
      </dgm:t>
    </dgm:pt>
    <dgm:pt modelId="{4CB3C4B1-F955-AC45-BE89-EB315C93F615}" type="pres">
      <dgm:prSet presAssocID="{55BE257B-4AEE-1744-B52D-A7F12220D613}" presName="sibTrans" presStyleCnt="0"/>
      <dgm:spPr/>
    </dgm:pt>
    <dgm:pt modelId="{E13C560F-E97F-9A4E-9D9F-8F291C9700F5}" type="pres">
      <dgm:prSet presAssocID="{CABBBEEF-93AE-7A47-BB9E-82AF4C3A7326}" presName="composite" presStyleCnt="0"/>
      <dgm:spPr/>
    </dgm:pt>
    <dgm:pt modelId="{D727A487-AC10-CA44-8A4A-2F319AA873ED}" type="pres">
      <dgm:prSet presAssocID="{CABBBEEF-93AE-7A47-BB9E-82AF4C3A7326}" presName="rect1" presStyleLbl="trAlignAcc1" presStyleIdx="10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9EC7B6-8382-F04B-9C81-B32EF034049E}" type="pres">
      <dgm:prSet presAssocID="{CABBBEEF-93AE-7A47-BB9E-82AF4C3A7326}" presName="rect2" presStyleLbl="fgImgPlace1" presStyleIdx="10" presStyleCnt="15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  <dgm:t>
        <a:bodyPr/>
        <a:lstStyle/>
        <a:p>
          <a:endParaRPr lang="es-ES"/>
        </a:p>
      </dgm:t>
    </dgm:pt>
    <dgm:pt modelId="{56EF5136-F1A6-7B4D-A92A-F62DB322216B}" type="pres">
      <dgm:prSet presAssocID="{8CB6A951-2CC9-8648-B997-E6F80E3FB4D6}" presName="sibTrans" presStyleCnt="0"/>
      <dgm:spPr/>
    </dgm:pt>
    <dgm:pt modelId="{B0AB07B5-6973-EC41-9DCA-D23068E2B5C8}" type="pres">
      <dgm:prSet presAssocID="{34FCFB57-D221-1F44-AC4F-C45BE70DBB40}" presName="composite" presStyleCnt="0"/>
      <dgm:spPr/>
    </dgm:pt>
    <dgm:pt modelId="{30AF3925-19A2-0B4C-A6C8-59E875D78648}" type="pres">
      <dgm:prSet presAssocID="{34FCFB57-D221-1F44-AC4F-C45BE70DBB40}" presName="rect1" presStyleLbl="trAlignAcc1" presStyleIdx="11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EA875AF-70B3-A34B-AC96-26B93D3BF6B3}" type="pres">
      <dgm:prSet presAssocID="{34FCFB57-D221-1F44-AC4F-C45BE70DBB40}" presName="rect2" presStyleLbl="fgImgPlace1" presStyleIdx="11" presStyleCnt="15"/>
      <dgm:spPr>
        <a:blipFill>
          <a:blip xmlns:r="http://schemas.openxmlformats.org/officeDocument/2006/relationships"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</dgm:spPr>
      <dgm:t>
        <a:bodyPr/>
        <a:lstStyle/>
        <a:p>
          <a:endParaRPr lang="es-ES"/>
        </a:p>
      </dgm:t>
    </dgm:pt>
    <dgm:pt modelId="{1836601B-7C01-C24D-9931-531FEB0D2A42}" type="pres">
      <dgm:prSet presAssocID="{7BE7BABD-C6BB-0840-9424-447EC88E0D0C}" presName="sibTrans" presStyleCnt="0"/>
      <dgm:spPr/>
    </dgm:pt>
    <dgm:pt modelId="{1215724A-D6FB-0D45-B976-3FE65D695EA4}" type="pres">
      <dgm:prSet presAssocID="{581DAE9C-9173-724D-937E-1BA9A69DAEEC}" presName="composite" presStyleCnt="0"/>
      <dgm:spPr/>
    </dgm:pt>
    <dgm:pt modelId="{F40EA893-1FCA-FE47-B548-8ADB6D8000C5}" type="pres">
      <dgm:prSet presAssocID="{581DAE9C-9173-724D-937E-1BA9A69DAEEC}" presName="rect1" presStyleLbl="trAlignAcc1" presStyleIdx="12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D1006CB-C80A-9143-9584-F224B661DA7F}" type="pres">
      <dgm:prSet presAssocID="{581DAE9C-9173-724D-937E-1BA9A69DAEEC}" presName="rect2" presStyleLbl="fgImgPlace1" presStyleIdx="12" presStyleCnt="15"/>
      <dgm:spPr>
        <a:blipFill>
          <a:blip xmlns:r="http://schemas.openxmlformats.org/officeDocument/2006/relationships"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  <dgm:t>
        <a:bodyPr/>
        <a:lstStyle/>
        <a:p>
          <a:endParaRPr lang="es-ES"/>
        </a:p>
      </dgm:t>
    </dgm:pt>
    <dgm:pt modelId="{BD1961F9-71BD-1748-85DA-C95B94A93DB5}" type="pres">
      <dgm:prSet presAssocID="{B0210F31-C958-B549-925E-862A250D6BD3}" presName="sibTrans" presStyleCnt="0"/>
      <dgm:spPr/>
    </dgm:pt>
    <dgm:pt modelId="{E454448F-5ED9-054E-A6BE-876C1277E10D}" type="pres">
      <dgm:prSet presAssocID="{72A5DAD9-2626-6D4E-B70B-2379793A9272}" presName="composite" presStyleCnt="0"/>
      <dgm:spPr/>
    </dgm:pt>
    <dgm:pt modelId="{01E13D2F-DA6B-0544-AFF8-8DA0CB77C654}" type="pres">
      <dgm:prSet presAssocID="{72A5DAD9-2626-6D4E-B70B-2379793A9272}" presName="rect1" presStyleLbl="trAlignAcc1" presStyleIdx="13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A54B3F-8FA4-E84D-B717-B945EC958BF8}" type="pres">
      <dgm:prSet presAssocID="{72A5DAD9-2626-6D4E-B70B-2379793A9272}" presName="rect2" presStyleLbl="fgImgPlace1" presStyleIdx="13" presStyleCnt="15"/>
      <dgm:spPr>
        <a:blipFill>
          <a:blip xmlns:r="http://schemas.openxmlformats.org/officeDocument/2006/relationships"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  <dgm:t>
        <a:bodyPr/>
        <a:lstStyle/>
        <a:p>
          <a:endParaRPr lang="es-ES"/>
        </a:p>
      </dgm:t>
    </dgm:pt>
    <dgm:pt modelId="{E7BA2906-5CBA-3848-B4F4-97CE0D5A8A5D}" type="pres">
      <dgm:prSet presAssocID="{A450D25E-7808-A945-A9D9-5B5CB1C6B623}" presName="sibTrans" presStyleCnt="0"/>
      <dgm:spPr/>
    </dgm:pt>
    <dgm:pt modelId="{B08CC175-3A41-C545-BD75-BE81E7BF53ED}" type="pres">
      <dgm:prSet presAssocID="{4ED46D2A-D76D-4143-8219-3972C42BBC3A}" presName="composite" presStyleCnt="0"/>
      <dgm:spPr/>
    </dgm:pt>
    <dgm:pt modelId="{2A832FA5-F5F7-9942-B6CA-BF99820BB6C1}" type="pres">
      <dgm:prSet presAssocID="{4ED46D2A-D76D-4143-8219-3972C42BBC3A}" presName="rect1" presStyleLbl="trAlignAcc1" presStyleIdx="14" presStyleCnt="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109F7C-7EAF-2840-A1FE-6826B3FD9BCF}" type="pres">
      <dgm:prSet presAssocID="{4ED46D2A-D76D-4143-8219-3972C42BBC3A}" presName="rect2" presStyleLbl="fgImgPlace1" presStyleIdx="14" presStyleCnt="15"/>
      <dgm:spPr>
        <a:blipFill>
          <a:blip xmlns:r="http://schemas.openxmlformats.org/officeDocument/2006/relationships"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  <dgm:t>
        <a:bodyPr/>
        <a:lstStyle/>
        <a:p>
          <a:endParaRPr lang="es-ES"/>
        </a:p>
      </dgm:t>
    </dgm:pt>
  </dgm:ptLst>
  <dgm:cxnLst>
    <dgm:cxn modelId="{3E8E8660-874F-FE47-9453-EA1A6D06D50C}" type="presOf" srcId="{9B30AFFD-92F7-F04E-B4F7-7692789289B3}" destId="{67377D38-8463-1645-81C1-2560E9776240}" srcOrd="0" destOrd="0" presId="urn:microsoft.com/office/officeart/2008/layout/PictureStrips"/>
    <dgm:cxn modelId="{1091E1AF-F664-494E-ADB5-8E9DCB9BEBE6}" type="presOf" srcId="{00929DEE-DCCC-354D-9500-1C2B97540177}" destId="{A66C0ED0-3C33-AC42-BBCF-43BB6EFDFB83}" srcOrd="0" destOrd="0" presId="urn:microsoft.com/office/officeart/2008/layout/PictureStrips"/>
    <dgm:cxn modelId="{38782C2C-1B1B-5A4B-A810-EA4AAF18863F}" type="presOf" srcId="{45EA9199-22D4-6542-8B27-EAE9E8FB9D4B}" destId="{08A9234B-3F89-AF42-A59A-D687659A2FD7}" srcOrd="0" destOrd="0" presId="urn:microsoft.com/office/officeart/2008/layout/PictureStrips"/>
    <dgm:cxn modelId="{7C3EAD6D-AC0F-514E-8F53-19B347F3B28F}" srcId="{00929DEE-DCCC-354D-9500-1C2B97540177}" destId="{4D9120CF-3A02-654C-91E6-2E112914447B}" srcOrd="7" destOrd="0" parTransId="{D2EF5D2D-3FEE-3C44-937A-BA0AE26A6875}" sibTransId="{A6811ED9-8F49-E54D-A161-395759BAD547}"/>
    <dgm:cxn modelId="{FFC7FA28-717E-C74B-B1B2-03B0438C2E1A}" type="presOf" srcId="{0210F5EE-B7AA-844A-A840-6E408160D38A}" destId="{DABC0BC1-3ADF-F842-8F54-B96F91179D6B}" srcOrd="0" destOrd="0" presId="urn:microsoft.com/office/officeart/2008/layout/PictureStrips"/>
    <dgm:cxn modelId="{528F019F-213C-744E-AD44-BAA16AFB0686}" type="presOf" srcId="{088B8CB2-E86A-8F4D-BFE5-9918626FA0D6}" destId="{2CAAD396-069F-1B4F-835D-A1837C55DFAF}" srcOrd="0" destOrd="0" presId="urn:microsoft.com/office/officeart/2008/layout/PictureStrips"/>
    <dgm:cxn modelId="{E54871B2-0B16-8B42-8157-D37295D18728}" srcId="{00929DEE-DCCC-354D-9500-1C2B97540177}" destId="{9B30AFFD-92F7-F04E-B4F7-7692789289B3}" srcOrd="0" destOrd="0" parTransId="{A7797B5D-8EA6-1C44-BA4B-18701E62A05E}" sibTransId="{B87D3631-3743-0549-8D21-F68B1A46B5A0}"/>
    <dgm:cxn modelId="{8018B8B5-12BB-AE46-BC03-AD9AF92946E2}" srcId="{00929DEE-DCCC-354D-9500-1C2B97540177}" destId="{45EA9199-22D4-6542-8B27-EAE9E8FB9D4B}" srcOrd="1" destOrd="0" parTransId="{52277D52-7C06-0D4C-ABF8-24F19F36D0DA}" sibTransId="{C0DCA86A-185D-F84B-83AA-4BC7A29FA5CF}"/>
    <dgm:cxn modelId="{76D63CE6-B272-434C-9673-FB090067CE89}" type="presOf" srcId="{D7284C6B-0B6B-7E42-87B4-43A9E5A13F2A}" destId="{89CA0298-F195-F340-847D-C5165623A0C2}" srcOrd="0" destOrd="0" presId="urn:microsoft.com/office/officeart/2008/layout/PictureStrips"/>
    <dgm:cxn modelId="{6D5BF71D-412B-5145-9593-2E67FCC3F405}" type="presOf" srcId="{694B6812-F5A8-0045-97C9-50297225CB8A}" destId="{CC38794F-839B-534E-9566-2DE1453BF1D8}" srcOrd="0" destOrd="0" presId="urn:microsoft.com/office/officeart/2008/layout/PictureStrips"/>
    <dgm:cxn modelId="{17EE03DA-C373-4F43-B6AA-0DFABF97FB35}" type="presOf" srcId="{314381BF-5FC4-5242-ADFE-FAC3C9DFE55C}" destId="{F47D2885-0B65-674D-99AB-4CC66D6CD21B}" srcOrd="0" destOrd="0" presId="urn:microsoft.com/office/officeart/2008/layout/PictureStrips"/>
    <dgm:cxn modelId="{35BD4B1C-757C-564D-892D-184B3AD4745B}" type="presOf" srcId="{4D9120CF-3A02-654C-91E6-2E112914447B}" destId="{42B6DAB7-A9FA-4748-AE83-295F87019655}" srcOrd="0" destOrd="0" presId="urn:microsoft.com/office/officeart/2008/layout/PictureStrips"/>
    <dgm:cxn modelId="{35C0DA4B-A151-D04A-BD31-7E6C2840D725}" srcId="{00929DEE-DCCC-354D-9500-1C2B97540177}" destId="{E1D5BC65-80B4-C74E-9F3A-4EBDB4874DAF}" srcOrd="6" destOrd="0" parTransId="{E5B057AA-0EA6-5B49-9600-400276A8F8B7}" sibTransId="{53E19269-2B66-6949-9DB2-A93453856EBF}"/>
    <dgm:cxn modelId="{B2850F51-64F1-BB46-9DFC-667300885CEB}" srcId="{00929DEE-DCCC-354D-9500-1C2B97540177}" destId="{CABBBEEF-93AE-7A47-BB9E-82AF4C3A7326}" srcOrd="10" destOrd="0" parTransId="{E28E39C5-4D71-FF45-9C87-7C149CE8A808}" sibTransId="{8CB6A951-2CC9-8648-B997-E6F80E3FB4D6}"/>
    <dgm:cxn modelId="{EA008144-4062-0248-B960-932BE7C0AE6E}" srcId="{00929DEE-DCCC-354D-9500-1C2B97540177}" destId="{D7284C6B-0B6B-7E42-87B4-43A9E5A13F2A}" srcOrd="4" destOrd="0" parTransId="{244741B1-FCDF-A240-B18D-D45412F42151}" sibTransId="{7296CCE6-580A-8248-BC4F-C027A164FAE2}"/>
    <dgm:cxn modelId="{FCEFE91D-E9B5-D74C-8D0A-8CAEE0D39F0A}" srcId="{00929DEE-DCCC-354D-9500-1C2B97540177}" destId="{72A5DAD9-2626-6D4E-B70B-2379793A9272}" srcOrd="13" destOrd="0" parTransId="{9190DBB4-83FF-3342-9C04-71B55F9B4729}" sibTransId="{A450D25E-7808-A945-A9D9-5B5CB1C6B623}"/>
    <dgm:cxn modelId="{12D4406A-D984-4641-88D5-EB5EE7086FBC}" srcId="{00929DEE-DCCC-354D-9500-1C2B97540177}" destId="{694B6812-F5A8-0045-97C9-50297225CB8A}" srcOrd="5" destOrd="0" parTransId="{F09C40B9-B8A5-7B46-858A-49238299FB21}" sibTransId="{E6E0668F-A0BC-AB44-A203-836C0771B729}"/>
    <dgm:cxn modelId="{3AD67269-C05F-0146-9E15-22129EA78CCA}" type="presOf" srcId="{67FC4413-E587-9A43-85BB-7F4D6E80941D}" destId="{E05405C5-E31E-C341-990B-ADE29114D10D}" srcOrd="0" destOrd="0" presId="urn:microsoft.com/office/officeart/2008/layout/PictureStrips"/>
    <dgm:cxn modelId="{86200B46-C867-A243-8207-87173D04283A}" srcId="{00929DEE-DCCC-354D-9500-1C2B97540177}" destId="{4ED46D2A-D76D-4143-8219-3972C42BBC3A}" srcOrd="14" destOrd="0" parTransId="{4AF82337-CCF2-5745-9703-7ED269E37DB2}" sibTransId="{E1D183CA-1A5E-7E4B-8CDF-767980B62971}"/>
    <dgm:cxn modelId="{FCBC565F-46FC-8343-A271-6CC40055A41B}" srcId="{00929DEE-DCCC-354D-9500-1C2B97540177}" destId="{088B8CB2-E86A-8F4D-BFE5-9918626FA0D6}" srcOrd="2" destOrd="0" parTransId="{F364F471-882A-5041-839A-4A008BBD8429}" sibTransId="{8CF05F43-C9BC-F241-ACD1-09D68DE40794}"/>
    <dgm:cxn modelId="{3D12C968-099F-2A48-AEA3-89ABB052B62C}" type="presOf" srcId="{4ED46D2A-D76D-4143-8219-3972C42BBC3A}" destId="{2A832FA5-F5F7-9942-B6CA-BF99820BB6C1}" srcOrd="0" destOrd="0" presId="urn:microsoft.com/office/officeart/2008/layout/PictureStrips"/>
    <dgm:cxn modelId="{B9107AD3-13AE-EE40-8AF9-4CDB936AFEE2}" type="presOf" srcId="{581DAE9C-9173-724D-937E-1BA9A69DAEEC}" destId="{F40EA893-1FCA-FE47-B548-8ADB6D8000C5}" srcOrd="0" destOrd="0" presId="urn:microsoft.com/office/officeart/2008/layout/PictureStrips"/>
    <dgm:cxn modelId="{F684C1B1-347C-AB4C-88F6-32D9988C690F}" type="presOf" srcId="{72A5DAD9-2626-6D4E-B70B-2379793A9272}" destId="{01E13D2F-DA6B-0544-AFF8-8DA0CB77C654}" srcOrd="0" destOrd="0" presId="urn:microsoft.com/office/officeart/2008/layout/PictureStrips"/>
    <dgm:cxn modelId="{6B9D5650-215E-0147-B6ED-8E083D607266}" srcId="{00929DEE-DCCC-354D-9500-1C2B97540177}" destId="{34FCFB57-D221-1F44-AC4F-C45BE70DBB40}" srcOrd="11" destOrd="0" parTransId="{FE7F072E-678B-6748-A82D-B38BB56D43B6}" sibTransId="{7BE7BABD-C6BB-0840-9424-447EC88E0D0C}"/>
    <dgm:cxn modelId="{B53C1E9A-1D63-654E-A359-FEE6130148C3}" srcId="{00929DEE-DCCC-354D-9500-1C2B97540177}" destId="{67FC4413-E587-9A43-85BB-7F4D6E80941D}" srcOrd="3" destOrd="0" parTransId="{1944C2B5-4B05-EC4F-9FE4-6396C9BC2738}" sibTransId="{37F250D9-37CF-F340-8583-8DEC170E6A68}"/>
    <dgm:cxn modelId="{16835D42-171F-2042-96B2-508195FA9DF3}" srcId="{00929DEE-DCCC-354D-9500-1C2B97540177}" destId="{314381BF-5FC4-5242-ADFE-FAC3C9DFE55C}" srcOrd="9" destOrd="0" parTransId="{0517CFA0-5DA0-BF41-95C5-1058069AFCE2}" sibTransId="{55BE257B-4AEE-1744-B52D-A7F12220D613}"/>
    <dgm:cxn modelId="{4AA74A83-8650-9243-B84E-9D6488601F21}" srcId="{00929DEE-DCCC-354D-9500-1C2B97540177}" destId="{0210F5EE-B7AA-844A-A840-6E408160D38A}" srcOrd="8" destOrd="0" parTransId="{243B155B-0E56-B64A-9679-0B83BAEF6703}" sibTransId="{AB61CE86-1DF0-154A-9CCA-DED107A86179}"/>
    <dgm:cxn modelId="{CBE9FE9E-1987-1E4D-9190-40F9FA90AB82}" type="presOf" srcId="{E1D5BC65-80B4-C74E-9F3A-4EBDB4874DAF}" destId="{7CDE6DE6-3C64-8A43-A7A6-63C6C4380259}" srcOrd="0" destOrd="0" presId="urn:microsoft.com/office/officeart/2008/layout/PictureStrips"/>
    <dgm:cxn modelId="{29A5B33E-7126-E141-A493-88D939E5D8F1}" srcId="{00929DEE-DCCC-354D-9500-1C2B97540177}" destId="{581DAE9C-9173-724D-937E-1BA9A69DAEEC}" srcOrd="12" destOrd="0" parTransId="{2FFACB5D-EC13-DE42-A5CE-54BC60843467}" sibTransId="{B0210F31-C958-B549-925E-862A250D6BD3}"/>
    <dgm:cxn modelId="{4E26D8AA-2747-9B44-8BB4-A45F561F0BC1}" type="presOf" srcId="{34FCFB57-D221-1F44-AC4F-C45BE70DBB40}" destId="{30AF3925-19A2-0B4C-A6C8-59E875D78648}" srcOrd="0" destOrd="0" presId="urn:microsoft.com/office/officeart/2008/layout/PictureStrips"/>
    <dgm:cxn modelId="{4EAA09BA-B15E-7444-ABBD-AEFF0AF83BA5}" type="presOf" srcId="{CABBBEEF-93AE-7A47-BB9E-82AF4C3A7326}" destId="{D727A487-AC10-CA44-8A4A-2F319AA873ED}" srcOrd="0" destOrd="0" presId="urn:microsoft.com/office/officeart/2008/layout/PictureStrips"/>
    <dgm:cxn modelId="{D1A9DC83-D441-CA42-B7CE-CD2B91BCFF73}" type="presParOf" srcId="{A66C0ED0-3C33-AC42-BBCF-43BB6EFDFB83}" destId="{DD0F85FF-3EF0-8C45-80E6-FBE1A0902D2B}" srcOrd="0" destOrd="0" presId="urn:microsoft.com/office/officeart/2008/layout/PictureStrips"/>
    <dgm:cxn modelId="{8BC9FEA5-BE75-434C-9211-B9DF839EC99C}" type="presParOf" srcId="{DD0F85FF-3EF0-8C45-80E6-FBE1A0902D2B}" destId="{67377D38-8463-1645-81C1-2560E9776240}" srcOrd="0" destOrd="0" presId="urn:microsoft.com/office/officeart/2008/layout/PictureStrips"/>
    <dgm:cxn modelId="{659EE4AC-98E2-814A-BCEE-6655CC2CEFB7}" type="presParOf" srcId="{DD0F85FF-3EF0-8C45-80E6-FBE1A0902D2B}" destId="{775026DC-0278-6C41-9915-1198B344EB72}" srcOrd="1" destOrd="0" presId="urn:microsoft.com/office/officeart/2008/layout/PictureStrips"/>
    <dgm:cxn modelId="{F0630E8F-4BBE-BB42-8EEC-3F7B7874BB10}" type="presParOf" srcId="{A66C0ED0-3C33-AC42-BBCF-43BB6EFDFB83}" destId="{7F2E3690-90A0-584F-A740-435359D2D9B4}" srcOrd="1" destOrd="0" presId="urn:microsoft.com/office/officeart/2008/layout/PictureStrips"/>
    <dgm:cxn modelId="{EA47E896-33E2-D542-A3C4-C03B8AA1D185}" type="presParOf" srcId="{A66C0ED0-3C33-AC42-BBCF-43BB6EFDFB83}" destId="{AF1E1639-1403-DF48-9AEC-A8860879039C}" srcOrd="2" destOrd="0" presId="urn:microsoft.com/office/officeart/2008/layout/PictureStrips"/>
    <dgm:cxn modelId="{E055C1B8-82A8-8B48-8DAD-F40664D40DCE}" type="presParOf" srcId="{AF1E1639-1403-DF48-9AEC-A8860879039C}" destId="{08A9234B-3F89-AF42-A59A-D687659A2FD7}" srcOrd="0" destOrd="0" presId="urn:microsoft.com/office/officeart/2008/layout/PictureStrips"/>
    <dgm:cxn modelId="{8E5D7467-8450-5F46-904C-2D523D3CF08C}" type="presParOf" srcId="{AF1E1639-1403-DF48-9AEC-A8860879039C}" destId="{324369A9-89F6-FA4B-96BD-42FBE6DABF99}" srcOrd="1" destOrd="0" presId="urn:microsoft.com/office/officeart/2008/layout/PictureStrips"/>
    <dgm:cxn modelId="{855B035B-A8BD-5E4B-8ABF-3AC4E93E5317}" type="presParOf" srcId="{A66C0ED0-3C33-AC42-BBCF-43BB6EFDFB83}" destId="{B845DC04-47DE-9D4F-A35C-BF6CF1B311E7}" srcOrd="3" destOrd="0" presId="urn:microsoft.com/office/officeart/2008/layout/PictureStrips"/>
    <dgm:cxn modelId="{04CEC6D5-7EE7-4A4C-AE10-D32435AAC64E}" type="presParOf" srcId="{A66C0ED0-3C33-AC42-BBCF-43BB6EFDFB83}" destId="{CE676008-BED9-C846-9906-81AA27E785F8}" srcOrd="4" destOrd="0" presId="urn:microsoft.com/office/officeart/2008/layout/PictureStrips"/>
    <dgm:cxn modelId="{EFB04789-6836-0F48-80A8-893C2E8D2583}" type="presParOf" srcId="{CE676008-BED9-C846-9906-81AA27E785F8}" destId="{2CAAD396-069F-1B4F-835D-A1837C55DFAF}" srcOrd="0" destOrd="0" presId="urn:microsoft.com/office/officeart/2008/layout/PictureStrips"/>
    <dgm:cxn modelId="{17358EE0-F7A1-A946-8F0D-7E2728634113}" type="presParOf" srcId="{CE676008-BED9-C846-9906-81AA27E785F8}" destId="{A7C567AF-599F-614E-9C27-66F5383144BC}" srcOrd="1" destOrd="0" presId="urn:microsoft.com/office/officeart/2008/layout/PictureStrips"/>
    <dgm:cxn modelId="{79744712-2F27-114E-8F7F-C6955F5711FF}" type="presParOf" srcId="{A66C0ED0-3C33-AC42-BBCF-43BB6EFDFB83}" destId="{B8A943F0-4AD5-F24B-A0C3-569C4B0A838E}" srcOrd="5" destOrd="0" presId="urn:microsoft.com/office/officeart/2008/layout/PictureStrips"/>
    <dgm:cxn modelId="{8143411C-01DD-4348-A117-6B571E2929D9}" type="presParOf" srcId="{A66C0ED0-3C33-AC42-BBCF-43BB6EFDFB83}" destId="{13ABE57C-022C-DB4A-A5EB-E354B58A540A}" srcOrd="6" destOrd="0" presId="urn:microsoft.com/office/officeart/2008/layout/PictureStrips"/>
    <dgm:cxn modelId="{C14AC108-9E8C-0548-92E1-33B5FF62EED2}" type="presParOf" srcId="{13ABE57C-022C-DB4A-A5EB-E354B58A540A}" destId="{E05405C5-E31E-C341-990B-ADE29114D10D}" srcOrd="0" destOrd="0" presId="urn:microsoft.com/office/officeart/2008/layout/PictureStrips"/>
    <dgm:cxn modelId="{A3A667D0-FEF5-EB47-8E64-03E0EACD35A7}" type="presParOf" srcId="{13ABE57C-022C-DB4A-A5EB-E354B58A540A}" destId="{BDF586CE-31A5-E043-83F5-F088E6EABE33}" srcOrd="1" destOrd="0" presId="urn:microsoft.com/office/officeart/2008/layout/PictureStrips"/>
    <dgm:cxn modelId="{4A48D764-3C3F-EC45-A0DA-18298F1A0BBD}" type="presParOf" srcId="{A66C0ED0-3C33-AC42-BBCF-43BB6EFDFB83}" destId="{101A0A5B-AD74-FB48-9CBA-67C1A08124EE}" srcOrd="7" destOrd="0" presId="urn:microsoft.com/office/officeart/2008/layout/PictureStrips"/>
    <dgm:cxn modelId="{A6B8D3F7-FEEC-5645-9963-C16B8BA7A4B2}" type="presParOf" srcId="{A66C0ED0-3C33-AC42-BBCF-43BB6EFDFB83}" destId="{3DD72299-0884-0E4E-8276-B628B741299D}" srcOrd="8" destOrd="0" presId="urn:microsoft.com/office/officeart/2008/layout/PictureStrips"/>
    <dgm:cxn modelId="{B1514537-0D5B-B34A-A6E2-BB08C8B372F4}" type="presParOf" srcId="{3DD72299-0884-0E4E-8276-B628B741299D}" destId="{89CA0298-F195-F340-847D-C5165623A0C2}" srcOrd="0" destOrd="0" presId="urn:microsoft.com/office/officeart/2008/layout/PictureStrips"/>
    <dgm:cxn modelId="{8FB3673F-687A-0148-BE81-4319542770E8}" type="presParOf" srcId="{3DD72299-0884-0E4E-8276-B628B741299D}" destId="{ABE58048-1348-0741-9AD0-F7EE810BD105}" srcOrd="1" destOrd="0" presId="urn:microsoft.com/office/officeart/2008/layout/PictureStrips"/>
    <dgm:cxn modelId="{42583905-D44D-CB44-AFAC-98105B13209B}" type="presParOf" srcId="{A66C0ED0-3C33-AC42-BBCF-43BB6EFDFB83}" destId="{58B62C2E-9422-4F49-A4CE-33B1458FDA17}" srcOrd="9" destOrd="0" presId="urn:microsoft.com/office/officeart/2008/layout/PictureStrips"/>
    <dgm:cxn modelId="{09363805-FB18-8B4D-B252-67DFC806CD8A}" type="presParOf" srcId="{A66C0ED0-3C33-AC42-BBCF-43BB6EFDFB83}" destId="{5D2F5E57-99B4-3A4F-B0B8-B89A6C201FA0}" srcOrd="10" destOrd="0" presId="urn:microsoft.com/office/officeart/2008/layout/PictureStrips"/>
    <dgm:cxn modelId="{7D17D99A-C637-484F-A9F7-13027295AC6F}" type="presParOf" srcId="{5D2F5E57-99B4-3A4F-B0B8-B89A6C201FA0}" destId="{CC38794F-839B-534E-9566-2DE1453BF1D8}" srcOrd="0" destOrd="0" presId="urn:microsoft.com/office/officeart/2008/layout/PictureStrips"/>
    <dgm:cxn modelId="{CB78491E-95A0-4143-B0AD-B833BEC05C50}" type="presParOf" srcId="{5D2F5E57-99B4-3A4F-B0B8-B89A6C201FA0}" destId="{B965CFFD-0D26-B14D-8EC7-E4406D9BB1D6}" srcOrd="1" destOrd="0" presId="urn:microsoft.com/office/officeart/2008/layout/PictureStrips"/>
    <dgm:cxn modelId="{380A6103-D06D-C548-9C57-A23E728597A0}" type="presParOf" srcId="{A66C0ED0-3C33-AC42-BBCF-43BB6EFDFB83}" destId="{0D87457C-2145-7C48-8C08-C41900214695}" srcOrd="11" destOrd="0" presId="urn:microsoft.com/office/officeart/2008/layout/PictureStrips"/>
    <dgm:cxn modelId="{995C7E3D-7EFB-1B46-B892-4A95E1FC9F3B}" type="presParOf" srcId="{A66C0ED0-3C33-AC42-BBCF-43BB6EFDFB83}" destId="{D7A1C4C8-37D9-EF46-8CC5-A42BAEF015FB}" srcOrd="12" destOrd="0" presId="urn:microsoft.com/office/officeart/2008/layout/PictureStrips"/>
    <dgm:cxn modelId="{94BAAD20-03B1-D341-8C26-3F97F0F2A7C3}" type="presParOf" srcId="{D7A1C4C8-37D9-EF46-8CC5-A42BAEF015FB}" destId="{7CDE6DE6-3C64-8A43-A7A6-63C6C4380259}" srcOrd="0" destOrd="0" presId="urn:microsoft.com/office/officeart/2008/layout/PictureStrips"/>
    <dgm:cxn modelId="{9883A315-BA10-044B-87DF-670249C5ACFA}" type="presParOf" srcId="{D7A1C4C8-37D9-EF46-8CC5-A42BAEF015FB}" destId="{299860F7-9D7D-5C40-BD4B-3D92DA61431B}" srcOrd="1" destOrd="0" presId="urn:microsoft.com/office/officeart/2008/layout/PictureStrips"/>
    <dgm:cxn modelId="{9697AEAC-815C-304B-9B68-D4DDB9EC0B4C}" type="presParOf" srcId="{A66C0ED0-3C33-AC42-BBCF-43BB6EFDFB83}" destId="{BF4639A0-9EAA-6E49-9A11-ADAF37B2F44E}" srcOrd="13" destOrd="0" presId="urn:microsoft.com/office/officeart/2008/layout/PictureStrips"/>
    <dgm:cxn modelId="{C508EC5F-C8E1-6745-B5E1-49900C947CCE}" type="presParOf" srcId="{A66C0ED0-3C33-AC42-BBCF-43BB6EFDFB83}" destId="{1BB37266-A99A-6440-A735-E3B5D8F9C451}" srcOrd="14" destOrd="0" presId="urn:microsoft.com/office/officeart/2008/layout/PictureStrips"/>
    <dgm:cxn modelId="{2F38D349-463C-FC41-B80F-F64187219CE1}" type="presParOf" srcId="{1BB37266-A99A-6440-A735-E3B5D8F9C451}" destId="{42B6DAB7-A9FA-4748-AE83-295F87019655}" srcOrd="0" destOrd="0" presId="urn:microsoft.com/office/officeart/2008/layout/PictureStrips"/>
    <dgm:cxn modelId="{635302C5-5D51-6E4E-B71A-34F1EE9345B1}" type="presParOf" srcId="{1BB37266-A99A-6440-A735-E3B5D8F9C451}" destId="{88FA796E-B25D-B046-B6F9-0193CBBDB77C}" srcOrd="1" destOrd="0" presId="urn:microsoft.com/office/officeart/2008/layout/PictureStrips"/>
    <dgm:cxn modelId="{67800FED-EC5E-0B4C-9D72-A8898804AADB}" type="presParOf" srcId="{A66C0ED0-3C33-AC42-BBCF-43BB6EFDFB83}" destId="{4D66B0E1-E9F4-7D42-BFB7-12AD3A858D14}" srcOrd="15" destOrd="0" presId="urn:microsoft.com/office/officeart/2008/layout/PictureStrips"/>
    <dgm:cxn modelId="{F7A945D3-77FF-4740-8096-47BF7BAE92EB}" type="presParOf" srcId="{A66C0ED0-3C33-AC42-BBCF-43BB6EFDFB83}" destId="{C71B13EB-830D-5F47-8070-B2FEF4C0F36E}" srcOrd="16" destOrd="0" presId="urn:microsoft.com/office/officeart/2008/layout/PictureStrips"/>
    <dgm:cxn modelId="{FC84F7D0-F209-1D47-8305-8ECC133BEF0E}" type="presParOf" srcId="{C71B13EB-830D-5F47-8070-B2FEF4C0F36E}" destId="{DABC0BC1-3ADF-F842-8F54-B96F91179D6B}" srcOrd="0" destOrd="0" presId="urn:microsoft.com/office/officeart/2008/layout/PictureStrips"/>
    <dgm:cxn modelId="{316F3059-59D8-3F4C-A116-F3C51E5DF3E9}" type="presParOf" srcId="{C71B13EB-830D-5F47-8070-B2FEF4C0F36E}" destId="{4F9608A1-A7A3-F942-9AB9-3D5ABA96562D}" srcOrd="1" destOrd="0" presId="urn:microsoft.com/office/officeart/2008/layout/PictureStrips"/>
    <dgm:cxn modelId="{E16A5339-5E32-784D-921C-B1604E5BD4F6}" type="presParOf" srcId="{A66C0ED0-3C33-AC42-BBCF-43BB6EFDFB83}" destId="{C6D8EB7A-9143-C94B-80B7-CFFBD9369072}" srcOrd="17" destOrd="0" presId="urn:microsoft.com/office/officeart/2008/layout/PictureStrips"/>
    <dgm:cxn modelId="{8493E292-DB2D-8541-BF1B-5E70E7AA3E3E}" type="presParOf" srcId="{A66C0ED0-3C33-AC42-BBCF-43BB6EFDFB83}" destId="{DCDA99D5-E422-EB43-822F-1CBF2F058847}" srcOrd="18" destOrd="0" presId="urn:microsoft.com/office/officeart/2008/layout/PictureStrips"/>
    <dgm:cxn modelId="{2BCD2FF1-ABB8-8645-84F8-4523A16FB854}" type="presParOf" srcId="{DCDA99D5-E422-EB43-822F-1CBF2F058847}" destId="{F47D2885-0B65-674D-99AB-4CC66D6CD21B}" srcOrd="0" destOrd="0" presId="urn:microsoft.com/office/officeart/2008/layout/PictureStrips"/>
    <dgm:cxn modelId="{4311F329-8625-2148-B3B1-047A5312F576}" type="presParOf" srcId="{DCDA99D5-E422-EB43-822F-1CBF2F058847}" destId="{04A8DE17-F0A0-0941-942D-4C09B6CE9A1A}" srcOrd="1" destOrd="0" presId="urn:microsoft.com/office/officeart/2008/layout/PictureStrips"/>
    <dgm:cxn modelId="{2F5A26B1-CDBE-694E-9BBF-B86AEAE7ABB7}" type="presParOf" srcId="{A66C0ED0-3C33-AC42-BBCF-43BB6EFDFB83}" destId="{4CB3C4B1-F955-AC45-BE89-EB315C93F615}" srcOrd="19" destOrd="0" presId="urn:microsoft.com/office/officeart/2008/layout/PictureStrips"/>
    <dgm:cxn modelId="{23414B56-7970-5640-94E9-AF847C56DA50}" type="presParOf" srcId="{A66C0ED0-3C33-AC42-BBCF-43BB6EFDFB83}" destId="{E13C560F-E97F-9A4E-9D9F-8F291C9700F5}" srcOrd="20" destOrd="0" presId="urn:microsoft.com/office/officeart/2008/layout/PictureStrips"/>
    <dgm:cxn modelId="{5183A2F4-8DB5-FC4F-8CF4-8742B33CAFAB}" type="presParOf" srcId="{E13C560F-E97F-9A4E-9D9F-8F291C9700F5}" destId="{D727A487-AC10-CA44-8A4A-2F319AA873ED}" srcOrd="0" destOrd="0" presId="urn:microsoft.com/office/officeart/2008/layout/PictureStrips"/>
    <dgm:cxn modelId="{FEF058FB-8569-7446-8C90-028B6F5CC132}" type="presParOf" srcId="{E13C560F-E97F-9A4E-9D9F-8F291C9700F5}" destId="{E29EC7B6-8382-F04B-9C81-B32EF034049E}" srcOrd="1" destOrd="0" presId="urn:microsoft.com/office/officeart/2008/layout/PictureStrips"/>
    <dgm:cxn modelId="{19871756-F767-7247-9DCA-D146EC67348A}" type="presParOf" srcId="{A66C0ED0-3C33-AC42-BBCF-43BB6EFDFB83}" destId="{56EF5136-F1A6-7B4D-A92A-F62DB322216B}" srcOrd="21" destOrd="0" presId="urn:microsoft.com/office/officeart/2008/layout/PictureStrips"/>
    <dgm:cxn modelId="{1C112BDA-EDB6-2F4E-A91D-1846214BC5DA}" type="presParOf" srcId="{A66C0ED0-3C33-AC42-BBCF-43BB6EFDFB83}" destId="{B0AB07B5-6973-EC41-9DCA-D23068E2B5C8}" srcOrd="22" destOrd="0" presId="urn:microsoft.com/office/officeart/2008/layout/PictureStrips"/>
    <dgm:cxn modelId="{DBFE45EE-9936-5B4B-8BAF-71B7C40C5706}" type="presParOf" srcId="{B0AB07B5-6973-EC41-9DCA-D23068E2B5C8}" destId="{30AF3925-19A2-0B4C-A6C8-59E875D78648}" srcOrd="0" destOrd="0" presId="urn:microsoft.com/office/officeart/2008/layout/PictureStrips"/>
    <dgm:cxn modelId="{480E6571-54AC-DB45-9ED2-D879347FBE76}" type="presParOf" srcId="{B0AB07B5-6973-EC41-9DCA-D23068E2B5C8}" destId="{3EA875AF-70B3-A34B-AC96-26B93D3BF6B3}" srcOrd="1" destOrd="0" presId="urn:microsoft.com/office/officeart/2008/layout/PictureStrips"/>
    <dgm:cxn modelId="{EC643B53-C229-6643-8500-8AF31D8410A4}" type="presParOf" srcId="{A66C0ED0-3C33-AC42-BBCF-43BB6EFDFB83}" destId="{1836601B-7C01-C24D-9931-531FEB0D2A42}" srcOrd="23" destOrd="0" presId="urn:microsoft.com/office/officeart/2008/layout/PictureStrips"/>
    <dgm:cxn modelId="{56913293-AE34-2C49-AF1C-427E6F86711C}" type="presParOf" srcId="{A66C0ED0-3C33-AC42-BBCF-43BB6EFDFB83}" destId="{1215724A-D6FB-0D45-B976-3FE65D695EA4}" srcOrd="24" destOrd="0" presId="urn:microsoft.com/office/officeart/2008/layout/PictureStrips"/>
    <dgm:cxn modelId="{81D1EEA0-FDE5-3542-9916-F31BEE1578AF}" type="presParOf" srcId="{1215724A-D6FB-0D45-B976-3FE65D695EA4}" destId="{F40EA893-1FCA-FE47-B548-8ADB6D8000C5}" srcOrd="0" destOrd="0" presId="urn:microsoft.com/office/officeart/2008/layout/PictureStrips"/>
    <dgm:cxn modelId="{8C57D184-E4B9-2048-A3AE-16DBB201B5B6}" type="presParOf" srcId="{1215724A-D6FB-0D45-B976-3FE65D695EA4}" destId="{5D1006CB-C80A-9143-9584-F224B661DA7F}" srcOrd="1" destOrd="0" presId="urn:microsoft.com/office/officeart/2008/layout/PictureStrips"/>
    <dgm:cxn modelId="{64DCD5DA-55D1-1A45-BF75-6E5DD29456E6}" type="presParOf" srcId="{A66C0ED0-3C33-AC42-BBCF-43BB6EFDFB83}" destId="{BD1961F9-71BD-1748-85DA-C95B94A93DB5}" srcOrd="25" destOrd="0" presId="urn:microsoft.com/office/officeart/2008/layout/PictureStrips"/>
    <dgm:cxn modelId="{E6FC8166-5D4F-DB4F-ACDB-F46D4F51768A}" type="presParOf" srcId="{A66C0ED0-3C33-AC42-BBCF-43BB6EFDFB83}" destId="{E454448F-5ED9-054E-A6BE-876C1277E10D}" srcOrd="26" destOrd="0" presId="urn:microsoft.com/office/officeart/2008/layout/PictureStrips"/>
    <dgm:cxn modelId="{A07BC449-CB87-484F-9FB1-E73602A90CDF}" type="presParOf" srcId="{E454448F-5ED9-054E-A6BE-876C1277E10D}" destId="{01E13D2F-DA6B-0544-AFF8-8DA0CB77C654}" srcOrd="0" destOrd="0" presId="urn:microsoft.com/office/officeart/2008/layout/PictureStrips"/>
    <dgm:cxn modelId="{C07DF649-F251-1B40-BE71-3EB7DC7C3CE7}" type="presParOf" srcId="{E454448F-5ED9-054E-A6BE-876C1277E10D}" destId="{6CA54B3F-8FA4-E84D-B717-B945EC958BF8}" srcOrd="1" destOrd="0" presId="urn:microsoft.com/office/officeart/2008/layout/PictureStrips"/>
    <dgm:cxn modelId="{034841A0-4888-224A-B832-D163F0D4EEB2}" type="presParOf" srcId="{A66C0ED0-3C33-AC42-BBCF-43BB6EFDFB83}" destId="{E7BA2906-5CBA-3848-B4F4-97CE0D5A8A5D}" srcOrd="27" destOrd="0" presId="urn:microsoft.com/office/officeart/2008/layout/PictureStrips"/>
    <dgm:cxn modelId="{6D16D404-572F-344C-B26C-D4C0DB40F38B}" type="presParOf" srcId="{A66C0ED0-3C33-AC42-BBCF-43BB6EFDFB83}" destId="{B08CC175-3A41-C545-BD75-BE81E7BF53ED}" srcOrd="28" destOrd="0" presId="urn:microsoft.com/office/officeart/2008/layout/PictureStrips"/>
    <dgm:cxn modelId="{EBA1233D-52F0-B54C-A663-CBC8B1BA6FDD}" type="presParOf" srcId="{B08CC175-3A41-C545-BD75-BE81E7BF53ED}" destId="{2A832FA5-F5F7-9942-B6CA-BF99820BB6C1}" srcOrd="0" destOrd="0" presId="urn:microsoft.com/office/officeart/2008/layout/PictureStrips"/>
    <dgm:cxn modelId="{DB5CDDE0-7C09-224B-B526-10F25219F437}" type="presParOf" srcId="{B08CC175-3A41-C545-BD75-BE81E7BF53ED}" destId="{F9109F7C-7EAF-2840-A1FE-6826B3FD9BCF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E280D-7F89-8A4A-A9D8-67DC1D7DAD82}">
      <dsp:nvSpPr>
        <dsp:cNvPr id="0" name=""/>
        <dsp:cNvSpPr/>
      </dsp:nvSpPr>
      <dsp:spPr>
        <a:xfrm>
          <a:off x="6455847" y="2416615"/>
          <a:ext cx="1852766" cy="18527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/>
            <a:t>Dirección Co.</a:t>
          </a:r>
          <a:endParaRPr lang="es-ES" sz="2100" b="1" kern="1200" dirty="0"/>
        </a:p>
      </dsp:txBody>
      <dsp:txXfrm>
        <a:off x="6727178" y="2687946"/>
        <a:ext cx="1310104" cy="1310104"/>
      </dsp:txXfrm>
    </dsp:sp>
    <dsp:sp modelId="{6851D9C3-9AAC-234E-A4C6-0387165275B2}">
      <dsp:nvSpPr>
        <dsp:cNvPr id="0" name=""/>
        <dsp:cNvSpPr/>
      </dsp:nvSpPr>
      <dsp:spPr>
        <a:xfrm rot="16228944">
          <a:off x="7270144" y="2284454"/>
          <a:ext cx="241808" cy="22587"/>
        </a:xfrm>
        <a:custGeom>
          <a:avLst/>
          <a:gdLst/>
          <a:ahLst/>
          <a:cxnLst/>
          <a:rect l="0" t="0" r="0" b="0"/>
          <a:pathLst>
            <a:path>
              <a:moveTo>
                <a:pt x="0" y="11293"/>
              </a:moveTo>
              <a:lnTo>
                <a:pt x="241808" y="1129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385003" y="2289703"/>
        <a:ext cx="12090" cy="12090"/>
      </dsp:txXfrm>
    </dsp:sp>
    <dsp:sp modelId="{AECA2166-7710-A04F-A235-7F7769EB6FFB}">
      <dsp:nvSpPr>
        <dsp:cNvPr id="0" name=""/>
        <dsp:cNvSpPr/>
      </dsp:nvSpPr>
      <dsp:spPr>
        <a:xfrm>
          <a:off x="6473482" y="322114"/>
          <a:ext cx="1852766" cy="18527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Reunión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Asesores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Estratégicos</a:t>
          </a:r>
          <a:endParaRPr lang="es-ES" sz="1200" b="1" kern="1200" dirty="0"/>
        </a:p>
      </dsp:txBody>
      <dsp:txXfrm>
        <a:off x="6744813" y="593445"/>
        <a:ext cx="1310104" cy="1310104"/>
      </dsp:txXfrm>
    </dsp:sp>
    <dsp:sp modelId="{E2102BC5-C074-0744-8AD4-A573E25572B0}">
      <dsp:nvSpPr>
        <dsp:cNvPr id="0" name=""/>
        <dsp:cNvSpPr/>
      </dsp:nvSpPr>
      <dsp:spPr>
        <a:xfrm>
          <a:off x="8308614" y="3331705"/>
          <a:ext cx="277023" cy="22587"/>
        </a:xfrm>
        <a:custGeom>
          <a:avLst/>
          <a:gdLst/>
          <a:ahLst/>
          <a:cxnLst/>
          <a:rect l="0" t="0" r="0" b="0"/>
          <a:pathLst>
            <a:path>
              <a:moveTo>
                <a:pt x="0" y="11293"/>
              </a:moveTo>
              <a:lnTo>
                <a:pt x="277023" y="1129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8440200" y="3336073"/>
        <a:ext cx="13851" cy="13851"/>
      </dsp:txXfrm>
    </dsp:sp>
    <dsp:sp modelId="{7B1C2C65-723B-A344-94A6-C3A995E7B2E6}">
      <dsp:nvSpPr>
        <dsp:cNvPr id="0" name=""/>
        <dsp:cNvSpPr/>
      </dsp:nvSpPr>
      <dsp:spPr>
        <a:xfrm>
          <a:off x="8585638" y="2416615"/>
          <a:ext cx="1852766" cy="18527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/>
            <a:t>Redes Sociales/Fotografía y apoyo </a:t>
          </a:r>
          <a:endParaRPr lang="es-ES" sz="1000" b="1" kern="1200" dirty="0"/>
        </a:p>
      </dsp:txBody>
      <dsp:txXfrm>
        <a:off x="8856969" y="2687946"/>
        <a:ext cx="1310104" cy="1310104"/>
      </dsp:txXfrm>
    </dsp:sp>
    <dsp:sp modelId="{89C860D1-50F9-D848-8BAC-B405B887F93C}">
      <dsp:nvSpPr>
        <dsp:cNvPr id="0" name=""/>
        <dsp:cNvSpPr/>
      </dsp:nvSpPr>
      <dsp:spPr>
        <a:xfrm rot="5400000">
          <a:off x="7250255" y="4390063"/>
          <a:ext cx="263950" cy="22587"/>
        </a:xfrm>
        <a:custGeom>
          <a:avLst/>
          <a:gdLst/>
          <a:ahLst/>
          <a:cxnLst/>
          <a:rect l="0" t="0" r="0" b="0"/>
          <a:pathLst>
            <a:path>
              <a:moveTo>
                <a:pt x="0" y="11293"/>
              </a:moveTo>
              <a:lnTo>
                <a:pt x="263950" y="1129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375632" y="4394758"/>
        <a:ext cx="13197" cy="13197"/>
      </dsp:txXfrm>
    </dsp:sp>
    <dsp:sp modelId="{C6725677-EC57-C745-8802-E9ABA035C99D}">
      <dsp:nvSpPr>
        <dsp:cNvPr id="0" name=""/>
        <dsp:cNvSpPr/>
      </dsp:nvSpPr>
      <dsp:spPr>
        <a:xfrm>
          <a:off x="6455847" y="4533332"/>
          <a:ext cx="1852766" cy="18527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/>
            <a:t>Web Master</a:t>
          </a:r>
          <a:endParaRPr lang="es-ES" sz="1000" b="1" kern="1200" dirty="0"/>
        </a:p>
      </dsp:txBody>
      <dsp:txXfrm>
        <a:off x="6727178" y="4804663"/>
        <a:ext cx="1310104" cy="1310104"/>
      </dsp:txXfrm>
    </dsp:sp>
    <dsp:sp modelId="{AE146C06-BEB0-DA4E-9C80-60253C2D29B2}">
      <dsp:nvSpPr>
        <dsp:cNvPr id="0" name=""/>
        <dsp:cNvSpPr/>
      </dsp:nvSpPr>
      <dsp:spPr>
        <a:xfrm rot="10800000">
          <a:off x="6161192" y="3331705"/>
          <a:ext cx="294655" cy="22587"/>
        </a:xfrm>
        <a:custGeom>
          <a:avLst/>
          <a:gdLst/>
          <a:ahLst/>
          <a:cxnLst/>
          <a:rect l="0" t="0" r="0" b="0"/>
          <a:pathLst>
            <a:path>
              <a:moveTo>
                <a:pt x="0" y="11293"/>
              </a:moveTo>
              <a:lnTo>
                <a:pt x="294655" y="1129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6301153" y="3335632"/>
        <a:ext cx="14732" cy="14732"/>
      </dsp:txXfrm>
    </dsp:sp>
    <dsp:sp modelId="{0CC5C4D3-20D0-C64D-A44B-718DEE8A71F8}">
      <dsp:nvSpPr>
        <dsp:cNvPr id="0" name=""/>
        <dsp:cNvSpPr/>
      </dsp:nvSpPr>
      <dsp:spPr>
        <a:xfrm>
          <a:off x="4308425" y="2416615"/>
          <a:ext cx="1852766" cy="18527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/>
            <a:t>Audiovisuales</a:t>
          </a:r>
          <a:r>
            <a:rPr lang="es-ES" sz="1000" kern="1200" dirty="0" smtClean="0"/>
            <a:t> </a:t>
          </a:r>
          <a:endParaRPr lang="es-ES" sz="1000" kern="1200" dirty="0"/>
        </a:p>
      </dsp:txBody>
      <dsp:txXfrm>
        <a:off x="4579756" y="2687946"/>
        <a:ext cx="1310104" cy="1310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77D38-8463-1645-81C1-2560E9776240}">
      <dsp:nvSpPr>
        <dsp:cNvPr id="0" name=""/>
        <dsp:cNvSpPr/>
      </dsp:nvSpPr>
      <dsp:spPr>
        <a:xfrm>
          <a:off x="119870" y="788727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Revista informativa Inst. y articulación p. Impresas.</a:t>
          </a:r>
          <a:endParaRPr lang="es-ES" sz="1400" kern="1200" dirty="0"/>
        </a:p>
      </dsp:txBody>
      <dsp:txXfrm>
        <a:off x="119870" y="788727"/>
        <a:ext cx="2751430" cy="859822"/>
      </dsp:txXfrm>
    </dsp:sp>
    <dsp:sp modelId="{775026DC-0278-6C41-9915-1198B344EB72}">
      <dsp:nvSpPr>
        <dsp:cNvPr id="0" name=""/>
        <dsp:cNvSpPr/>
      </dsp:nvSpPr>
      <dsp:spPr>
        <a:xfrm>
          <a:off x="0" y="681585"/>
          <a:ext cx="601875" cy="902813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A9234B-3F89-AF42-A59A-D687659A2FD7}">
      <dsp:nvSpPr>
        <dsp:cNvPr id="0" name=""/>
        <dsp:cNvSpPr/>
      </dsp:nvSpPr>
      <dsp:spPr>
        <a:xfrm>
          <a:off x="3196774" y="788727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/>
            <a:t>Check</a:t>
          </a:r>
          <a:r>
            <a:rPr lang="es-ES" sz="1400" kern="1200" dirty="0" smtClean="0"/>
            <a:t> </a:t>
          </a:r>
          <a:r>
            <a:rPr lang="es-ES" sz="1400" kern="1200" dirty="0" err="1" smtClean="0"/>
            <a:t>List</a:t>
          </a:r>
          <a:r>
            <a:rPr lang="es-ES" sz="1400" kern="1200" dirty="0" smtClean="0"/>
            <a:t> de proyectos de alta dirección (Prioritarios)</a:t>
          </a:r>
          <a:endParaRPr lang="es-ES" sz="1400" kern="1200" dirty="0"/>
        </a:p>
      </dsp:txBody>
      <dsp:txXfrm>
        <a:off x="3196774" y="788727"/>
        <a:ext cx="2751430" cy="859822"/>
      </dsp:txXfrm>
    </dsp:sp>
    <dsp:sp modelId="{324369A9-89F6-FA4B-96BD-42FBE6DABF99}">
      <dsp:nvSpPr>
        <dsp:cNvPr id="0" name=""/>
        <dsp:cNvSpPr/>
      </dsp:nvSpPr>
      <dsp:spPr>
        <a:xfrm>
          <a:off x="3082131" y="664531"/>
          <a:ext cx="601875" cy="902813"/>
        </a:xfrm>
        <a:prstGeom prst="rect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CAAD396-069F-1B4F-835D-A1837C55DFAF}">
      <dsp:nvSpPr>
        <dsp:cNvPr id="0" name=""/>
        <dsp:cNvSpPr/>
      </dsp:nvSpPr>
      <dsp:spPr>
        <a:xfrm>
          <a:off x="6273677" y="788727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Revisión directrices manual de Web Master  </a:t>
          </a:r>
          <a:endParaRPr lang="es-ES" sz="1400" kern="1200" dirty="0"/>
        </a:p>
      </dsp:txBody>
      <dsp:txXfrm>
        <a:off x="6273677" y="788727"/>
        <a:ext cx="2751430" cy="859822"/>
      </dsp:txXfrm>
    </dsp:sp>
    <dsp:sp modelId="{A7C567AF-599F-614E-9C27-66F5383144BC}">
      <dsp:nvSpPr>
        <dsp:cNvPr id="0" name=""/>
        <dsp:cNvSpPr/>
      </dsp:nvSpPr>
      <dsp:spPr>
        <a:xfrm>
          <a:off x="6159034" y="664531"/>
          <a:ext cx="601875" cy="902813"/>
        </a:xfrm>
        <a:prstGeom prst="rect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5405C5-E31E-C341-990B-ADE29114D10D}">
      <dsp:nvSpPr>
        <dsp:cNvPr id="0" name=""/>
        <dsp:cNvSpPr/>
      </dsp:nvSpPr>
      <dsp:spPr>
        <a:xfrm>
          <a:off x="119870" y="1871148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Conversatorio (Presidente)</a:t>
          </a:r>
          <a:endParaRPr lang="es-ES" sz="1400" kern="1200" dirty="0"/>
        </a:p>
      </dsp:txBody>
      <dsp:txXfrm>
        <a:off x="119870" y="1871148"/>
        <a:ext cx="2751430" cy="859822"/>
      </dsp:txXfrm>
    </dsp:sp>
    <dsp:sp modelId="{BDF586CE-31A5-E043-83F5-F088E6EABE33}">
      <dsp:nvSpPr>
        <dsp:cNvPr id="0" name=""/>
        <dsp:cNvSpPr/>
      </dsp:nvSpPr>
      <dsp:spPr>
        <a:xfrm>
          <a:off x="5227" y="1746951"/>
          <a:ext cx="601875" cy="902813"/>
        </a:xfrm>
        <a:prstGeom prst="rect">
          <a:avLst/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0" r="-120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CA0298-F195-F340-847D-C5165623A0C2}">
      <dsp:nvSpPr>
        <dsp:cNvPr id="0" name=""/>
        <dsp:cNvSpPr/>
      </dsp:nvSpPr>
      <dsp:spPr>
        <a:xfrm>
          <a:off x="3196774" y="1871148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Articulación consultorios empresarial, jurídicos y ORI</a:t>
          </a:r>
          <a:endParaRPr lang="es-ES" sz="1400" kern="1200" dirty="0"/>
        </a:p>
      </dsp:txBody>
      <dsp:txXfrm>
        <a:off x="3196774" y="1871148"/>
        <a:ext cx="2751430" cy="859822"/>
      </dsp:txXfrm>
    </dsp:sp>
    <dsp:sp modelId="{ABE58048-1348-0741-9AD0-F7EE810BD105}">
      <dsp:nvSpPr>
        <dsp:cNvPr id="0" name=""/>
        <dsp:cNvSpPr/>
      </dsp:nvSpPr>
      <dsp:spPr>
        <a:xfrm>
          <a:off x="3082131" y="1746951"/>
          <a:ext cx="601875" cy="902813"/>
        </a:xfrm>
        <a:prstGeom prst="rect">
          <a:avLst/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1000" r="-61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C38794F-839B-534E-9566-2DE1453BF1D8}">
      <dsp:nvSpPr>
        <dsp:cNvPr id="0" name=""/>
        <dsp:cNvSpPr/>
      </dsp:nvSpPr>
      <dsp:spPr>
        <a:xfrm>
          <a:off x="6273677" y="1871148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Articulación </a:t>
          </a:r>
          <a:r>
            <a:rPr lang="es-ES" sz="1400" kern="1200" smtClean="0"/>
            <a:t>con posgrados</a:t>
          </a:r>
          <a:endParaRPr lang="es-ES" sz="1400" kern="1200" dirty="0"/>
        </a:p>
      </dsp:txBody>
      <dsp:txXfrm>
        <a:off x="6273677" y="1871148"/>
        <a:ext cx="2751430" cy="859822"/>
      </dsp:txXfrm>
    </dsp:sp>
    <dsp:sp modelId="{B965CFFD-0D26-B14D-8EC7-E4406D9BB1D6}">
      <dsp:nvSpPr>
        <dsp:cNvPr id="0" name=""/>
        <dsp:cNvSpPr/>
      </dsp:nvSpPr>
      <dsp:spPr>
        <a:xfrm>
          <a:off x="6159034" y="1746951"/>
          <a:ext cx="601875" cy="902813"/>
        </a:xfrm>
        <a:prstGeom prst="rect">
          <a:avLst/>
        </a:prstGeom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DE6DE6-3C64-8A43-A7A6-63C6C4380259}">
      <dsp:nvSpPr>
        <dsp:cNvPr id="0" name=""/>
        <dsp:cNvSpPr/>
      </dsp:nvSpPr>
      <dsp:spPr>
        <a:xfrm>
          <a:off x="119870" y="2953568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Implementación de manual de redes sociales</a:t>
          </a:r>
          <a:endParaRPr lang="es-ES" sz="1400" kern="1200" dirty="0"/>
        </a:p>
      </dsp:txBody>
      <dsp:txXfrm>
        <a:off x="119870" y="2953568"/>
        <a:ext cx="2751430" cy="859822"/>
      </dsp:txXfrm>
    </dsp:sp>
    <dsp:sp modelId="{299860F7-9D7D-5C40-BD4B-3D92DA61431B}">
      <dsp:nvSpPr>
        <dsp:cNvPr id="0" name=""/>
        <dsp:cNvSpPr/>
      </dsp:nvSpPr>
      <dsp:spPr>
        <a:xfrm>
          <a:off x="5227" y="2829372"/>
          <a:ext cx="601875" cy="9028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2B6DAB7-A9FA-4748-AE83-295F87019655}">
      <dsp:nvSpPr>
        <dsp:cNvPr id="0" name=""/>
        <dsp:cNvSpPr/>
      </dsp:nvSpPr>
      <dsp:spPr>
        <a:xfrm>
          <a:off x="3196774" y="2953568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Manual de acuerdo de servicios y solicitudes </a:t>
          </a:r>
          <a:endParaRPr lang="es-ES" sz="1400" kern="1200" dirty="0"/>
        </a:p>
      </dsp:txBody>
      <dsp:txXfrm>
        <a:off x="3196774" y="2953568"/>
        <a:ext cx="2751430" cy="859822"/>
      </dsp:txXfrm>
    </dsp:sp>
    <dsp:sp modelId="{88FA796E-B25D-B046-B6F9-0193CBBDB77C}">
      <dsp:nvSpPr>
        <dsp:cNvPr id="0" name=""/>
        <dsp:cNvSpPr/>
      </dsp:nvSpPr>
      <dsp:spPr>
        <a:xfrm>
          <a:off x="3082131" y="2829372"/>
          <a:ext cx="601875" cy="902813"/>
        </a:xfrm>
        <a:prstGeom prst="rect">
          <a:avLst/>
        </a:prstGeom>
        <a:blipFill>
          <a:blip xmlns:r="http://schemas.openxmlformats.org/officeDocument/2006/relationships"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BC0BC1-3ADF-F842-8F54-B96F91179D6B}">
      <dsp:nvSpPr>
        <dsp:cNvPr id="0" name=""/>
        <dsp:cNvSpPr/>
      </dsp:nvSpPr>
      <dsp:spPr>
        <a:xfrm>
          <a:off x="6273677" y="2953568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/>
            <a:t>Check</a:t>
          </a:r>
          <a:r>
            <a:rPr lang="es-ES" sz="1400" kern="1200" dirty="0" smtClean="0"/>
            <a:t> </a:t>
          </a:r>
          <a:r>
            <a:rPr lang="es-ES" sz="1400" kern="1200" dirty="0" err="1" smtClean="0"/>
            <a:t>List</a:t>
          </a:r>
          <a:r>
            <a:rPr lang="es-ES" sz="1400" kern="1200" dirty="0" smtClean="0"/>
            <a:t> de campañas institucionales</a:t>
          </a:r>
          <a:endParaRPr lang="es-ES" sz="1400" kern="1200" dirty="0"/>
        </a:p>
      </dsp:txBody>
      <dsp:txXfrm>
        <a:off x="6273677" y="2953568"/>
        <a:ext cx="2751430" cy="859822"/>
      </dsp:txXfrm>
    </dsp:sp>
    <dsp:sp modelId="{4F9608A1-A7A3-F942-9AB9-3D5ABA96562D}">
      <dsp:nvSpPr>
        <dsp:cNvPr id="0" name=""/>
        <dsp:cNvSpPr/>
      </dsp:nvSpPr>
      <dsp:spPr>
        <a:xfrm>
          <a:off x="6159034" y="2829372"/>
          <a:ext cx="601875" cy="90281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7D2885-0B65-674D-99AB-4CC66D6CD21B}">
      <dsp:nvSpPr>
        <dsp:cNvPr id="0" name=""/>
        <dsp:cNvSpPr/>
      </dsp:nvSpPr>
      <dsp:spPr>
        <a:xfrm>
          <a:off x="119870" y="4035989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Calendario de eventos </a:t>
          </a:r>
          <a:r>
            <a:rPr lang="es-ES" sz="1400" kern="1200" dirty="0" err="1" smtClean="0"/>
            <a:t>Mkdeo</a:t>
          </a:r>
          <a:r>
            <a:rPr lang="es-ES" sz="1400" kern="1200" dirty="0" smtClean="0"/>
            <a:t> y Bienestar/ agendas comunes. </a:t>
          </a:r>
          <a:endParaRPr lang="es-ES" sz="1400" kern="1200" dirty="0"/>
        </a:p>
      </dsp:txBody>
      <dsp:txXfrm>
        <a:off x="119870" y="4035989"/>
        <a:ext cx="2751430" cy="859822"/>
      </dsp:txXfrm>
    </dsp:sp>
    <dsp:sp modelId="{04A8DE17-F0A0-0941-942D-4C09B6CE9A1A}">
      <dsp:nvSpPr>
        <dsp:cNvPr id="0" name=""/>
        <dsp:cNvSpPr/>
      </dsp:nvSpPr>
      <dsp:spPr>
        <a:xfrm>
          <a:off x="5227" y="3911792"/>
          <a:ext cx="601875" cy="902813"/>
        </a:xfrm>
        <a:prstGeom prst="rect">
          <a:avLst/>
        </a:prstGeom>
        <a:blipFill>
          <a:blip xmlns:r="http://schemas.openxmlformats.org/officeDocument/2006/relationships"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727A487-AC10-CA44-8A4A-2F319AA873ED}">
      <dsp:nvSpPr>
        <dsp:cNvPr id="0" name=""/>
        <dsp:cNvSpPr/>
      </dsp:nvSpPr>
      <dsp:spPr>
        <a:xfrm>
          <a:off x="3196774" y="4035989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Diseño e implementación de protocolos corporativos</a:t>
          </a:r>
          <a:endParaRPr lang="es-ES" sz="1400" kern="1200" dirty="0"/>
        </a:p>
      </dsp:txBody>
      <dsp:txXfrm>
        <a:off x="3196774" y="4035989"/>
        <a:ext cx="2751430" cy="859822"/>
      </dsp:txXfrm>
    </dsp:sp>
    <dsp:sp modelId="{E29EC7B6-8382-F04B-9C81-B32EF034049E}">
      <dsp:nvSpPr>
        <dsp:cNvPr id="0" name=""/>
        <dsp:cNvSpPr/>
      </dsp:nvSpPr>
      <dsp:spPr>
        <a:xfrm>
          <a:off x="3082131" y="3911792"/>
          <a:ext cx="601875" cy="90281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AF3925-19A2-0B4C-A6C8-59E875D78648}">
      <dsp:nvSpPr>
        <dsp:cNvPr id="0" name=""/>
        <dsp:cNvSpPr/>
      </dsp:nvSpPr>
      <dsp:spPr>
        <a:xfrm>
          <a:off x="6273677" y="4035989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Consolidación de bases de datos por públicos </a:t>
          </a:r>
          <a:endParaRPr lang="es-ES" sz="1400" kern="1200" dirty="0"/>
        </a:p>
      </dsp:txBody>
      <dsp:txXfrm>
        <a:off x="6273677" y="4035989"/>
        <a:ext cx="2751430" cy="859822"/>
      </dsp:txXfrm>
    </dsp:sp>
    <dsp:sp modelId="{3EA875AF-70B3-A34B-AC96-26B93D3BF6B3}">
      <dsp:nvSpPr>
        <dsp:cNvPr id="0" name=""/>
        <dsp:cNvSpPr/>
      </dsp:nvSpPr>
      <dsp:spPr>
        <a:xfrm>
          <a:off x="6159034" y="3911792"/>
          <a:ext cx="601875" cy="902813"/>
        </a:xfrm>
        <a:prstGeom prst="rect">
          <a:avLst/>
        </a:prstGeom>
        <a:blipFill>
          <a:blip xmlns:r="http://schemas.openxmlformats.org/officeDocument/2006/relationships"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0EA893-1FCA-FE47-B548-8ADB6D8000C5}">
      <dsp:nvSpPr>
        <dsp:cNvPr id="0" name=""/>
        <dsp:cNvSpPr/>
      </dsp:nvSpPr>
      <dsp:spPr>
        <a:xfrm>
          <a:off x="119870" y="5118409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Nodo de Biotecnología</a:t>
          </a:r>
          <a:endParaRPr lang="es-ES" sz="1400" kern="1200" dirty="0"/>
        </a:p>
      </dsp:txBody>
      <dsp:txXfrm>
        <a:off x="119870" y="5118409"/>
        <a:ext cx="2751430" cy="859822"/>
      </dsp:txXfrm>
    </dsp:sp>
    <dsp:sp modelId="{5D1006CB-C80A-9143-9584-F224B661DA7F}">
      <dsp:nvSpPr>
        <dsp:cNvPr id="0" name=""/>
        <dsp:cNvSpPr/>
      </dsp:nvSpPr>
      <dsp:spPr>
        <a:xfrm>
          <a:off x="5227" y="4994213"/>
          <a:ext cx="601875" cy="902813"/>
        </a:xfrm>
        <a:prstGeom prst="rect">
          <a:avLst/>
        </a:prstGeom>
        <a:blipFill>
          <a:blip xmlns:r="http://schemas.openxmlformats.org/officeDocument/2006/relationships"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E13D2F-DA6B-0544-AFF8-8DA0CB77C654}">
      <dsp:nvSpPr>
        <dsp:cNvPr id="0" name=""/>
        <dsp:cNvSpPr/>
      </dsp:nvSpPr>
      <dsp:spPr>
        <a:xfrm>
          <a:off x="3196774" y="5118409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Proyectos de Decanos </a:t>
          </a:r>
          <a:endParaRPr lang="es-ES" sz="1400" kern="1200" dirty="0"/>
        </a:p>
      </dsp:txBody>
      <dsp:txXfrm>
        <a:off x="3196774" y="5118409"/>
        <a:ext cx="2751430" cy="859822"/>
      </dsp:txXfrm>
    </dsp:sp>
    <dsp:sp modelId="{6CA54B3F-8FA4-E84D-B717-B945EC958BF8}">
      <dsp:nvSpPr>
        <dsp:cNvPr id="0" name=""/>
        <dsp:cNvSpPr/>
      </dsp:nvSpPr>
      <dsp:spPr>
        <a:xfrm>
          <a:off x="3082131" y="4994213"/>
          <a:ext cx="601875" cy="902813"/>
        </a:xfrm>
        <a:prstGeom prst="rect">
          <a:avLst/>
        </a:prstGeom>
        <a:blipFill>
          <a:blip xmlns:r="http://schemas.openxmlformats.org/officeDocument/2006/relationships"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A832FA5-F5F7-9942-B6CA-BF99820BB6C1}">
      <dsp:nvSpPr>
        <dsp:cNvPr id="0" name=""/>
        <dsp:cNvSpPr/>
      </dsp:nvSpPr>
      <dsp:spPr>
        <a:xfrm>
          <a:off x="6273677" y="5118409"/>
          <a:ext cx="2751430" cy="8598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386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Implementación de la estrategia. (plan de acción)</a:t>
          </a:r>
          <a:endParaRPr lang="es-ES" sz="1400" kern="1200" dirty="0"/>
        </a:p>
      </dsp:txBody>
      <dsp:txXfrm>
        <a:off x="6273677" y="5118409"/>
        <a:ext cx="2751430" cy="859822"/>
      </dsp:txXfrm>
    </dsp:sp>
    <dsp:sp modelId="{F9109F7C-7EAF-2840-A1FE-6826B3FD9BCF}">
      <dsp:nvSpPr>
        <dsp:cNvPr id="0" name=""/>
        <dsp:cNvSpPr/>
      </dsp:nvSpPr>
      <dsp:spPr>
        <a:xfrm>
          <a:off x="6159034" y="4994213"/>
          <a:ext cx="601875" cy="902813"/>
        </a:xfrm>
        <a:prstGeom prst="rect">
          <a:avLst/>
        </a:prstGeom>
        <a:blipFill>
          <a:blip xmlns:r="http://schemas.openxmlformats.org/officeDocument/2006/relationships"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0.30032</cdr:x>
      <cdr:y>0.09778</cdr:y>
    </cdr:from>
    <cdr:to>
      <cdr:x>0.60591</cdr:x>
      <cdr:y>0.3239</cdr:y>
    </cdr:to>
    <cdr:sp macro="" textlink="">
      <cdr:nvSpPr>
        <cdr:cNvPr id="2" name="CuadroTexto 1"/>
        <cdr:cNvSpPr txBox="1"/>
      </cdr:nvSpPr>
      <cdr:spPr>
        <a:xfrm xmlns:a="http://schemas.openxmlformats.org/drawingml/2006/main" rot="19587366">
          <a:off x="1583957" y="407962"/>
          <a:ext cx="1611761" cy="9434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2000" dirty="0" smtClean="0">
              <a:latin typeface="Abadi MT Condensed Extra Bold"/>
              <a:cs typeface="Abadi MT Condensed Extra Bold"/>
            </a:rPr>
            <a:t>Presidente </a:t>
          </a:r>
          <a:endParaRPr lang="es-ES" sz="2000" dirty="0">
            <a:latin typeface="Abadi MT Condensed Extra Bold"/>
            <a:cs typeface="Abadi MT Condensed Extra Bold"/>
          </a:endParaRPr>
        </a:p>
      </cdr:txBody>
    </cdr:sp>
  </cdr:relSizeAnchor>
  <cdr:relSizeAnchor xmlns:cdr="http://schemas.openxmlformats.org/drawingml/2006/chartDrawing">
    <cdr:from>
      <cdr:x>0.24269</cdr:x>
      <cdr:y>0.22417</cdr:y>
    </cdr:from>
    <cdr:to>
      <cdr:x>0.47222</cdr:x>
      <cdr:y>0.3575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2219158" y="1537368"/>
          <a:ext cx="209884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  <cdr:relSizeAnchor xmlns:cdr="http://schemas.openxmlformats.org/drawingml/2006/chartDrawing">
    <cdr:from>
      <cdr:x>0.27193</cdr:x>
      <cdr:y>0.21637</cdr:y>
    </cdr:from>
    <cdr:to>
      <cdr:x>0.37865</cdr:x>
      <cdr:y>0.27096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2486526" y="1483895"/>
          <a:ext cx="975895" cy="3743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  <cdr:relSizeAnchor xmlns:cdr="http://schemas.openxmlformats.org/drawingml/2006/chartDrawing">
    <cdr:from>
      <cdr:x>0.56116</cdr:x>
      <cdr:y>0.14437</cdr:y>
    </cdr:from>
    <cdr:to>
      <cdr:x>0.68997</cdr:x>
      <cdr:y>0.32158</cdr:y>
    </cdr:to>
    <cdr:sp macro="" textlink="">
      <cdr:nvSpPr>
        <cdr:cNvPr id="5" name="CuadroTexto 4"/>
        <cdr:cNvSpPr txBox="1"/>
      </cdr:nvSpPr>
      <cdr:spPr>
        <a:xfrm xmlns:a="http://schemas.openxmlformats.org/drawingml/2006/main" rot="2374206">
          <a:off x="2959723" y="602352"/>
          <a:ext cx="679399" cy="7393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000" dirty="0" smtClean="0">
              <a:latin typeface="Abadi MT Condensed Extra Bold"/>
              <a:cs typeface="Abadi MT Condensed Extra Bold"/>
            </a:rPr>
            <a:t>Rector </a:t>
          </a:r>
          <a:endParaRPr lang="es-ES" sz="2000" dirty="0">
            <a:latin typeface="Abadi MT Condensed Extra Bold"/>
            <a:cs typeface="Abadi MT Condensed Extra Bold"/>
          </a:endParaRPr>
        </a:p>
      </cdr:txBody>
    </cdr:sp>
  </cdr:relSizeAnchor>
  <cdr:relSizeAnchor xmlns:cdr="http://schemas.openxmlformats.org/drawingml/2006/chartDrawing">
    <cdr:from>
      <cdr:x>0.2463</cdr:x>
      <cdr:y>0.37223</cdr:y>
    </cdr:from>
    <cdr:to>
      <cdr:x>0.37511</cdr:x>
      <cdr:y>0.54943</cdr:y>
    </cdr:to>
    <cdr:sp macro="" textlink="">
      <cdr:nvSpPr>
        <cdr:cNvPr id="6" name="CuadroTexto 5"/>
        <cdr:cNvSpPr txBox="1"/>
      </cdr:nvSpPr>
      <cdr:spPr>
        <a:xfrm xmlns:a="http://schemas.openxmlformats.org/drawingml/2006/main" rot="16369227">
          <a:off x="1269088" y="1582949"/>
          <a:ext cx="739319" cy="6793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000" dirty="0" err="1" smtClean="0">
              <a:solidFill>
                <a:srgbClr val="FFFFFF"/>
              </a:solidFill>
              <a:latin typeface="Abadi MT Condensed Extra Bold"/>
              <a:cs typeface="Abadi MT Condensed Extra Bold"/>
            </a:rPr>
            <a:t>MKdeo</a:t>
          </a:r>
          <a:endParaRPr lang="es-ES" sz="2000" dirty="0">
            <a:solidFill>
              <a:srgbClr val="FFFFFF"/>
            </a:solidFill>
            <a:latin typeface="Abadi MT Condensed Extra Bold"/>
            <a:cs typeface="Abadi MT Condensed Extra Bold"/>
          </a:endParaRPr>
        </a:p>
      </cdr:txBody>
    </cdr:sp>
  </cdr:relSizeAnchor>
  <cdr:relSizeAnchor xmlns:cdr="http://schemas.openxmlformats.org/drawingml/2006/chartDrawing">
    <cdr:from>
      <cdr:x>0.54029</cdr:x>
      <cdr:y>0.64693</cdr:y>
    </cdr:from>
    <cdr:to>
      <cdr:x>0.75356</cdr:x>
      <cdr:y>0.77734</cdr:y>
    </cdr:to>
    <cdr:sp macro="" textlink="">
      <cdr:nvSpPr>
        <cdr:cNvPr id="7" name="CuadroTexto 6"/>
        <cdr:cNvSpPr txBox="1"/>
      </cdr:nvSpPr>
      <cdr:spPr>
        <a:xfrm xmlns:a="http://schemas.openxmlformats.org/drawingml/2006/main" rot="19301402">
          <a:off x="2849632" y="2699087"/>
          <a:ext cx="1124842" cy="5441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000" dirty="0" smtClean="0">
              <a:latin typeface="Abadi MT Condensed Extra Bold"/>
              <a:cs typeface="Abadi MT Condensed Extra Bold"/>
            </a:rPr>
            <a:t>Planeación </a:t>
          </a:r>
          <a:endParaRPr lang="es-ES" sz="2000" dirty="0">
            <a:latin typeface="Abadi MT Condensed Extra Bold"/>
            <a:cs typeface="Abadi MT Condensed Extra Bold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0.33701</cdr:x>
      <cdr:y>0.80841</cdr:y>
    </cdr:from>
    <cdr:to>
      <cdr:x>0.48684</cdr:x>
      <cdr:y>0.92895</cdr:y>
    </cdr:to>
    <cdr:sp macro="" textlink="">
      <cdr:nvSpPr>
        <cdr:cNvPr id="2" name="CuadroTexto 1"/>
        <cdr:cNvSpPr txBox="1"/>
      </cdr:nvSpPr>
      <cdr:spPr>
        <a:xfrm xmlns:a="http://schemas.openxmlformats.org/drawingml/2006/main" rot="1421078">
          <a:off x="5470894" y="5704496"/>
          <a:ext cx="2432353" cy="850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800" dirty="0" err="1" smtClean="0">
              <a:solidFill>
                <a:srgbClr val="FFFFFF"/>
              </a:solidFill>
              <a:latin typeface="Abadi MT Condensed Extra Bold"/>
              <a:cs typeface="Abadi MT Condensed Extra Bold"/>
            </a:rPr>
            <a:t>Investig</a:t>
          </a:r>
          <a:r>
            <a:rPr lang="es-ES" sz="2800" dirty="0">
              <a:solidFill>
                <a:srgbClr val="FFFFFF"/>
              </a:solidFill>
              <a:latin typeface="Abadi MT Condensed Extra Bold"/>
              <a:cs typeface="Abadi MT Condensed Extra Bold"/>
            </a:rPr>
            <a:t>.</a:t>
          </a:r>
          <a:r>
            <a:rPr lang="es-ES" sz="2800" dirty="0" smtClean="0">
              <a:solidFill>
                <a:srgbClr val="FFFFFF"/>
              </a:solidFill>
              <a:latin typeface="Abadi MT Condensed Extra Bold"/>
              <a:cs typeface="Abadi MT Condensed Extra Bold"/>
            </a:rPr>
            <a:t> </a:t>
          </a:r>
          <a:endParaRPr lang="es-ES" sz="2800" dirty="0">
            <a:solidFill>
              <a:srgbClr val="FFFFFF"/>
            </a:solidFill>
            <a:latin typeface="Abadi MT Condensed Extra Bold"/>
            <a:cs typeface="Abadi MT Condensed Extra Bold"/>
          </a:endParaRPr>
        </a:p>
      </cdr:txBody>
    </cdr:sp>
  </cdr:relSizeAnchor>
  <cdr:relSizeAnchor xmlns:cdr="http://schemas.openxmlformats.org/drawingml/2006/chartDrawing">
    <cdr:from>
      <cdr:x>0.27275</cdr:x>
      <cdr:y>0.52936</cdr:y>
    </cdr:from>
    <cdr:to>
      <cdr:x>0.32548</cdr:x>
      <cdr:y>0.78814</cdr:y>
    </cdr:to>
    <cdr:sp macro="" textlink="">
      <cdr:nvSpPr>
        <cdr:cNvPr id="3" name="CuadroTexto 2"/>
        <cdr:cNvSpPr txBox="1"/>
      </cdr:nvSpPr>
      <cdr:spPr>
        <a:xfrm xmlns:a="http://schemas.openxmlformats.org/drawingml/2006/main" rot="3333949">
          <a:off x="3947958" y="4219936"/>
          <a:ext cx="1826050" cy="856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800" dirty="0" smtClean="0">
              <a:latin typeface="Abadi MT Condensed Extra Bold"/>
              <a:cs typeface="Abadi MT Condensed Extra Bold"/>
            </a:rPr>
            <a:t>Empleados </a:t>
          </a:r>
          <a:endParaRPr lang="es-ES" sz="2800" dirty="0">
            <a:latin typeface="Abadi MT Condensed Extra Bold"/>
            <a:cs typeface="Abadi MT Condensed Extra Bold"/>
          </a:endParaRPr>
        </a:p>
      </cdr:txBody>
    </cdr:sp>
  </cdr:relSizeAnchor>
  <cdr:relSizeAnchor xmlns:cdr="http://schemas.openxmlformats.org/drawingml/2006/chartDrawing">
    <cdr:from>
      <cdr:x>0.45495</cdr:x>
      <cdr:y>0.09069</cdr:y>
    </cdr:from>
    <cdr:to>
      <cdr:x>0.57703</cdr:x>
      <cdr:y>0.21123</cdr:y>
    </cdr:to>
    <cdr:sp macro="" textlink="">
      <cdr:nvSpPr>
        <cdr:cNvPr id="4" name="CuadroTexto 3"/>
        <cdr:cNvSpPr txBox="1"/>
      </cdr:nvSpPr>
      <cdr:spPr>
        <a:xfrm xmlns:a="http://schemas.openxmlformats.org/drawingml/2006/main" rot="1794707">
          <a:off x="7385442" y="639961"/>
          <a:ext cx="1981916" cy="8506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800" dirty="0" smtClean="0">
              <a:latin typeface="Abadi MT Condensed Extra Bold"/>
              <a:cs typeface="Abadi MT Condensed Extra Bold"/>
            </a:rPr>
            <a:t>Estudiantes </a:t>
          </a:r>
          <a:endParaRPr lang="es-ES" sz="2800" dirty="0">
            <a:latin typeface="Abadi MT Condensed Extra Bold"/>
            <a:cs typeface="Abadi MT Condensed Extra Bold"/>
          </a:endParaRPr>
        </a:p>
      </cdr:txBody>
    </cdr:sp>
  </cdr:relSizeAnchor>
  <cdr:relSizeAnchor xmlns:cdr="http://schemas.openxmlformats.org/drawingml/2006/chartDrawing">
    <cdr:from>
      <cdr:x>0.57354</cdr:x>
      <cdr:y>0.21678</cdr:y>
    </cdr:from>
    <cdr:to>
      <cdr:x>0.6343</cdr:x>
      <cdr:y>0.53208</cdr:y>
    </cdr:to>
    <cdr:sp macro="" textlink="">
      <cdr:nvSpPr>
        <cdr:cNvPr id="5" name="CuadroTexto 4"/>
        <cdr:cNvSpPr txBox="1"/>
      </cdr:nvSpPr>
      <cdr:spPr>
        <a:xfrm xmlns:a="http://schemas.openxmlformats.org/drawingml/2006/main" rot="4144208">
          <a:off x="8691398" y="2148933"/>
          <a:ext cx="2224907" cy="9864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800" dirty="0" smtClean="0">
              <a:latin typeface="Abadi MT Condensed Extra Bold"/>
              <a:cs typeface="Abadi MT Condensed Extra Bold"/>
            </a:rPr>
            <a:t>Salud y </a:t>
          </a:r>
          <a:r>
            <a:rPr lang="es-ES" sz="2800" dirty="0" err="1" smtClean="0">
              <a:latin typeface="Abadi MT Condensed Extra Bold"/>
              <a:cs typeface="Abadi MT Condensed Extra Bold"/>
            </a:rPr>
            <a:t>Dllo</a:t>
          </a:r>
          <a:endParaRPr lang="es-ES" sz="2800" dirty="0" smtClean="0">
            <a:latin typeface="Abadi MT Condensed Extra Bold"/>
            <a:cs typeface="Abadi MT Condensed Extra Bold"/>
          </a:endParaRPr>
        </a:p>
        <a:p xmlns:a="http://schemas.openxmlformats.org/drawingml/2006/main">
          <a:r>
            <a:rPr lang="es-ES" sz="2800" dirty="0" smtClean="0">
              <a:latin typeface="Abadi MT Condensed Extra Bold"/>
              <a:cs typeface="Abadi MT Condensed Extra Bold"/>
            </a:rPr>
            <a:t> Humano</a:t>
          </a:r>
          <a:endParaRPr lang="es-ES" sz="2800" dirty="0">
            <a:latin typeface="Abadi MT Condensed Extra Bold"/>
            <a:cs typeface="Abadi MT Condensed Extra Bold"/>
          </a:endParaRPr>
        </a:p>
      </cdr:txBody>
    </cdr:sp>
  </cdr:relSizeAnchor>
  <cdr:relSizeAnchor xmlns:cdr="http://schemas.openxmlformats.org/drawingml/2006/chartDrawing">
    <cdr:from>
      <cdr:x>0.55925</cdr:x>
      <cdr:y>0.57098</cdr:y>
    </cdr:from>
    <cdr:to>
      <cdr:x>0.61678</cdr:x>
      <cdr:y>0.69152</cdr:y>
    </cdr:to>
    <cdr:sp macro="" textlink="">
      <cdr:nvSpPr>
        <cdr:cNvPr id="6" name="CuadroTexto 5"/>
        <cdr:cNvSpPr txBox="1"/>
      </cdr:nvSpPr>
      <cdr:spPr>
        <a:xfrm xmlns:a="http://schemas.openxmlformats.org/drawingml/2006/main" rot="17645577">
          <a:off x="9120378" y="3987394"/>
          <a:ext cx="850604" cy="933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800" dirty="0" smtClean="0">
              <a:latin typeface="Abadi MT Condensed Extra Bold"/>
              <a:cs typeface="Abadi MT Condensed Extra Bold"/>
            </a:rPr>
            <a:t>ORI </a:t>
          </a:r>
          <a:endParaRPr lang="es-ES" sz="2800" dirty="0">
            <a:latin typeface="Abadi MT Condensed Extra Bold"/>
            <a:cs typeface="Abadi MT Condensed Extra Bold"/>
          </a:endParaRPr>
        </a:p>
      </cdr:txBody>
    </cdr:sp>
  </cdr:relSizeAnchor>
  <cdr:relSizeAnchor xmlns:cdr="http://schemas.openxmlformats.org/drawingml/2006/chartDrawing">
    <cdr:from>
      <cdr:x>0.46079</cdr:x>
      <cdr:y>0.76767</cdr:y>
    </cdr:from>
    <cdr:to>
      <cdr:x>0.56704</cdr:x>
      <cdr:y>0.88821</cdr:y>
    </cdr:to>
    <cdr:sp macro="" textlink="">
      <cdr:nvSpPr>
        <cdr:cNvPr id="7" name="CuadroTexto 6"/>
        <cdr:cNvSpPr txBox="1"/>
      </cdr:nvSpPr>
      <cdr:spPr>
        <a:xfrm xmlns:a="http://schemas.openxmlformats.org/drawingml/2006/main">
          <a:off x="7480350" y="5417040"/>
          <a:ext cx="1724728" cy="850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800" dirty="0" smtClean="0">
              <a:latin typeface="Abadi MT Condensed Extra Bold"/>
              <a:cs typeface="Abadi MT Condensed Extra Bold"/>
            </a:rPr>
            <a:t>Gestión </a:t>
          </a:r>
        </a:p>
        <a:p xmlns:a="http://schemas.openxmlformats.org/drawingml/2006/main">
          <a:r>
            <a:rPr lang="es-ES" sz="2800" dirty="0" smtClean="0">
              <a:latin typeface="Abadi MT Condensed Extra Bold"/>
              <a:cs typeface="Abadi MT Condensed Extra Bold"/>
            </a:rPr>
            <a:t>Humana </a:t>
          </a:r>
          <a:endParaRPr lang="es-ES" sz="2800" dirty="0">
            <a:latin typeface="Abadi MT Condensed Extra Bold"/>
            <a:cs typeface="Abadi MT Condensed Extra Bold"/>
          </a:endParaRPr>
        </a:p>
      </cdr:txBody>
    </cdr:sp>
  </cdr:relSizeAnchor>
  <cdr:relSizeAnchor xmlns:cdr="http://schemas.openxmlformats.org/drawingml/2006/chartDrawing">
    <cdr:from>
      <cdr:x>0.33236</cdr:x>
      <cdr:y>0.09463</cdr:y>
    </cdr:from>
    <cdr:to>
      <cdr:x>0.45001</cdr:x>
      <cdr:y>0.21517</cdr:y>
    </cdr:to>
    <cdr:sp macro="" textlink="">
      <cdr:nvSpPr>
        <cdr:cNvPr id="8" name="CuadroTexto 7"/>
        <cdr:cNvSpPr txBox="1"/>
      </cdr:nvSpPr>
      <cdr:spPr>
        <a:xfrm xmlns:a="http://schemas.openxmlformats.org/drawingml/2006/main">
          <a:off x="5395513" y="667719"/>
          <a:ext cx="1909846" cy="8506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2800" dirty="0" smtClean="0">
              <a:latin typeface="Abadi MT Condensed Extra Bold"/>
              <a:cs typeface="Abadi MT Condensed Extra Bold"/>
            </a:rPr>
            <a:t>C. Jurídico </a:t>
          </a:r>
          <a:endParaRPr lang="es-ES" sz="2800" dirty="0">
            <a:latin typeface="Abadi MT Condensed Extra Bold"/>
            <a:cs typeface="Abadi MT Condensed Extra Bold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unilibre logo 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834" y="1724753"/>
            <a:ext cx="4092419" cy="409241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97882" y="3832"/>
            <a:ext cx="8575685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Estrategia de comunicación</a:t>
            </a:r>
            <a:endParaRPr lang="es-ES_trad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57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2581" y="276776"/>
            <a:ext cx="7358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Modelos estratégicos</a:t>
            </a:r>
            <a:endParaRPr lang="es-ES_trad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riángulo isósceles 2"/>
          <p:cNvSpPr/>
          <p:nvPr/>
        </p:nvSpPr>
        <p:spPr>
          <a:xfrm>
            <a:off x="317470" y="1888404"/>
            <a:ext cx="3545801" cy="3893790"/>
          </a:xfrm>
          <a:prstGeom prst="triangle">
            <a:avLst/>
          </a:prstGeom>
          <a:solidFill>
            <a:srgbClr val="8B121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/>
          <p:cNvCxnSpPr/>
          <p:nvPr/>
        </p:nvCxnSpPr>
        <p:spPr>
          <a:xfrm>
            <a:off x="1654191" y="2874386"/>
            <a:ext cx="8855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V="1">
            <a:off x="1102794" y="4094328"/>
            <a:ext cx="197166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583143" y="5197290"/>
            <a:ext cx="30110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esfera unilib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549" y="2114013"/>
            <a:ext cx="3668181" cy="3668181"/>
          </a:xfrm>
          <a:prstGeom prst="rect">
            <a:avLst/>
          </a:prstGeom>
        </p:spPr>
      </p:pic>
      <p:sp>
        <p:nvSpPr>
          <p:cNvPr id="18" name="Arco 17"/>
          <p:cNvSpPr/>
          <p:nvPr/>
        </p:nvSpPr>
        <p:spPr>
          <a:xfrm rot="225236">
            <a:off x="5913887" y="2207569"/>
            <a:ext cx="2255715" cy="3507829"/>
          </a:xfrm>
          <a:prstGeom prst="arc">
            <a:avLst>
              <a:gd name="adj1" fmla="val 16021123"/>
              <a:gd name="adj2" fmla="val 530664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Arco 18"/>
          <p:cNvSpPr/>
          <p:nvPr/>
        </p:nvSpPr>
        <p:spPr>
          <a:xfrm rot="10800000">
            <a:off x="5280964" y="2192849"/>
            <a:ext cx="2255715" cy="3507829"/>
          </a:xfrm>
          <a:prstGeom prst="arc">
            <a:avLst>
              <a:gd name="adj1" fmla="val 16021123"/>
              <a:gd name="adj2" fmla="val 530664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Arco 19"/>
          <p:cNvSpPr/>
          <p:nvPr/>
        </p:nvSpPr>
        <p:spPr>
          <a:xfrm rot="225236">
            <a:off x="5168553" y="2184094"/>
            <a:ext cx="2255715" cy="3507829"/>
          </a:xfrm>
          <a:prstGeom prst="arc">
            <a:avLst>
              <a:gd name="adj1" fmla="val 16021123"/>
              <a:gd name="adj2" fmla="val 530664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Arco 20"/>
          <p:cNvSpPr/>
          <p:nvPr/>
        </p:nvSpPr>
        <p:spPr>
          <a:xfrm rot="10800000">
            <a:off x="6016160" y="2209561"/>
            <a:ext cx="2255715" cy="3507829"/>
          </a:xfrm>
          <a:prstGeom prst="arc">
            <a:avLst>
              <a:gd name="adj1" fmla="val 16021123"/>
              <a:gd name="adj2" fmla="val 530664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Arco 23"/>
          <p:cNvSpPr/>
          <p:nvPr/>
        </p:nvSpPr>
        <p:spPr>
          <a:xfrm>
            <a:off x="4974549" y="2924520"/>
            <a:ext cx="3668181" cy="2373040"/>
          </a:xfrm>
          <a:prstGeom prst="arc">
            <a:avLst>
              <a:gd name="adj1" fmla="val 11002024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Arco 24"/>
          <p:cNvSpPr/>
          <p:nvPr/>
        </p:nvSpPr>
        <p:spPr>
          <a:xfrm rot="10800000">
            <a:off x="4993277" y="2792816"/>
            <a:ext cx="3668181" cy="2373040"/>
          </a:xfrm>
          <a:prstGeom prst="arc">
            <a:avLst>
              <a:gd name="adj1" fmla="val 11002024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Arco 25"/>
          <p:cNvSpPr/>
          <p:nvPr/>
        </p:nvSpPr>
        <p:spPr>
          <a:xfrm>
            <a:off x="5056141" y="2492000"/>
            <a:ext cx="3536462" cy="2172496"/>
          </a:xfrm>
          <a:prstGeom prst="arc">
            <a:avLst>
              <a:gd name="adj1" fmla="val 11002024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Arco 26"/>
          <p:cNvSpPr/>
          <p:nvPr/>
        </p:nvSpPr>
        <p:spPr>
          <a:xfrm rot="10800000">
            <a:off x="5043404" y="3060208"/>
            <a:ext cx="3549199" cy="2373040"/>
          </a:xfrm>
          <a:prstGeom prst="arc">
            <a:avLst>
              <a:gd name="adj1" fmla="val 11002024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Arco 27"/>
          <p:cNvSpPr/>
          <p:nvPr/>
        </p:nvSpPr>
        <p:spPr>
          <a:xfrm>
            <a:off x="5126950" y="3544856"/>
            <a:ext cx="3344514" cy="2373040"/>
          </a:xfrm>
          <a:prstGeom prst="arc">
            <a:avLst>
              <a:gd name="adj1" fmla="val 11002024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Arco 28"/>
          <p:cNvSpPr/>
          <p:nvPr/>
        </p:nvSpPr>
        <p:spPr>
          <a:xfrm rot="10800000">
            <a:off x="4974549" y="2492000"/>
            <a:ext cx="3615897" cy="2375032"/>
          </a:xfrm>
          <a:prstGeom prst="arc">
            <a:avLst>
              <a:gd name="adj1" fmla="val 11002024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Rectángulo 31"/>
          <p:cNvSpPr/>
          <p:nvPr/>
        </p:nvSpPr>
        <p:spPr>
          <a:xfrm>
            <a:off x="892581" y="6108043"/>
            <a:ext cx="2152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/>
              <a:t>Modelo Piramidal </a:t>
            </a:r>
          </a:p>
        </p:txBody>
      </p:sp>
      <p:sp>
        <p:nvSpPr>
          <p:cNvPr id="33" name="Rectángulo 32"/>
          <p:cNvSpPr/>
          <p:nvPr/>
        </p:nvSpPr>
        <p:spPr>
          <a:xfrm>
            <a:off x="5632818" y="5923377"/>
            <a:ext cx="196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/>
              <a:t>Modelo Esférico </a:t>
            </a:r>
          </a:p>
        </p:txBody>
      </p:sp>
    </p:spTree>
    <p:extLst>
      <p:ext uri="{BB962C8B-B14F-4D97-AF65-F5344CB8AC3E}">
        <p14:creationId xmlns:p14="http://schemas.microsoft.com/office/powerpoint/2010/main" val="10278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473956"/>
              </p:ext>
            </p:extLst>
          </p:nvPr>
        </p:nvGraphicFramePr>
        <p:xfrm>
          <a:off x="50126" y="167108"/>
          <a:ext cx="9027038" cy="65495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13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3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091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Modelo Piramidal</a:t>
                      </a:r>
                      <a:r>
                        <a:rPr lang="es-ES" sz="1400" baseline="0" dirty="0" smtClean="0"/>
                        <a:t> </a:t>
                      </a:r>
                      <a:endParaRPr lang="es-ES" sz="1400" dirty="0"/>
                    </a:p>
                  </a:txBody>
                  <a:tcPr>
                    <a:solidFill>
                      <a:srgbClr val="8B12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Modelo Esférico </a:t>
                      </a:r>
                      <a:endParaRPr lang="es-ES" sz="1400" dirty="0"/>
                    </a:p>
                  </a:txBody>
                  <a:tcPr>
                    <a:solidFill>
                      <a:srgbClr val="8B12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764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REACTIVO</a:t>
                      </a:r>
                    </a:p>
                    <a:p>
                      <a:r>
                        <a:rPr lang="es-ES" sz="1400" b="0" dirty="0" smtClean="0"/>
                        <a:t>Se</a:t>
                      </a:r>
                      <a:r>
                        <a:rPr lang="es-ES" sz="1400" b="0" baseline="0" dirty="0" smtClean="0"/>
                        <a:t> reacciona ante órdenes. Dependencia. </a:t>
                      </a:r>
                      <a:endParaRPr lang="es-E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PROACTIVO </a:t>
                      </a:r>
                    </a:p>
                    <a:p>
                      <a:r>
                        <a:rPr lang="es-ES" sz="1400" dirty="0" smtClean="0"/>
                        <a:t>Se toma la iniciativa para resolver problemas.</a:t>
                      </a:r>
                      <a:r>
                        <a:rPr lang="es-ES" sz="1400" baseline="0" dirty="0" smtClean="0"/>
                        <a:t> Autonomía.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965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MINORÍA DE EDAD\ CONTROL</a:t>
                      </a:r>
                    </a:p>
                    <a:p>
                      <a:r>
                        <a:rPr lang="es-ES" sz="1400" dirty="0" smtClean="0"/>
                        <a:t>La</a:t>
                      </a:r>
                      <a:r>
                        <a:rPr lang="es-ES" sz="1400" baseline="0" dirty="0" smtClean="0"/>
                        <a:t> alta dirección considera incapaces a los trabajadores y establece rígidas normas de control. </a:t>
                      </a:r>
                      <a:r>
                        <a:rPr lang="es-ES" sz="1400" i="1" baseline="0" dirty="0" err="1" smtClean="0"/>
                        <a:t>Capitus</a:t>
                      </a:r>
                      <a:r>
                        <a:rPr lang="es-ES" sz="1400" i="1" baseline="0" dirty="0" smtClean="0"/>
                        <a:t> </a:t>
                      </a:r>
                      <a:r>
                        <a:rPr lang="es-ES" sz="1400" i="1" baseline="0" dirty="0" err="1" smtClean="0"/>
                        <a:t>diminutiu</a:t>
                      </a:r>
                      <a:endParaRPr lang="es-E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MAYORÍA DE EDAD\RESPONSABILIDAD</a:t>
                      </a:r>
                    </a:p>
                    <a:p>
                      <a:r>
                        <a:rPr lang="es-ES" sz="1400" dirty="0" smtClean="0"/>
                        <a:t>El</a:t>
                      </a:r>
                      <a:r>
                        <a:rPr lang="es-ES" sz="1400" baseline="0" dirty="0" smtClean="0"/>
                        <a:t> trabajador es responsable de alcanzar unos resultados y tiene la autonomía para llevar a cabo la toma de decisiones.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2965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ENTROPÍA</a:t>
                      </a:r>
                    </a:p>
                    <a:p>
                      <a:r>
                        <a:rPr lang="es-ES" sz="1400" dirty="0" smtClean="0"/>
                        <a:t>Ruido permanente en los canales de comunicación.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SINERGIA</a:t>
                      </a:r>
                      <a:endParaRPr lang="es-ES" sz="1400" b="1" baseline="0" dirty="0" smtClean="0"/>
                    </a:p>
                    <a:p>
                      <a:r>
                        <a:rPr lang="es-ES" sz="1400" baseline="0" dirty="0" smtClean="0"/>
                        <a:t>La información fluye y se reducen los márgenes de error permitiendo optimizar los recursos y alcanzar mejores resultados.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2965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ETOLOGÍA: DOMINAR E IMPONER</a:t>
                      </a:r>
                    </a:p>
                    <a:p>
                      <a:r>
                        <a:rPr lang="es-ES" sz="1400" dirty="0" smtClean="0"/>
                        <a:t>Hay pugna por el poder.</a:t>
                      </a:r>
                      <a:r>
                        <a:rPr lang="es-ES" sz="1400" baseline="0" dirty="0" smtClean="0"/>
                        <a:t> Los conflictos se dirimen por fuerza. Autoridad por temor.</a:t>
                      </a:r>
                      <a:endParaRPr lang="es-ES" sz="1400" dirty="0" smtClean="0"/>
                    </a:p>
                    <a:p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EMPATÍA:ACORDAR</a:t>
                      </a:r>
                    </a:p>
                    <a:p>
                      <a:r>
                        <a:rPr lang="es-ES" sz="1400" dirty="0" smtClean="0"/>
                        <a:t>Se trabaja en equipo por la consecución de los objetivos. Los conflictos se dirimen con lenguaje</a:t>
                      </a:r>
                      <a:r>
                        <a:rPr lang="es-ES" sz="1400" baseline="0" dirty="0" smtClean="0"/>
                        <a:t>. Comunicación asertiva.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8654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CAUTELA</a:t>
                      </a:r>
                      <a:r>
                        <a:rPr lang="es-ES" sz="1400" b="1" baseline="0" dirty="0" smtClean="0"/>
                        <a:t> Y MANIPULACIÓN </a:t>
                      </a:r>
                    </a:p>
                    <a:p>
                      <a:r>
                        <a:rPr lang="es-ES" sz="1400" baseline="0" dirty="0" smtClean="0"/>
                        <a:t>Se interactúa sin confianza. 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SE DESARROLLA LA AUTENTICIDAD </a:t>
                      </a:r>
                    </a:p>
                    <a:p>
                      <a:r>
                        <a:rPr lang="es-ES" sz="1400" dirty="0" smtClean="0"/>
                        <a:t>La claridad de las reglas del juego fortalece la confianza 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8654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ÓPTICA</a:t>
                      </a:r>
                      <a:r>
                        <a:rPr lang="es-ES" sz="1400" b="1" baseline="0" dirty="0" smtClean="0"/>
                        <a:t> OPERATIVA</a:t>
                      </a:r>
                    </a:p>
                    <a:p>
                      <a:r>
                        <a:rPr lang="es-ES" sz="1400" baseline="0" dirty="0" smtClean="0"/>
                        <a:t>Concentración en la tarea. Parezca ocupado.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ÓPTICA ESTRATÉGICA</a:t>
                      </a:r>
                      <a:r>
                        <a:rPr lang="es-ES" sz="1400" b="1" baseline="0" dirty="0" smtClean="0"/>
                        <a:t> </a:t>
                      </a:r>
                    </a:p>
                    <a:p>
                      <a:r>
                        <a:rPr lang="es-ES" sz="1400" baseline="0" dirty="0" smtClean="0"/>
                        <a:t>Cómo mi trabajo afecta el “todo” de la organización.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7275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ORGANIZACIÓN ESTÁTICA </a:t>
                      </a:r>
                    </a:p>
                    <a:p>
                      <a:r>
                        <a:rPr lang="es-ES" sz="1400" dirty="0" smtClean="0"/>
                        <a:t>El modelo está diseñado para que la organización se mantenga y crezca</a:t>
                      </a:r>
                      <a:r>
                        <a:rPr lang="es-ES" sz="1400" baseline="0" dirty="0" smtClean="0"/>
                        <a:t> en un mismo punto. Lo importante es mantenerse.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ORGANIZACIÓN DINÁMICA </a:t>
                      </a:r>
                    </a:p>
                    <a:p>
                      <a:r>
                        <a:rPr lang="es-ES" sz="1400" dirty="0" smtClean="0"/>
                        <a:t>Organización enfocada al mejoramiento continuo y a responder a los cambios repentinos</a:t>
                      </a:r>
                      <a:r>
                        <a:rPr lang="es-ES" sz="1400" baseline="0" dirty="0" smtClean="0"/>
                        <a:t> del mercado. Hay que tener valor para enfrentar la incertidumbre. 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35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Conector recto 64"/>
          <p:cNvCxnSpPr>
            <a:stCxn id="10" idx="0"/>
            <a:endCxn id="60" idx="4"/>
          </p:cNvCxnSpPr>
          <p:nvPr/>
        </p:nvCxnSpPr>
        <p:spPr>
          <a:xfrm flipV="1">
            <a:off x="3910062" y="3314265"/>
            <a:ext cx="23786" cy="95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/>
          <p:cNvCxnSpPr>
            <a:stCxn id="31" idx="1"/>
          </p:cNvCxnSpPr>
          <p:nvPr/>
        </p:nvCxnSpPr>
        <p:spPr>
          <a:xfrm flipH="1" flipV="1">
            <a:off x="4060847" y="4112917"/>
            <a:ext cx="77933" cy="1175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>
            <a:stCxn id="34" idx="6"/>
          </p:cNvCxnSpPr>
          <p:nvPr/>
        </p:nvCxnSpPr>
        <p:spPr>
          <a:xfrm>
            <a:off x="5936898" y="2109882"/>
            <a:ext cx="198924" cy="1060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6621363" y="2581907"/>
            <a:ext cx="186942" cy="2017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/>
          <p:cNvCxnSpPr>
            <a:stCxn id="38" idx="3"/>
          </p:cNvCxnSpPr>
          <p:nvPr/>
        </p:nvCxnSpPr>
        <p:spPr>
          <a:xfrm flipH="1">
            <a:off x="6456144" y="4283162"/>
            <a:ext cx="152251" cy="1175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/>
          <p:cNvCxnSpPr>
            <a:stCxn id="37" idx="2"/>
          </p:cNvCxnSpPr>
          <p:nvPr/>
        </p:nvCxnSpPr>
        <p:spPr>
          <a:xfrm flipH="1">
            <a:off x="5510354" y="4623781"/>
            <a:ext cx="325598" cy="662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7081164" y="3501056"/>
            <a:ext cx="0" cy="2143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Anillo 3"/>
          <p:cNvSpPr/>
          <p:nvPr/>
        </p:nvSpPr>
        <p:spPr>
          <a:xfrm>
            <a:off x="1816893" y="233461"/>
            <a:ext cx="7197014" cy="6481430"/>
          </a:xfrm>
          <a:prstGeom prst="donut">
            <a:avLst>
              <a:gd name="adj" fmla="val 12951"/>
            </a:avLst>
          </a:prstGeom>
          <a:ln>
            <a:solidFill>
              <a:srgbClr val="A2C816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020113" y="290510"/>
            <a:ext cx="2788192" cy="646331"/>
          </a:xfrm>
          <a:prstGeom prst="rect">
            <a:avLst/>
          </a:prstGeom>
          <a:noFill/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Co. Interna</a:t>
            </a:r>
          </a:p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 Cultura Organizacional  </a:t>
            </a:r>
            <a:endParaRPr lang="es-ES" dirty="0">
              <a:latin typeface="Abadi MT Condensed Extra Bold"/>
              <a:cs typeface="Abadi MT Condensed Extra Bold"/>
            </a:endParaRPr>
          </a:p>
        </p:txBody>
      </p:sp>
      <p:sp>
        <p:nvSpPr>
          <p:cNvPr id="6" name="CuadroTexto 5"/>
          <p:cNvSpPr txBox="1"/>
          <p:nvPr/>
        </p:nvSpPr>
        <p:spPr>
          <a:xfrm rot="5400000">
            <a:off x="7940654" y="3175388"/>
            <a:ext cx="1368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badi MT Condensed Extra Bold"/>
                <a:cs typeface="Abadi MT Condensed Extra Bold"/>
              </a:rPr>
              <a:t>Co. Externa</a:t>
            </a:r>
          </a:p>
          <a:p>
            <a:r>
              <a:rPr lang="es-ES" dirty="0" err="1" smtClean="0">
                <a:latin typeface="Abadi MT Condensed Extra Bold"/>
                <a:cs typeface="Abadi MT Condensed Extra Bold"/>
              </a:rPr>
              <a:t>StakeHolders</a:t>
            </a:r>
            <a:endParaRPr lang="es-ES" dirty="0">
              <a:latin typeface="Abadi MT Condensed Extra Bold"/>
              <a:cs typeface="Abadi MT Condensed Extra Bold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98136" y="5909788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Co. Corp.</a:t>
            </a:r>
          </a:p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 Reputación marca</a:t>
            </a:r>
            <a:endParaRPr lang="es-ES" dirty="0">
              <a:latin typeface="Abadi MT Condensed Extra Bold"/>
              <a:cs typeface="Abadi MT Condensed Extra Bold"/>
            </a:endParaRPr>
          </a:p>
        </p:txBody>
      </p:sp>
      <p:sp>
        <p:nvSpPr>
          <p:cNvPr id="8" name="CuadroTexto 7"/>
          <p:cNvSpPr txBox="1"/>
          <p:nvPr/>
        </p:nvSpPr>
        <p:spPr>
          <a:xfrm rot="5233961">
            <a:off x="1557987" y="3341507"/>
            <a:ext cx="1442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badi MT Condensed Extra Bold"/>
                <a:cs typeface="Abadi MT Condensed Extra Bold"/>
              </a:rPr>
              <a:t>Co. de Crisis/</a:t>
            </a:r>
          </a:p>
          <a:p>
            <a:r>
              <a:rPr lang="es-ES" dirty="0" smtClean="0">
                <a:latin typeface="Abadi MT Condensed Extra Bold"/>
                <a:cs typeface="Abadi MT Condensed Extra Bold"/>
              </a:rPr>
              <a:t>Mesa de crisis</a:t>
            </a:r>
            <a:endParaRPr lang="es-ES" dirty="0">
              <a:latin typeface="Abadi MT Condensed Extra Bold"/>
              <a:cs typeface="Abadi MT Condensed Extra Bold"/>
            </a:endParaRPr>
          </a:p>
        </p:txBody>
      </p:sp>
      <p:sp>
        <p:nvSpPr>
          <p:cNvPr id="11" name="Anillo 10"/>
          <p:cNvSpPr/>
          <p:nvPr/>
        </p:nvSpPr>
        <p:spPr>
          <a:xfrm>
            <a:off x="2649210" y="936841"/>
            <a:ext cx="5623778" cy="4972947"/>
          </a:xfrm>
          <a:prstGeom prst="donut">
            <a:avLst>
              <a:gd name="adj" fmla="val 135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Arco de bloque 12"/>
          <p:cNvSpPr/>
          <p:nvPr/>
        </p:nvSpPr>
        <p:spPr>
          <a:xfrm>
            <a:off x="2649210" y="936841"/>
            <a:ext cx="5623778" cy="4337113"/>
          </a:xfrm>
          <a:prstGeom prst="blockArc">
            <a:avLst>
              <a:gd name="adj1" fmla="val 10799999"/>
              <a:gd name="adj2" fmla="val 102856"/>
              <a:gd name="adj3" fmla="val 1731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 rot="18681721">
            <a:off x="2464087" y="2035507"/>
            <a:ext cx="2157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adi MT Condensed Extra Bold"/>
                <a:cs typeface="Abadi MT Condensed Extra Bold"/>
              </a:rPr>
              <a:t>Co. de valor agregado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16" name="Rectángulo 15"/>
          <p:cNvSpPr/>
          <p:nvPr/>
        </p:nvSpPr>
        <p:spPr>
          <a:xfrm rot="2649574">
            <a:off x="6087421" y="2038139"/>
            <a:ext cx="251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badi MT Condensed Extra Bold"/>
                <a:cs typeface="Abadi MT Condensed Extra Bold"/>
              </a:rPr>
              <a:t>Co. 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adi MT Condensed Extra Bold"/>
                <a:cs typeface="Abadi MT Condensed Extra Bold"/>
              </a:rPr>
              <a:t>Integral e Integradora 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17" name="CuadroTexto 16"/>
          <p:cNvSpPr txBox="1"/>
          <p:nvPr/>
        </p:nvSpPr>
        <p:spPr>
          <a:xfrm rot="411637">
            <a:off x="3710432" y="5064122"/>
            <a:ext cx="1711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Co. Estructurada </a:t>
            </a:r>
          </a:p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y sólida </a:t>
            </a:r>
            <a:endParaRPr lang="es-ES" dirty="0">
              <a:latin typeface="Abadi MT Condensed Extra Bold"/>
              <a:cs typeface="Abadi MT Condensed Extra Bold"/>
            </a:endParaRPr>
          </a:p>
        </p:txBody>
      </p:sp>
      <p:sp>
        <p:nvSpPr>
          <p:cNvPr id="18" name="CuadroTexto 17"/>
          <p:cNvSpPr txBox="1"/>
          <p:nvPr/>
        </p:nvSpPr>
        <p:spPr>
          <a:xfrm rot="4335511">
            <a:off x="2002789" y="3719227"/>
            <a:ext cx="25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Co. Personalizada </a:t>
            </a:r>
          </a:p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y por grupos de interés  </a:t>
            </a:r>
            <a:endParaRPr lang="es-ES" dirty="0">
              <a:latin typeface="Abadi MT Condensed Extra Bold"/>
              <a:cs typeface="Abadi MT Condensed Extra Bold"/>
            </a:endParaRPr>
          </a:p>
        </p:txBody>
      </p:sp>
      <p:sp>
        <p:nvSpPr>
          <p:cNvPr id="19" name="CuadroTexto 18"/>
          <p:cNvSpPr txBox="1"/>
          <p:nvPr/>
        </p:nvSpPr>
        <p:spPr>
          <a:xfrm rot="17334355">
            <a:off x="6720171" y="3798646"/>
            <a:ext cx="1972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Co. Impulsadora del </a:t>
            </a:r>
          </a:p>
          <a:p>
            <a:pPr algn="ctr"/>
            <a:r>
              <a:rPr lang="es-ES" dirty="0" err="1" smtClean="0">
                <a:latin typeface="Abadi MT Condensed Extra Bold"/>
                <a:cs typeface="Abadi MT Condensed Extra Bold"/>
              </a:rPr>
              <a:t>dllo</a:t>
            </a:r>
            <a:r>
              <a:rPr lang="es-ES" dirty="0" smtClean="0">
                <a:latin typeface="Abadi MT Condensed Extra Bold"/>
                <a:cs typeface="Abadi MT Condensed Extra Bold"/>
              </a:rPr>
              <a:t> </a:t>
            </a:r>
            <a:r>
              <a:rPr lang="es-ES" dirty="0" err="1" smtClean="0">
                <a:latin typeface="Abadi MT Condensed Extra Bold"/>
                <a:cs typeface="Abadi MT Condensed Extra Bold"/>
              </a:rPr>
              <a:t>Unilibrista</a:t>
            </a:r>
            <a:endParaRPr lang="es-ES" dirty="0"/>
          </a:p>
        </p:txBody>
      </p:sp>
      <p:sp>
        <p:nvSpPr>
          <p:cNvPr id="20" name="Elipse 19"/>
          <p:cNvSpPr/>
          <p:nvPr/>
        </p:nvSpPr>
        <p:spPr>
          <a:xfrm>
            <a:off x="4352163" y="2581907"/>
            <a:ext cx="2156901" cy="181074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4450467" y="3057323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latin typeface="Abadi MT Condensed Extra Bold"/>
                <a:cs typeface="Abadi MT Condensed Extra Bold"/>
              </a:rPr>
              <a:t>Co. Formal, objetiva </a:t>
            </a:r>
          </a:p>
          <a:p>
            <a:pPr algn="ctr"/>
            <a:r>
              <a:rPr lang="es-ES" b="1" dirty="0" smtClean="0">
                <a:latin typeface="Abadi MT Condensed Extra Bold"/>
                <a:cs typeface="Abadi MT Condensed Extra Bold"/>
              </a:rPr>
              <a:t>y efectiva </a:t>
            </a:r>
            <a:endParaRPr lang="es-ES" b="1" dirty="0">
              <a:latin typeface="Abadi MT Condensed Extra Bold"/>
              <a:cs typeface="Abadi MT Condensed Extra Bold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246323" y="1112526"/>
            <a:ext cx="225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badi MT Condensed Extra Bold"/>
                <a:cs typeface="Abadi MT Condensed Extra Bold"/>
              </a:rPr>
              <a:t>Posicionamiento marca </a:t>
            </a:r>
            <a:endParaRPr lang="es-ES" dirty="0">
              <a:solidFill>
                <a:schemeClr val="tx2">
                  <a:lumMod val="75000"/>
                  <a:lumOff val="25000"/>
                </a:schemeClr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88200" y="4955506"/>
            <a:ext cx="299876" cy="272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666666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81706" y="5689599"/>
            <a:ext cx="299876" cy="272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666666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81718" y="5337360"/>
            <a:ext cx="299876" cy="272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noFill/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87956" y="6406468"/>
            <a:ext cx="299876" cy="272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666666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26153" y="4936247"/>
            <a:ext cx="2009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Focos de área</a:t>
            </a:r>
            <a:endParaRPr lang="es-ES" sz="1600" dirty="0"/>
          </a:p>
        </p:txBody>
      </p:sp>
      <p:sp>
        <p:nvSpPr>
          <p:cNvPr id="25" name="CuadroTexto 24"/>
          <p:cNvSpPr txBox="1"/>
          <p:nvPr/>
        </p:nvSpPr>
        <p:spPr>
          <a:xfrm>
            <a:off x="326702" y="5667564"/>
            <a:ext cx="2327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Procesos misionales</a:t>
            </a:r>
            <a:endParaRPr lang="es-ES" sz="1600" dirty="0"/>
          </a:p>
        </p:txBody>
      </p:sp>
      <p:sp>
        <p:nvSpPr>
          <p:cNvPr id="26" name="CuadroTexto 25"/>
          <p:cNvSpPr txBox="1"/>
          <p:nvPr/>
        </p:nvSpPr>
        <p:spPr>
          <a:xfrm rot="21143150">
            <a:off x="5603498" y="5178611"/>
            <a:ext cx="1616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latin typeface="Abadi MT Condensed Extra Bold"/>
                <a:cs typeface="Abadi MT Condensed Extra Bold"/>
              </a:rPr>
              <a:t>Gen. Cultura Co.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304430" y="5320492"/>
            <a:ext cx="2327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Procesos estratégicos </a:t>
            </a:r>
            <a:endParaRPr lang="es-ES" sz="1600" dirty="0"/>
          </a:p>
        </p:txBody>
      </p:sp>
      <p:sp>
        <p:nvSpPr>
          <p:cNvPr id="28" name="CuadroTexto 27"/>
          <p:cNvSpPr txBox="1"/>
          <p:nvPr/>
        </p:nvSpPr>
        <p:spPr>
          <a:xfrm>
            <a:off x="337189" y="6375518"/>
            <a:ext cx="2327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Foco Estratégico </a:t>
            </a:r>
            <a:endParaRPr lang="es-ES" sz="1600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84105" y="6062330"/>
            <a:ext cx="299876" cy="272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666666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328979" y="6040053"/>
            <a:ext cx="2327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Acciones relevantes</a:t>
            </a:r>
            <a:endParaRPr lang="es-ES" sz="1600" dirty="0"/>
          </a:p>
        </p:txBody>
      </p:sp>
      <p:sp>
        <p:nvSpPr>
          <p:cNvPr id="10" name="Elipse 9"/>
          <p:cNvSpPr/>
          <p:nvPr/>
        </p:nvSpPr>
        <p:spPr>
          <a:xfrm>
            <a:off x="3489134" y="3410098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Elipse 30"/>
          <p:cNvSpPr/>
          <p:nvPr/>
        </p:nvSpPr>
        <p:spPr>
          <a:xfrm>
            <a:off x="4015493" y="4112917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/>
          <p:cNvSpPr/>
          <p:nvPr/>
        </p:nvSpPr>
        <p:spPr>
          <a:xfrm>
            <a:off x="4202465" y="1886675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6557925" y="2740467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Elipse 33"/>
          <p:cNvSpPr/>
          <p:nvPr/>
        </p:nvSpPr>
        <p:spPr>
          <a:xfrm>
            <a:off x="5095043" y="1708421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Elipse 34"/>
          <p:cNvSpPr/>
          <p:nvPr/>
        </p:nvSpPr>
        <p:spPr>
          <a:xfrm>
            <a:off x="4883387" y="4391670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Elipse 35"/>
          <p:cNvSpPr/>
          <p:nvPr/>
        </p:nvSpPr>
        <p:spPr>
          <a:xfrm>
            <a:off x="6022934" y="1974844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Elipse 36"/>
          <p:cNvSpPr/>
          <p:nvPr/>
        </p:nvSpPr>
        <p:spPr>
          <a:xfrm>
            <a:off x="5835952" y="4222320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Elipse 37"/>
          <p:cNvSpPr/>
          <p:nvPr/>
        </p:nvSpPr>
        <p:spPr>
          <a:xfrm>
            <a:off x="6485108" y="3597825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15" name="Conector recto 14"/>
          <p:cNvCxnSpPr>
            <a:endCxn id="32" idx="3"/>
          </p:cNvCxnSpPr>
          <p:nvPr/>
        </p:nvCxnSpPr>
        <p:spPr>
          <a:xfrm flipV="1">
            <a:off x="4202465" y="2572012"/>
            <a:ext cx="123287" cy="2736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>
            <a:stCxn id="63" idx="1"/>
            <a:endCxn id="34" idx="2"/>
          </p:cNvCxnSpPr>
          <p:nvPr/>
        </p:nvCxnSpPr>
        <p:spPr>
          <a:xfrm>
            <a:off x="4973765" y="2098340"/>
            <a:ext cx="121278" cy="115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stCxn id="35" idx="2"/>
            <a:endCxn id="31" idx="5"/>
          </p:cNvCxnSpPr>
          <p:nvPr/>
        </p:nvCxnSpPr>
        <p:spPr>
          <a:xfrm flipH="1">
            <a:off x="4734061" y="4793131"/>
            <a:ext cx="149326" cy="51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CuadroTexto 61"/>
          <p:cNvSpPr txBox="1"/>
          <p:nvPr/>
        </p:nvSpPr>
        <p:spPr>
          <a:xfrm>
            <a:off x="5960453" y="2133600"/>
            <a:ext cx="1022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Protocolos</a:t>
            </a:r>
          </a:p>
          <a:p>
            <a:pPr algn="ctr"/>
            <a:r>
              <a:rPr lang="es-ES" sz="1200" dirty="0" err="1" smtClean="0"/>
              <a:t>Comu</a:t>
            </a:r>
            <a:r>
              <a:rPr lang="es-ES" sz="1200" dirty="0" smtClean="0"/>
              <a:t>.</a:t>
            </a:r>
            <a:endParaRPr lang="es-ES" sz="1200" dirty="0"/>
          </a:p>
        </p:txBody>
      </p:sp>
      <p:sp>
        <p:nvSpPr>
          <p:cNvPr id="63" name="CuadroTexto 62"/>
          <p:cNvSpPr txBox="1"/>
          <p:nvPr/>
        </p:nvSpPr>
        <p:spPr>
          <a:xfrm>
            <a:off x="4973765" y="1867507"/>
            <a:ext cx="1078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err="1" smtClean="0"/>
              <a:t>Proy</a:t>
            </a:r>
            <a:r>
              <a:rPr lang="es-ES" sz="1200" dirty="0" smtClean="0"/>
              <a:t>. Alta Dirección</a:t>
            </a:r>
            <a:endParaRPr lang="es-ES" sz="1200" dirty="0"/>
          </a:p>
        </p:txBody>
      </p:sp>
      <p:sp>
        <p:nvSpPr>
          <p:cNvPr id="64" name="CuadroTexto 63"/>
          <p:cNvSpPr txBox="1"/>
          <p:nvPr/>
        </p:nvSpPr>
        <p:spPr>
          <a:xfrm>
            <a:off x="4234069" y="1948934"/>
            <a:ext cx="8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</a:t>
            </a:r>
            <a:r>
              <a:rPr lang="es-ES" sz="800" dirty="0" smtClean="0"/>
              <a:t>jecución</a:t>
            </a:r>
            <a:endParaRPr lang="es-ES" sz="1200" dirty="0" smtClean="0"/>
          </a:p>
          <a:p>
            <a:r>
              <a:rPr lang="es-ES" sz="1200" dirty="0" smtClean="0"/>
              <a:t>S</a:t>
            </a:r>
            <a:r>
              <a:rPr lang="es-ES" sz="800" dirty="0" smtClean="0"/>
              <a:t>eguimiento</a:t>
            </a:r>
            <a:endParaRPr lang="es-ES" sz="1200" dirty="0" smtClean="0"/>
          </a:p>
          <a:p>
            <a:r>
              <a:rPr lang="es-ES" sz="1200" dirty="0" smtClean="0"/>
              <a:t>M</a:t>
            </a:r>
            <a:r>
              <a:rPr lang="es-ES" sz="800" dirty="0" smtClean="0"/>
              <a:t>edición</a:t>
            </a:r>
            <a:endParaRPr lang="es-ES" sz="1200" dirty="0"/>
          </a:p>
        </p:txBody>
      </p:sp>
      <p:sp>
        <p:nvSpPr>
          <p:cNvPr id="49" name="CuadroTexto 48"/>
          <p:cNvSpPr txBox="1"/>
          <p:nvPr/>
        </p:nvSpPr>
        <p:spPr>
          <a:xfrm>
            <a:off x="6479003" y="2900068"/>
            <a:ext cx="1032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Campañas</a:t>
            </a:r>
          </a:p>
          <a:p>
            <a:pPr algn="ctr"/>
            <a:r>
              <a:rPr lang="es-ES" sz="1200" dirty="0" smtClean="0"/>
              <a:t>Inst.</a:t>
            </a:r>
            <a:endParaRPr lang="es-ES" sz="1200" dirty="0"/>
          </a:p>
        </p:txBody>
      </p:sp>
      <p:sp>
        <p:nvSpPr>
          <p:cNvPr id="51" name="CuadroTexto 50"/>
          <p:cNvSpPr txBox="1"/>
          <p:nvPr/>
        </p:nvSpPr>
        <p:spPr>
          <a:xfrm>
            <a:off x="6355152" y="3716795"/>
            <a:ext cx="112520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 smtClean="0"/>
              <a:t>Art. Co. </a:t>
            </a:r>
            <a:r>
              <a:rPr lang="es-ES" sz="1100" dirty="0" err="1" smtClean="0"/>
              <a:t>Mkdeo</a:t>
            </a:r>
            <a:r>
              <a:rPr lang="es-ES" sz="1100" dirty="0" smtClean="0"/>
              <a:t>/</a:t>
            </a:r>
          </a:p>
          <a:p>
            <a:pPr algn="ctr"/>
            <a:r>
              <a:rPr lang="es-ES" sz="1100" dirty="0" smtClean="0"/>
              <a:t>Bi., Web M.</a:t>
            </a:r>
            <a:endParaRPr lang="es-ES" sz="1100" dirty="0"/>
          </a:p>
        </p:txBody>
      </p:sp>
      <p:sp>
        <p:nvSpPr>
          <p:cNvPr id="52" name="CuadroTexto 51"/>
          <p:cNvSpPr txBox="1"/>
          <p:nvPr/>
        </p:nvSpPr>
        <p:spPr>
          <a:xfrm>
            <a:off x="5763198" y="4392739"/>
            <a:ext cx="960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Impresos/</a:t>
            </a:r>
          </a:p>
          <a:p>
            <a:pPr algn="ctr"/>
            <a:r>
              <a:rPr lang="es-ES" sz="1200" dirty="0" smtClean="0"/>
              <a:t>Revista Inst.</a:t>
            </a:r>
            <a:endParaRPr lang="es-ES" sz="1200" dirty="0"/>
          </a:p>
        </p:txBody>
      </p:sp>
      <p:sp>
        <p:nvSpPr>
          <p:cNvPr id="54" name="CuadroTexto 53"/>
          <p:cNvSpPr txBox="1"/>
          <p:nvPr/>
        </p:nvSpPr>
        <p:spPr>
          <a:xfrm>
            <a:off x="4752198" y="4529994"/>
            <a:ext cx="111618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 smtClean="0"/>
              <a:t>Social media</a:t>
            </a:r>
          </a:p>
          <a:p>
            <a:pPr algn="ctr"/>
            <a:r>
              <a:rPr lang="es-ES" sz="1050" dirty="0" smtClean="0"/>
              <a:t>Narrativa </a:t>
            </a:r>
            <a:r>
              <a:rPr lang="es-ES" sz="1050" dirty="0" err="1" smtClean="0"/>
              <a:t>Transmedia</a:t>
            </a:r>
            <a:r>
              <a:rPr lang="es-ES" sz="1050" dirty="0" smtClean="0"/>
              <a:t> </a:t>
            </a:r>
            <a:endParaRPr lang="es-ES" sz="1050" dirty="0"/>
          </a:p>
        </p:txBody>
      </p:sp>
      <p:sp>
        <p:nvSpPr>
          <p:cNvPr id="56" name="CuadroTexto 55"/>
          <p:cNvSpPr txBox="1"/>
          <p:nvPr/>
        </p:nvSpPr>
        <p:spPr>
          <a:xfrm>
            <a:off x="3853222" y="4313757"/>
            <a:ext cx="1213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/>
              <a:t>Segmentación</a:t>
            </a:r>
          </a:p>
          <a:p>
            <a:pPr algn="ctr"/>
            <a:r>
              <a:rPr lang="es-ES" sz="900" dirty="0"/>
              <a:t>d</a:t>
            </a:r>
            <a:r>
              <a:rPr lang="es-ES" sz="900" dirty="0" smtClean="0"/>
              <a:t>e públicos</a:t>
            </a:r>
          </a:p>
          <a:p>
            <a:endParaRPr lang="es-ES" sz="1200" dirty="0"/>
          </a:p>
        </p:txBody>
      </p:sp>
      <p:sp>
        <p:nvSpPr>
          <p:cNvPr id="58" name="CuadroTexto 57"/>
          <p:cNvSpPr txBox="1"/>
          <p:nvPr/>
        </p:nvSpPr>
        <p:spPr>
          <a:xfrm>
            <a:off x="3456077" y="3539873"/>
            <a:ext cx="1093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Articulación Co. Bogotá </a:t>
            </a:r>
            <a:endParaRPr lang="es-ES" sz="1000" dirty="0"/>
          </a:p>
        </p:txBody>
      </p:sp>
      <p:sp>
        <p:nvSpPr>
          <p:cNvPr id="60" name="Elipse 59"/>
          <p:cNvSpPr/>
          <p:nvPr/>
        </p:nvSpPr>
        <p:spPr>
          <a:xfrm>
            <a:off x="3512920" y="2511343"/>
            <a:ext cx="841855" cy="802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3408322" y="2616131"/>
            <a:ext cx="10228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 smtClean="0"/>
              <a:t>Propuesta </a:t>
            </a:r>
          </a:p>
          <a:p>
            <a:pPr algn="ctr"/>
            <a:r>
              <a:rPr lang="es-ES" sz="1100" dirty="0"/>
              <a:t>d</a:t>
            </a:r>
            <a:r>
              <a:rPr lang="es-ES" sz="1100" dirty="0" smtClean="0"/>
              <a:t>e valor agregado</a:t>
            </a:r>
            <a:endParaRPr lang="es-ES" sz="1100" dirty="0"/>
          </a:p>
        </p:txBody>
      </p:sp>
      <p:sp>
        <p:nvSpPr>
          <p:cNvPr id="44" name="Rectángulo 43"/>
          <p:cNvSpPr/>
          <p:nvPr/>
        </p:nvSpPr>
        <p:spPr>
          <a:xfrm>
            <a:off x="158185" y="7685"/>
            <a:ext cx="44138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Mapa de procesos</a:t>
            </a:r>
            <a:endParaRPr lang="es-ES_tradnl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59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905648532"/>
              </p:ext>
            </p:extLst>
          </p:nvPr>
        </p:nvGraphicFramePr>
        <p:xfrm>
          <a:off x="1922731" y="1432377"/>
          <a:ext cx="5274283" cy="4172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/>
          <p:cNvSpPr txBox="1"/>
          <p:nvPr/>
        </p:nvSpPr>
        <p:spPr>
          <a:xfrm rot="2133672">
            <a:off x="3581178" y="4462877"/>
            <a:ext cx="1132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atin typeface="Abadi MT Condensed Extra Bold"/>
                <a:cs typeface="Abadi MT Condensed Extra Bold"/>
              </a:rPr>
              <a:t>Bienestar</a:t>
            </a:r>
            <a:endParaRPr lang="es-ES" sz="2000" dirty="0">
              <a:latin typeface="Abadi MT Condensed Extra Bold"/>
              <a:cs typeface="Abadi MT Condensed Extra Bold"/>
            </a:endParaRPr>
          </a:p>
        </p:txBody>
      </p:sp>
      <p:sp>
        <p:nvSpPr>
          <p:cNvPr id="9" name="CuadroTexto 8"/>
          <p:cNvSpPr txBox="1"/>
          <p:nvPr/>
        </p:nvSpPr>
        <p:spPr>
          <a:xfrm rot="3670099">
            <a:off x="5420889" y="3386245"/>
            <a:ext cx="1293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atin typeface="Abadi MT Condensed Extra Bold"/>
                <a:cs typeface="Abadi MT Condensed Extra Bold"/>
              </a:rPr>
              <a:t>Decanatura</a:t>
            </a:r>
            <a:endParaRPr lang="es-ES" sz="2000" dirty="0">
              <a:latin typeface="Abadi MT Condensed Extra Bold"/>
              <a:cs typeface="Abadi MT Condensed Extra Bold"/>
            </a:endParaRPr>
          </a:p>
        </p:txBody>
      </p:sp>
      <p:pic>
        <p:nvPicPr>
          <p:cNvPr id="12" name="Imagen 11" descr="unilibre logo 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238" y="2505439"/>
            <a:ext cx="1711158" cy="1711158"/>
          </a:xfrm>
          <a:prstGeom prst="rect">
            <a:avLst/>
          </a:prstGeom>
        </p:spPr>
      </p:pic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163859521"/>
              </p:ext>
            </p:extLst>
          </p:nvPr>
        </p:nvGraphicFramePr>
        <p:xfrm>
          <a:off x="-2046210" y="0"/>
          <a:ext cx="1502905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CuadroTexto 15"/>
          <p:cNvSpPr txBox="1"/>
          <p:nvPr/>
        </p:nvSpPr>
        <p:spPr>
          <a:xfrm rot="19961054">
            <a:off x="1277981" y="2283907"/>
            <a:ext cx="2099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err="1" smtClean="0">
                <a:latin typeface="Abadi MT Condensed Extra Bold"/>
                <a:cs typeface="Abadi MT Condensed Extra Bold"/>
              </a:rPr>
              <a:t>C.Empresarial</a:t>
            </a:r>
            <a:r>
              <a:rPr lang="es-ES" sz="2800" dirty="0" smtClean="0">
                <a:latin typeface="Abadi MT Condensed Extra Bold"/>
                <a:cs typeface="Abadi MT Condensed Extra Bold"/>
              </a:rPr>
              <a:t> </a:t>
            </a:r>
            <a:endParaRPr lang="es-ES" sz="2800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70" y="97912"/>
            <a:ext cx="4657645" cy="5847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Comunicación Interna</a:t>
            </a:r>
            <a:endParaRPr lang="es-ES_tradnl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165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512618211"/>
              </p:ext>
            </p:extLst>
          </p:nvPr>
        </p:nvGraphicFramePr>
        <p:xfrm>
          <a:off x="317515" y="652724"/>
          <a:ext cx="8826485" cy="573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633786" y="2929522"/>
            <a:ext cx="22799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badi MT Condensed Extra Bold"/>
                <a:cs typeface="Abadi MT Condensed Extra Bold"/>
              </a:rPr>
              <a:t>Comunicación </a:t>
            </a:r>
          </a:p>
          <a:p>
            <a:pPr algn="ctr"/>
            <a:r>
              <a:rPr lang="es-ES" sz="2800" dirty="0" smtClean="0">
                <a:latin typeface="Abadi MT Condensed Extra Bold"/>
                <a:cs typeface="Abadi MT Condensed Extra Bold"/>
              </a:rPr>
              <a:t>Externa y Corp</a:t>
            </a:r>
            <a:r>
              <a:rPr lang="es-ES" sz="2000" dirty="0" smtClean="0">
                <a:latin typeface="Abadi MT Condensed Extra Bold"/>
                <a:cs typeface="Abadi MT Condensed Extra Bold"/>
              </a:rPr>
              <a:t>.</a:t>
            </a:r>
            <a:endParaRPr lang="es-ES" sz="2000" dirty="0">
              <a:latin typeface="Abadi MT Condensed Extra Bold"/>
              <a:cs typeface="Abadi MT Condensed Extra Bold"/>
            </a:endParaRPr>
          </a:p>
        </p:txBody>
      </p:sp>
      <p:sp>
        <p:nvSpPr>
          <p:cNvPr id="6" name="CuadroTexto 5"/>
          <p:cNvSpPr txBox="1"/>
          <p:nvPr/>
        </p:nvSpPr>
        <p:spPr>
          <a:xfrm rot="20188486">
            <a:off x="3201442" y="1238943"/>
            <a:ext cx="10874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 smtClean="0">
                <a:latin typeface="Abadi MT Condensed Extra Bold"/>
                <a:cs typeface="Abadi MT Condensed Extra Bold"/>
              </a:rPr>
              <a:t>Gremios </a:t>
            </a:r>
          </a:p>
          <a:p>
            <a:pPr algn="ctr"/>
            <a:r>
              <a:rPr lang="es-ES" sz="2000" dirty="0" smtClean="0">
                <a:latin typeface="Abadi MT Condensed Extra Bold"/>
                <a:cs typeface="Abadi MT Condensed Extra Bold"/>
              </a:rPr>
              <a:t>y </a:t>
            </a:r>
          </a:p>
          <a:p>
            <a:pPr algn="ctr"/>
            <a:r>
              <a:rPr lang="es-ES" sz="2000" dirty="0" smtClean="0">
                <a:latin typeface="Abadi MT Condensed Extra Bold"/>
                <a:cs typeface="Abadi MT Condensed Extra Bold"/>
              </a:rPr>
              <a:t>Gobierno </a:t>
            </a:r>
            <a:endParaRPr lang="es-ES" sz="2000" dirty="0">
              <a:latin typeface="Abadi MT Condensed Extra Bold"/>
              <a:cs typeface="Abadi MT Condensed Extra Bold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136238" y="4816402"/>
            <a:ext cx="1415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badi MT Condensed Extra Bold"/>
                <a:cs typeface="Abadi MT Condensed Extra Bold"/>
              </a:rPr>
              <a:t>Egresados </a:t>
            </a:r>
            <a:endParaRPr lang="es-ES" sz="2400" dirty="0">
              <a:latin typeface="Abadi MT Condensed Extra Bold"/>
              <a:cs typeface="Abadi MT Condensed Extra Bold"/>
            </a:endParaRPr>
          </a:p>
        </p:txBody>
      </p:sp>
      <p:sp>
        <p:nvSpPr>
          <p:cNvPr id="8" name="CuadroTexto 7"/>
          <p:cNvSpPr txBox="1"/>
          <p:nvPr/>
        </p:nvSpPr>
        <p:spPr>
          <a:xfrm rot="1880277">
            <a:off x="5268122" y="1515942"/>
            <a:ext cx="994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badi MT Condensed Extra Bold"/>
                <a:cs typeface="Abadi MT Condensed Extra Bold"/>
              </a:rPr>
              <a:t>Padres</a:t>
            </a:r>
            <a:endParaRPr lang="es-ES" sz="2400" dirty="0">
              <a:latin typeface="Abadi MT Condensed Extra Bold"/>
              <a:cs typeface="Abadi MT Condensed Extra Bold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310025" y="3134127"/>
            <a:ext cx="947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badi MT Condensed Extra Bold"/>
                <a:cs typeface="Abadi MT Condensed Extra Bold"/>
              </a:rPr>
              <a:t>Red U.</a:t>
            </a:r>
            <a:endParaRPr lang="es-ES" sz="2400" dirty="0">
              <a:latin typeface="Abadi MT Condensed Extra Bold"/>
              <a:cs typeface="Abadi MT Condensed Extra Bold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043932" y="4798761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badi MT Condensed Extra Bold"/>
                <a:cs typeface="Abadi MT Condensed Extra Bold"/>
              </a:rPr>
              <a:t>C. Bogotá</a:t>
            </a:r>
            <a:endParaRPr lang="es-ES" sz="2400" dirty="0">
              <a:latin typeface="Abadi MT Condensed Extra Bold"/>
              <a:cs typeface="Abadi MT Condensed Extra Bold"/>
            </a:endParaRPr>
          </a:p>
        </p:txBody>
      </p:sp>
      <p:sp>
        <p:nvSpPr>
          <p:cNvPr id="11" name="CuadroTexto 10"/>
          <p:cNvSpPr txBox="1"/>
          <p:nvPr/>
        </p:nvSpPr>
        <p:spPr>
          <a:xfrm rot="18750985">
            <a:off x="1889108" y="3356588"/>
            <a:ext cx="1537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Provedores</a:t>
            </a:r>
            <a:endParaRPr lang="es-ES" sz="2400" dirty="0">
              <a:solidFill>
                <a:schemeClr val="bg1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-39807" y="97912"/>
            <a:ext cx="4739799" cy="5847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Comunicación Externa </a:t>
            </a:r>
            <a:endParaRPr lang="es-ES_tradnl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24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13614747"/>
              </p:ext>
            </p:extLst>
          </p:nvPr>
        </p:nvGraphicFramePr>
        <p:xfrm>
          <a:off x="-2451924" y="1"/>
          <a:ext cx="14764462" cy="6685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lipse 5"/>
          <p:cNvSpPr/>
          <p:nvPr/>
        </p:nvSpPr>
        <p:spPr>
          <a:xfrm>
            <a:off x="388075" y="4657265"/>
            <a:ext cx="1799253" cy="1728833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Diseño </a:t>
            </a:r>
          </a:p>
          <a:p>
            <a:pPr algn="ctr"/>
            <a:r>
              <a:rPr lang="es-ES" b="1" dirty="0" smtClean="0"/>
              <a:t>Gráfico</a:t>
            </a:r>
          </a:p>
          <a:p>
            <a:pPr algn="ctr"/>
            <a:r>
              <a:rPr lang="es-ES" b="1" dirty="0"/>
              <a:t>?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8227" y="62720"/>
            <a:ext cx="56786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Equipo Comunicaciones</a:t>
            </a:r>
            <a:endParaRPr lang="es-ES_tradnl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Elipse 6"/>
          <p:cNvSpPr/>
          <p:nvPr/>
        </p:nvSpPr>
        <p:spPr>
          <a:xfrm>
            <a:off x="7204939" y="4538554"/>
            <a:ext cx="1799253" cy="1728833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500" b="1" dirty="0" smtClean="0"/>
              <a:t>Comité de Producción Co.</a:t>
            </a:r>
          </a:p>
        </p:txBody>
      </p:sp>
      <p:cxnSp>
        <p:nvCxnSpPr>
          <p:cNvPr id="9" name="Conector angular 8"/>
          <p:cNvCxnSpPr/>
          <p:nvPr/>
        </p:nvCxnSpPr>
        <p:spPr>
          <a:xfrm>
            <a:off x="10060897" y="898942"/>
            <a:ext cx="914400" cy="91440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lecha izquierda-derecha-arriba 11"/>
          <p:cNvSpPr/>
          <p:nvPr/>
        </p:nvSpPr>
        <p:spPr>
          <a:xfrm>
            <a:off x="2415757" y="4394829"/>
            <a:ext cx="1204442" cy="1641966"/>
          </a:xfrm>
          <a:prstGeom prst="leftRightUpArrow">
            <a:avLst>
              <a:gd name="adj1" fmla="val 15521"/>
              <a:gd name="adj2" fmla="val 21445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 izquierda-derecha-arriba 13"/>
          <p:cNvSpPr/>
          <p:nvPr/>
        </p:nvSpPr>
        <p:spPr>
          <a:xfrm>
            <a:off x="6000497" y="4394829"/>
            <a:ext cx="1204442" cy="1641966"/>
          </a:xfrm>
          <a:prstGeom prst="leftRightUpArrow">
            <a:avLst>
              <a:gd name="adj1" fmla="val 15521"/>
              <a:gd name="adj2" fmla="val 21445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3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109534392"/>
              </p:ext>
            </p:extLst>
          </p:nvPr>
        </p:nvGraphicFramePr>
        <p:xfrm>
          <a:off x="94069" y="215237"/>
          <a:ext cx="9030336" cy="664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 5"/>
          <p:cNvSpPr/>
          <p:nvPr/>
        </p:nvSpPr>
        <p:spPr>
          <a:xfrm>
            <a:off x="781505" y="68661"/>
            <a:ext cx="7580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Ranking de productos</a:t>
            </a:r>
            <a:endParaRPr lang="es-ES_trad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337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omunidigit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672" y="1196502"/>
            <a:ext cx="9294381" cy="575460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466453" y="3202299"/>
            <a:ext cx="5775940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_tradnl" sz="2400" b="1" spc="50" dirty="0" smtClean="0">
                <a:ln w="11430"/>
                <a:solidFill>
                  <a:srgbClr val="8B121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venir Black"/>
                <a:cs typeface="Avenir Black"/>
              </a:rPr>
              <a:t>La comunicación es el proceso </a:t>
            </a:r>
          </a:p>
          <a:p>
            <a:pPr algn="ctr"/>
            <a:r>
              <a:rPr lang="es-ES_tradnl" sz="2400" b="1" spc="50" dirty="0" smtClean="0">
                <a:ln w="11430"/>
                <a:solidFill>
                  <a:srgbClr val="8B121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venir Black"/>
                <a:cs typeface="Avenir Black"/>
              </a:rPr>
              <a:t>mediante el cual la Universidad Libre </a:t>
            </a:r>
          </a:p>
          <a:p>
            <a:pPr algn="ctr"/>
            <a:r>
              <a:rPr lang="es-ES_tradnl" sz="2400" b="1" spc="50" dirty="0">
                <a:ln w="11430"/>
                <a:solidFill>
                  <a:srgbClr val="8B121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venir Black"/>
                <a:cs typeface="Avenir Black"/>
              </a:rPr>
              <a:t>v</a:t>
            </a:r>
            <a:r>
              <a:rPr lang="es-ES_tradnl" sz="2400" b="1" spc="50" dirty="0" smtClean="0">
                <a:ln w="11430"/>
                <a:solidFill>
                  <a:srgbClr val="8B121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venir Black"/>
                <a:cs typeface="Avenir Black"/>
              </a:rPr>
              <a:t>uelve el plan de desarrollo,</a:t>
            </a:r>
          </a:p>
          <a:p>
            <a:pPr algn="ctr"/>
            <a:r>
              <a:rPr lang="es-ES_tradnl" sz="2400" b="1" spc="50" dirty="0" smtClean="0">
                <a:ln w="11430"/>
                <a:solidFill>
                  <a:srgbClr val="8B121C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venir Black"/>
                <a:cs typeface="Avenir Black"/>
              </a:rPr>
              <a:t> tarea de todos  </a:t>
            </a:r>
          </a:p>
          <a:p>
            <a:pPr algn="ctr"/>
            <a:endParaRPr lang="es-ES_tradn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559683" y="313070"/>
            <a:ext cx="6058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Promesa de valor </a:t>
            </a:r>
            <a:endParaRPr lang="es-ES_trad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86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ció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Percepción.thmx</Template>
  <TotalTime>729</TotalTime>
  <Words>563</Words>
  <Application>Microsoft Office PowerPoint</Application>
  <PresentationFormat>Presentación en pantalla (4:3)</PresentationFormat>
  <Paragraphs>140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Abadi MT Condensed Extra Bold</vt:lpstr>
      <vt:lpstr>Avenir Black</vt:lpstr>
      <vt:lpstr>Century Gothic</vt:lpstr>
      <vt:lpstr>Wingdings 2</vt:lpstr>
      <vt:lpstr>Percepción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Previsora Seguros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Garcia Quiroga</dc:creator>
  <cp:lastModifiedBy>Docente</cp:lastModifiedBy>
  <cp:revision>48</cp:revision>
  <dcterms:created xsi:type="dcterms:W3CDTF">2017-01-27T01:45:07Z</dcterms:created>
  <dcterms:modified xsi:type="dcterms:W3CDTF">2020-04-03T17:21:54Z</dcterms:modified>
</cp:coreProperties>
</file>