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81" r:id="rId2"/>
    <p:sldId id="286" r:id="rId3"/>
    <p:sldId id="285" r:id="rId4"/>
    <p:sldId id="289" r:id="rId5"/>
    <p:sldId id="287" r:id="rId6"/>
    <p:sldId id="292" r:id="rId7"/>
    <p:sldId id="288" r:id="rId8"/>
    <p:sldId id="290" r:id="rId9"/>
    <p:sldId id="291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17"/>
    <p:restoredTop sz="94702"/>
  </p:normalViewPr>
  <p:slideViewPr>
    <p:cSldViewPr snapToGrid="0" snapToObjects="1">
      <p:cViewPr varScale="1">
        <p:scale>
          <a:sx n="109" d="100"/>
          <a:sy n="109" d="100"/>
        </p:scale>
        <p:origin x="100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15E2F2-882C-4155-8755-55D38498D23F}" type="doc">
      <dgm:prSet loTypeId="urn:microsoft.com/office/officeart/2009/3/layout/PieProces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5233CE1-0C01-416E-9939-929330AD2108}">
      <dgm:prSet phldrT="[Texto]"/>
      <dgm:spPr/>
      <dgm:t>
        <a:bodyPr/>
        <a:lstStyle/>
        <a:p>
          <a:r>
            <a:rPr lang="es-ES" dirty="0" smtClean="0"/>
            <a:t>FUENTE DE RIESGO</a:t>
          </a:r>
          <a:endParaRPr lang="es-ES" dirty="0"/>
        </a:p>
      </dgm:t>
    </dgm:pt>
    <dgm:pt modelId="{C04D3036-3292-44B7-B9F5-C6BD2B67A8F4}" type="parTrans" cxnId="{5D7C91CA-3A3D-4203-BF15-FC7BE1BA3D4D}">
      <dgm:prSet/>
      <dgm:spPr/>
      <dgm:t>
        <a:bodyPr/>
        <a:lstStyle/>
        <a:p>
          <a:endParaRPr lang="es-ES"/>
        </a:p>
      </dgm:t>
    </dgm:pt>
    <dgm:pt modelId="{D60E1225-617C-4C9F-93E0-2E1D6E4637D0}" type="sibTrans" cxnId="{5D7C91CA-3A3D-4203-BF15-FC7BE1BA3D4D}">
      <dgm:prSet/>
      <dgm:spPr/>
      <dgm:t>
        <a:bodyPr/>
        <a:lstStyle/>
        <a:p>
          <a:endParaRPr lang="es-ES"/>
        </a:p>
      </dgm:t>
    </dgm:pt>
    <dgm:pt modelId="{D30D7F41-ED1F-4B81-BA52-725B471E0068}">
      <dgm:prSet phldrT="[Texto]" custT="1"/>
      <dgm:spPr/>
      <dgm:t>
        <a:bodyPr anchor="ctr"/>
        <a:lstStyle/>
        <a:p>
          <a:pPr algn="just">
            <a:lnSpc>
              <a:spcPct val="100000"/>
            </a:lnSpc>
          </a:pPr>
          <a:r>
            <a:rPr lang="es-ES" sz="2400" dirty="0" smtClean="0"/>
            <a:t>Elemento que, por si solo o en combinación con otros, tiene el potencial de generar el riesgo.</a:t>
          </a:r>
          <a:endParaRPr lang="es-ES" sz="2400" dirty="0"/>
        </a:p>
      </dgm:t>
    </dgm:pt>
    <dgm:pt modelId="{C469FDB6-D54B-44FD-9101-43ED13D5D01C}" type="parTrans" cxnId="{A6CD1A77-EFBC-4E1F-8524-EC734CACE74F}">
      <dgm:prSet/>
      <dgm:spPr/>
      <dgm:t>
        <a:bodyPr/>
        <a:lstStyle/>
        <a:p>
          <a:endParaRPr lang="es-ES"/>
        </a:p>
      </dgm:t>
    </dgm:pt>
    <dgm:pt modelId="{65F76DA0-7B40-4286-8F13-812ECDA735FD}" type="sibTrans" cxnId="{A6CD1A77-EFBC-4E1F-8524-EC734CACE74F}">
      <dgm:prSet/>
      <dgm:spPr/>
      <dgm:t>
        <a:bodyPr/>
        <a:lstStyle/>
        <a:p>
          <a:endParaRPr lang="es-ES"/>
        </a:p>
      </dgm:t>
    </dgm:pt>
    <dgm:pt modelId="{51A36DF4-0FCD-4B30-9666-A03B8AB2D518}">
      <dgm:prSet phldrT="[Texto]"/>
      <dgm:spPr/>
      <dgm:t>
        <a:bodyPr/>
        <a:lstStyle/>
        <a:p>
          <a:r>
            <a:rPr lang="es-ES" dirty="0" smtClean="0"/>
            <a:t>EVENTO</a:t>
          </a:r>
          <a:endParaRPr lang="es-ES" dirty="0"/>
        </a:p>
      </dgm:t>
    </dgm:pt>
    <dgm:pt modelId="{0354C23E-ECFB-4EF5-8F0A-F976ED653B84}" type="parTrans" cxnId="{75ADBFEB-8F46-4F07-BA30-FB476C4CF693}">
      <dgm:prSet/>
      <dgm:spPr/>
      <dgm:t>
        <a:bodyPr/>
        <a:lstStyle/>
        <a:p>
          <a:endParaRPr lang="es-ES"/>
        </a:p>
      </dgm:t>
    </dgm:pt>
    <dgm:pt modelId="{F4A01389-AB75-4C41-B218-2F8A9721370E}" type="sibTrans" cxnId="{75ADBFEB-8F46-4F07-BA30-FB476C4CF693}">
      <dgm:prSet/>
      <dgm:spPr/>
      <dgm:t>
        <a:bodyPr/>
        <a:lstStyle/>
        <a:p>
          <a:endParaRPr lang="es-ES"/>
        </a:p>
      </dgm:t>
    </dgm:pt>
    <dgm:pt modelId="{BCC0AB8C-03F1-4606-870A-EDF6897ABEE0}">
      <dgm:prSet phldrT="[Texto]" custT="1"/>
      <dgm:spPr/>
      <dgm:t>
        <a:bodyPr anchor="ctr"/>
        <a:lstStyle/>
        <a:p>
          <a:pPr algn="just"/>
          <a:r>
            <a:rPr lang="es-ES" sz="2400" dirty="0" smtClean="0"/>
            <a:t>Una o varias ocurrencias y puede tener varias causas y consecuencias</a:t>
          </a:r>
          <a:endParaRPr lang="es-ES" sz="2400" dirty="0"/>
        </a:p>
      </dgm:t>
    </dgm:pt>
    <dgm:pt modelId="{20874FE4-7F24-4274-891E-68D60BC69D66}" type="parTrans" cxnId="{9CD86D46-4C01-4376-8F75-FB1F8D34C177}">
      <dgm:prSet/>
      <dgm:spPr/>
      <dgm:t>
        <a:bodyPr/>
        <a:lstStyle/>
        <a:p>
          <a:endParaRPr lang="es-ES"/>
        </a:p>
      </dgm:t>
    </dgm:pt>
    <dgm:pt modelId="{4AB970BE-FFBE-43E6-90D7-DC715CEEB361}" type="sibTrans" cxnId="{9CD86D46-4C01-4376-8F75-FB1F8D34C177}">
      <dgm:prSet/>
      <dgm:spPr/>
      <dgm:t>
        <a:bodyPr/>
        <a:lstStyle/>
        <a:p>
          <a:endParaRPr lang="es-ES"/>
        </a:p>
      </dgm:t>
    </dgm:pt>
    <dgm:pt modelId="{A7B29B51-9136-44D9-9F99-7D87DDB92FD0}">
      <dgm:prSet phldrT="[Texto]"/>
      <dgm:spPr/>
      <dgm:t>
        <a:bodyPr/>
        <a:lstStyle/>
        <a:p>
          <a:r>
            <a:rPr lang="es-ES" dirty="0" smtClean="0"/>
            <a:t>CONSECUENCIA</a:t>
          </a:r>
          <a:endParaRPr lang="es-ES" dirty="0"/>
        </a:p>
      </dgm:t>
    </dgm:pt>
    <dgm:pt modelId="{7BE77571-4CE7-42CD-BF7B-529E94A2D080}" type="parTrans" cxnId="{1A5292C3-8124-4AE4-A5A0-8271271BA675}">
      <dgm:prSet/>
      <dgm:spPr/>
      <dgm:t>
        <a:bodyPr/>
        <a:lstStyle/>
        <a:p>
          <a:endParaRPr lang="es-ES"/>
        </a:p>
      </dgm:t>
    </dgm:pt>
    <dgm:pt modelId="{39067C28-DB53-4E71-AEEF-397141580424}" type="sibTrans" cxnId="{1A5292C3-8124-4AE4-A5A0-8271271BA675}">
      <dgm:prSet/>
      <dgm:spPr/>
      <dgm:t>
        <a:bodyPr/>
        <a:lstStyle/>
        <a:p>
          <a:endParaRPr lang="es-ES"/>
        </a:p>
      </dgm:t>
    </dgm:pt>
    <dgm:pt modelId="{39BBA827-44CD-4F75-93B0-7AA37D03955B}">
      <dgm:prSet phldrT="[Texto]" custT="1"/>
      <dgm:spPr/>
      <dgm:t>
        <a:bodyPr anchor="ctr"/>
        <a:lstStyle/>
        <a:p>
          <a:pPr algn="just"/>
          <a:r>
            <a:rPr lang="es-ES" sz="2400" dirty="0" smtClean="0"/>
            <a:t>Una consecuencia puede ser cierta o incierta y puede tener efectos positivos y o negativos, directos o indirectos sobre los objetivos</a:t>
          </a:r>
          <a:r>
            <a:rPr lang="es-ES" sz="2800" dirty="0" smtClean="0"/>
            <a:t>.</a:t>
          </a:r>
          <a:endParaRPr lang="es-ES" sz="2800" dirty="0"/>
        </a:p>
      </dgm:t>
    </dgm:pt>
    <dgm:pt modelId="{2C652189-03F9-472B-850D-8F7220F09197}" type="parTrans" cxnId="{CD1BCA65-DB38-403E-8535-16B5FEA821BB}">
      <dgm:prSet/>
      <dgm:spPr/>
      <dgm:t>
        <a:bodyPr/>
        <a:lstStyle/>
        <a:p>
          <a:endParaRPr lang="es-ES"/>
        </a:p>
      </dgm:t>
    </dgm:pt>
    <dgm:pt modelId="{D043AB59-AA1A-44BF-8BE3-76FD9230F055}" type="sibTrans" cxnId="{CD1BCA65-DB38-403E-8535-16B5FEA821BB}">
      <dgm:prSet/>
      <dgm:spPr/>
      <dgm:t>
        <a:bodyPr/>
        <a:lstStyle/>
        <a:p>
          <a:endParaRPr lang="es-ES"/>
        </a:p>
      </dgm:t>
    </dgm:pt>
    <dgm:pt modelId="{0FB2F54F-9B38-497F-BBDE-1EDAA598169B}">
      <dgm:prSet phldrT="[Texto]" custT="1"/>
      <dgm:spPr/>
      <dgm:t>
        <a:bodyPr anchor="ctr"/>
        <a:lstStyle/>
        <a:p>
          <a:pPr algn="just"/>
          <a:r>
            <a:rPr lang="es-ES" sz="2400" dirty="0" smtClean="0"/>
            <a:t>Es la Posibilidad que algo suceda. Se puede medir según la frecuencia en la que se puede materializar en un periodo de tiempo. </a:t>
          </a:r>
          <a:endParaRPr lang="es-ES" sz="2400" dirty="0"/>
        </a:p>
      </dgm:t>
    </dgm:pt>
    <dgm:pt modelId="{B4656CE9-DD22-4391-8658-5F15462E12D5}" type="parTrans" cxnId="{77AE7886-7B92-4DF5-A6ED-446E202C562F}">
      <dgm:prSet/>
      <dgm:spPr/>
      <dgm:t>
        <a:bodyPr/>
        <a:lstStyle/>
        <a:p>
          <a:endParaRPr lang="es-ES"/>
        </a:p>
      </dgm:t>
    </dgm:pt>
    <dgm:pt modelId="{236FED6D-D065-480B-A87C-DCFAD16F5A8F}" type="sibTrans" cxnId="{77AE7886-7B92-4DF5-A6ED-446E202C562F}">
      <dgm:prSet/>
      <dgm:spPr/>
      <dgm:t>
        <a:bodyPr/>
        <a:lstStyle/>
        <a:p>
          <a:endParaRPr lang="es-ES"/>
        </a:p>
      </dgm:t>
    </dgm:pt>
    <dgm:pt modelId="{5E17F6F4-DCE9-46C6-A723-5A0D3E971636}">
      <dgm:prSet phldrT="[Texto]" custT="1"/>
      <dgm:spPr/>
      <dgm:t>
        <a:bodyPr anchor="ctr"/>
        <a:lstStyle/>
        <a:p>
          <a:pPr algn="just"/>
          <a:r>
            <a:rPr lang="es-ES" sz="2800" dirty="0" smtClean="0"/>
            <a:t>PROBABILIDAD</a:t>
          </a:r>
          <a:endParaRPr lang="es-ES" sz="2800" dirty="0"/>
        </a:p>
      </dgm:t>
    </dgm:pt>
    <dgm:pt modelId="{EE4BE0CD-30EB-443A-AEFF-83C0C1922B6D}" type="parTrans" cxnId="{5C73CDE1-49F3-4544-B07C-C7C9C47841E3}">
      <dgm:prSet/>
      <dgm:spPr/>
      <dgm:t>
        <a:bodyPr/>
        <a:lstStyle/>
        <a:p>
          <a:endParaRPr lang="es-ES"/>
        </a:p>
      </dgm:t>
    </dgm:pt>
    <dgm:pt modelId="{D7B80AE2-880A-42F8-9206-C5887186E2E0}" type="sibTrans" cxnId="{5C73CDE1-49F3-4544-B07C-C7C9C47841E3}">
      <dgm:prSet/>
      <dgm:spPr/>
      <dgm:t>
        <a:bodyPr/>
        <a:lstStyle/>
        <a:p>
          <a:endParaRPr lang="es-ES"/>
        </a:p>
      </dgm:t>
    </dgm:pt>
    <dgm:pt modelId="{EBD4B3D0-0C73-4E47-8BBC-BBBA8560A75D}" type="pres">
      <dgm:prSet presAssocID="{2D15E2F2-882C-4155-8755-55D38498D23F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128F6D59-E671-4754-8BD9-156164FEB8A0}" type="pres">
      <dgm:prSet presAssocID="{35233CE1-0C01-416E-9939-929330AD2108}" presName="ParentComposite" presStyleCnt="0"/>
      <dgm:spPr/>
    </dgm:pt>
    <dgm:pt modelId="{63F4A77C-483D-471E-B8C9-108232CA32AA}" type="pres">
      <dgm:prSet presAssocID="{35233CE1-0C01-416E-9939-929330AD2108}" presName="Chord" presStyleLbl="bgShp" presStyleIdx="0" presStyleCnt="4"/>
      <dgm:spPr/>
    </dgm:pt>
    <dgm:pt modelId="{F160E454-FBAC-41D4-88C1-39B71C70EAC4}" type="pres">
      <dgm:prSet presAssocID="{35233CE1-0C01-416E-9939-929330AD2108}" presName="Pie" presStyleLbl="alignNode1" presStyleIdx="0" presStyleCnt="4"/>
      <dgm:spPr/>
    </dgm:pt>
    <dgm:pt modelId="{6B685CBF-2AF8-4096-9946-A9B0BCF9A853}" type="pres">
      <dgm:prSet presAssocID="{35233CE1-0C01-416E-9939-929330AD2108}" presName="Parent" presStyleLbl="revTx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EDF9A8-69D0-4C25-A36E-17B5397FC308}" type="pres">
      <dgm:prSet presAssocID="{65F76DA0-7B40-4286-8F13-812ECDA735FD}" presName="negSibTrans" presStyleCnt="0"/>
      <dgm:spPr/>
    </dgm:pt>
    <dgm:pt modelId="{9AE89ADD-578A-48EB-9A7F-DC6A1B33A1A0}" type="pres">
      <dgm:prSet presAssocID="{35233CE1-0C01-416E-9939-929330AD2108}" presName="composite" presStyleCnt="0"/>
      <dgm:spPr/>
    </dgm:pt>
    <dgm:pt modelId="{8604B4D8-211F-408B-A4DD-0A8C2765201A}" type="pres">
      <dgm:prSet presAssocID="{35233CE1-0C01-416E-9939-929330AD2108}" presName="Child" presStyleLbl="revTx" presStyleIdx="1" presStyleCnt="8" custScaleX="847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45939F-6B6B-498A-9CFA-F0B76927A51C}" type="pres">
      <dgm:prSet presAssocID="{D60E1225-617C-4C9F-93E0-2E1D6E4637D0}" presName="sibTrans" presStyleCnt="0"/>
      <dgm:spPr/>
    </dgm:pt>
    <dgm:pt modelId="{A6EED2F8-88AB-4791-8E5F-59322B5E0524}" type="pres">
      <dgm:prSet presAssocID="{51A36DF4-0FCD-4B30-9666-A03B8AB2D518}" presName="ParentComposite" presStyleCnt="0"/>
      <dgm:spPr/>
    </dgm:pt>
    <dgm:pt modelId="{60E445FE-C41F-4E52-9DC1-213829470B7E}" type="pres">
      <dgm:prSet presAssocID="{51A36DF4-0FCD-4B30-9666-A03B8AB2D518}" presName="Chord" presStyleLbl="bgShp" presStyleIdx="1" presStyleCnt="4"/>
      <dgm:spPr/>
    </dgm:pt>
    <dgm:pt modelId="{8BFAEA14-7B1B-4599-9AD5-7550CE3EFD59}" type="pres">
      <dgm:prSet presAssocID="{51A36DF4-0FCD-4B30-9666-A03B8AB2D518}" presName="Pie" presStyleLbl="alignNode1" presStyleIdx="1" presStyleCnt="4"/>
      <dgm:spPr/>
    </dgm:pt>
    <dgm:pt modelId="{709D6328-15A3-49B2-ACBF-C4F8A9A9E393}" type="pres">
      <dgm:prSet presAssocID="{51A36DF4-0FCD-4B30-9666-A03B8AB2D518}" presName="Parent" presStyleLbl="revTx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577AAC-2927-4873-9F83-CFA9686F201B}" type="pres">
      <dgm:prSet presAssocID="{4AB970BE-FFBE-43E6-90D7-DC715CEEB361}" presName="negSibTrans" presStyleCnt="0"/>
      <dgm:spPr/>
    </dgm:pt>
    <dgm:pt modelId="{FBE125FC-FC51-4F57-9BDE-FEEAC97ADABF}" type="pres">
      <dgm:prSet presAssocID="{51A36DF4-0FCD-4B30-9666-A03B8AB2D518}" presName="composite" presStyleCnt="0"/>
      <dgm:spPr/>
    </dgm:pt>
    <dgm:pt modelId="{AD5EB3AC-9963-4398-8C48-FFE8CF672AD1}" type="pres">
      <dgm:prSet presAssocID="{51A36DF4-0FCD-4B30-9666-A03B8AB2D518}" presName="Child" presStyleLbl="revTx" presStyleIdx="3" presStyleCnt="8" custScaleX="899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0028E6-6462-4524-B3F8-52B1E8CCEF1F}" type="pres">
      <dgm:prSet presAssocID="{F4A01389-AB75-4C41-B218-2F8A9721370E}" presName="sibTrans" presStyleCnt="0"/>
      <dgm:spPr/>
    </dgm:pt>
    <dgm:pt modelId="{5D3BB0BE-4844-47C2-AB91-30860EBC020A}" type="pres">
      <dgm:prSet presAssocID="{A7B29B51-9136-44D9-9F99-7D87DDB92FD0}" presName="ParentComposite" presStyleCnt="0"/>
      <dgm:spPr/>
    </dgm:pt>
    <dgm:pt modelId="{3E99897A-FDAC-4BF2-A4FE-5A092471632A}" type="pres">
      <dgm:prSet presAssocID="{A7B29B51-9136-44D9-9F99-7D87DDB92FD0}" presName="Chord" presStyleLbl="bgShp" presStyleIdx="2" presStyleCnt="4"/>
      <dgm:spPr/>
    </dgm:pt>
    <dgm:pt modelId="{F729A5B6-59FB-4982-8632-F419C575661D}" type="pres">
      <dgm:prSet presAssocID="{A7B29B51-9136-44D9-9F99-7D87DDB92FD0}" presName="Pie" presStyleLbl="alignNode1" presStyleIdx="2" presStyleCnt="4"/>
      <dgm:spPr/>
    </dgm:pt>
    <dgm:pt modelId="{7930DE6F-1963-429E-8469-CAF0B4CF4851}" type="pres">
      <dgm:prSet presAssocID="{A7B29B51-9136-44D9-9F99-7D87DDB92FD0}" presName="Parent" presStyleLbl="revTx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00A504-1B25-4727-8508-B63F8D5B9FDA}" type="pres">
      <dgm:prSet presAssocID="{D043AB59-AA1A-44BF-8BE3-76FD9230F055}" presName="negSibTrans" presStyleCnt="0"/>
      <dgm:spPr/>
    </dgm:pt>
    <dgm:pt modelId="{A304EC3C-6B50-4578-AC1D-DBD90B836EF2}" type="pres">
      <dgm:prSet presAssocID="{A7B29B51-9136-44D9-9F99-7D87DDB92FD0}" presName="composite" presStyleCnt="0"/>
      <dgm:spPr/>
    </dgm:pt>
    <dgm:pt modelId="{354B3475-923E-4D53-A40B-D655BF87D4E9}" type="pres">
      <dgm:prSet presAssocID="{A7B29B51-9136-44D9-9F99-7D87DDB92FD0}" presName="Child" presStyleLbl="revTx" presStyleIdx="5" presStyleCnt="8" custScaleX="1053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811541-C6FF-4E8E-A3C4-57382C529E7C}" type="pres">
      <dgm:prSet presAssocID="{39067C28-DB53-4E71-AEEF-397141580424}" presName="sibTrans" presStyleCnt="0"/>
      <dgm:spPr/>
    </dgm:pt>
    <dgm:pt modelId="{B83B9566-2D9E-4A53-88BA-06205EEF3C36}" type="pres">
      <dgm:prSet presAssocID="{5E17F6F4-DCE9-46C6-A723-5A0D3E971636}" presName="ParentComposite" presStyleCnt="0"/>
      <dgm:spPr/>
    </dgm:pt>
    <dgm:pt modelId="{1C84B17F-4826-43F1-8850-BFD5E42318E5}" type="pres">
      <dgm:prSet presAssocID="{5E17F6F4-DCE9-46C6-A723-5A0D3E971636}" presName="Chord" presStyleLbl="bgShp" presStyleIdx="3" presStyleCnt="4"/>
      <dgm:spPr/>
    </dgm:pt>
    <dgm:pt modelId="{6381AC90-EA8C-45F9-BF37-50ECC01A1AFB}" type="pres">
      <dgm:prSet presAssocID="{5E17F6F4-DCE9-46C6-A723-5A0D3E971636}" presName="Pie" presStyleLbl="alignNode1" presStyleIdx="3" presStyleCnt="4"/>
      <dgm:spPr/>
    </dgm:pt>
    <dgm:pt modelId="{9A249A08-F7B2-403C-B1EF-879080E75455}" type="pres">
      <dgm:prSet presAssocID="{5E17F6F4-DCE9-46C6-A723-5A0D3E971636}" presName="Parent" presStyleLbl="revTx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07E61A-B0B7-46B4-A68E-6BED6A98F78A}" type="pres">
      <dgm:prSet presAssocID="{236FED6D-D065-480B-A87C-DCFAD16F5A8F}" presName="negSibTrans" presStyleCnt="0"/>
      <dgm:spPr/>
    </dgm:pt>
    <dgm:pt modelId="{C3AC1C0F-ACA0-4194-989F-E9D00A843DD3}" type="pres">
      <dgm:prSet presAssocID="{5E17F6F4-DCE9-46C6-A723-5A0D3E971636}" presName="composite" presStyleCnt="0"/>
      <dgm:spPr/>
    </dgm:pt>
    <dgm:pt modelId="{9534B525-C436-4E8C-8042-F3DA611E31FE}" type="pres">
      <dgm:prSet presAssocID="{5E17F6F4-DCE9-46C6-A723-5A0D3E971636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CD01E5A-DD74-4311-B1EE-0425E318906D}" type="presOf" srcId="{0FB2F54F-9B38-497F-BBDE-1EDAA598169B}" destId="{9534B525-C436-4E8C-8042-F3DA611E31FE}" srcOrd="0" destOrd="0" presId="urn:microsoft.com/office/officeart/2009/3/layout/PieProcess"/>
    <dgm:cxn modelId="{5810AC17-722D-4DBA-9852-083277B1EFB9}" type="presOf" srcId="{35233CE1-0C01-416E-9939-929330AD2108}" destId="{6B685CBF-2AF8-4096-9946-A9B0BCF9A853}" srcOrd="0" destOrd="0" presId="urn:microsoft.com/office/officeart/2009/3/layout/PieProcess"/>
    <dgm:cxn modelId="{77AE7886-7B92-4DF5-A6ED-446E202C562F}" srcId="{5E17F6F4-DCE9-46C6-A723-5A0D3E971636}" destId="{0FB2F54F-9B38-497F-BBDE-1EDAA598169B}" srcOrd="0" destOrd="0" parTransId="{B4656CE9-DD22-4391-8658-5F15462E12D5}" sibTransId="{236FED6D-D065-480B-A87C-DCFAD16F5A8F}"/>
    <dgm:cxn modelId="{2DBD8467-F8E6-45A3-8C4A-60F1D42E339D}" type="presOf" srcId="{BCC0AB8C-03F1-4606-870A-EDF6897ABEE0}" destId="{AD5EB3AC-9963-4398-8C48-FFE8CF672AD1}" srcOrd="0" destOrd="0" presId="urn:microsoft.com/office/officeart/2009/3/layout/PieProcess"/>
    <dgm:cxn modelId="{BC7AEA7A-DBFA-4817-A055-FE2B506B9150}" type="presOf" srcId="{A7B29B51-9136-44D9-9F99-7D87DDB92FD0}" destId="{7930DE6F-1963-429E-8469-CAF0B4CF4851}" srcOrd="0" destOrd="0" presId="urn:microsoft.com/office/officeart/2009/3/layout/PieProcess"/>
    <dgm:cxn modelId="{4A391B06-951F-4C77-9B98-74559F96A91F}" type="presOf" srcId="{5E17F6F4-DCE9-46C6-A723-5A0D3E971636}" destId="{9A249A08-F7B2-403C-B1EF-879080E75455}" srcOrd="0" destOrd="0" presId="urn:microsoft.com/office/officeart/2009/3/layout/PieProcess"/>
    <dgm:cxn modelId="{5C73CDE1-49F3-4544-B07C-C7C9C47841E3}" srcId="{2D15E2F2-882C-4155-8755-55D38498D23F}" destId="{5E17F6F4-DCE9-46C6-A723-5A0D3E971636}" srcOrd="3" destOrd="0" parTransId="{EE4BE0CD-30EB-443A-AEFF-83C0C1922B6D}" sibTransId="{D7B80AE2-880A-42F8-9206-C5887186E2E0}"/>
    <dgm:cxn modelId="{CD1BCA65-DB38-403E-8535-16B5FEA821BB}" srcId="{A7B29B51-9136-44D9-9F99-7D87DDB92FD0}" destId="{39BBA827-44CD-4F75-93B0-7AA37D03955B}" srcOrd="0" destOrd="0" parTransId="{2C652189-03F9-472B-850D-8F7220F09197}" sibTransId="{D043AB59-AA1A-44BF-8BE3-76FD9230F055}"/>
    <dgm:cxn modelId="{EC762202-8096-4950-BAED-AD889AE63C36}" type="presOf" srcId="{D30D7F41-ED1F-4B81-BA52-725B471E0068}" destId="{8604B4D8-211F-408B-A4DD-0A8C2765201A}" srcOrd="0" destOrd="0" presId="urn:microsoft.com/office/officeart/2009/3/layout/PieProcess"/>
    <dgm:cxn modelId="{738FE8D4-D62A-48B4-961C-6E9AEE311479}" type="presOf" srcId="{2D15E2F2-882C-4155-8755-55D38498D23F}" destId="{EBD4B3D0-0C73-4E47-8BBC-BBBA8560A75D}" srcOrd="0" destOrd="0" presId="urn:microsoft.com/office/officeart/2009/3/layout/PieProcess"/>
    <dgm:cxn modelId="{EE1CF4DE-EA98-4008-A7BB-64046BB1F5F7}" type="presOf" srcId="{51A36DF4-0FCD-4B30-9666-A03B8AB2D518}" destId="{709D6328-15A3-49B2-ACBF-C4F8A9A9E393}" srcOrd="0" destOrd="0" presId="urn:microsoft.com/office/officeart/2009/3/layout/PieProcess"/>
    <dgm:cxn modelId="{9CD86D46-4C01-4376-8F75-FB1F8D34C177}" srcId="{51A36DF4-0FCD-4B30-9666-A03B8AB2D518}" destId="{BCC0AB8C-03F1-4606-870A-EDF6897ABEE0}" srcOrd="0" destOrd="0" parTransId="{20874FE4-7F24-4274-891E-68D60BC69D66}" sibTransId="{4AB970BE-FFBE-43E6-90D7-DC715CEEB361}"/>
    <dgm:cxn modelId="{D23DF7CF-EB45-43E6-BF91-E2DFC7474895}" type="presOf" srcId="{39BBA827-44CD-4F75-93B0-7AA37D03955B}" destId="{354B3475-923E-4D53-A40B-D655BF87D4E9}" srcOrd="0" destOrd="0" presId="urn:microsoft.com/office/officeart/2009/3/layout/PieProcess"/>
    <dgm:cxn modelId="{A6CD1A77-EFBC-4E1F-8524-EC734CACE74F}" srcId="{35233CE1-0C01-416E-9939-929330AD2108}" destId="{D30D7F41-ED1F-4B81-BA52-725B471E0068}" srcOrd="0" destOrd="0" parTransId="{C469FDB6-D54B-44FD-9101-43ED13D5D01C}" sibTransId="{65F76DA0-7B40-4286-8F13-812ECDA735FD}"/>
    <dgm:cxn modelId="{5D7C91CA-3A3D-4203-BF15-FC7BE1BA3D4D}" srcId="{2D15E2F2-882C-4155-8755-55D38498D23F}" destId="{35233CE1-0C01-416E-9939-929330AD2108}" srcOrd="0" destOrd="0" parTransId="{C04D3036-3292-44B7-B9F5-C6BD2B67A8F4}" sibTransId="{D60E1225-617C-4C9F-93E0-2E1D6E4637D0}"/>
    <dgm:cxn modelId="{75ADBFEB-8F46-4F07-BA30-FB476C4CF693}" srcId="{2D15E2F2-882C-4155-8755-55D38498D23F}" destId="{51A36DF4-0FCD-4B30-9666-A03B8AB2D518}" srcOrd="1" destOrd="0" parTransId="{0354C23E-ECFB-4EF5-8F0A-F976ED653B84}" sibTransId="{F4A01389-AB75-4C41-B218-2F8A9721370E}"/>
    <dgm:cxn modelId="{1A5292C3-8124-4AE4-A5A0-8271271BA675}" srcId="{2D15E2F2-882C-4155-8755-55D38498D23F}" destId="{A7B29B51-9136-44D9-9F99-7D87DDB92FD0}" srcOrd="2" destOrd="0" parTransId="{7BE77571-4CE7-42CD-BF7B-529E94A2D080}" sibTransId="{39067C28-DB53-4E71-AEEF-397141580424}"/>
    <dgm:cxn modelId="{02E3B940-4C2B-4AB8-8E3D-A6E6F2463910}" type="presParOf" srcId="{EBD4B3D0-0C73-4E47-8BBC-BBBA8560A75D}" destId="{128F6D59-E671-4754-8BD9-156164FEB8A0}" srcOrd="0" destOrd="0" presId="urn:microsoft.com/office/officeart/2009/3/layout/PieProcess"/>
    <dgm:cxn modelId="{821796EC-F733-4330-9E53-769BD98F0B0A}" type="presParOf" srcId="{128F6D59-E671-4754-8BD9-156164FEB8A0}" destId="{63F4A77C-483D-471E-B8C9-108232CA32AA}" srcOrd="0" destOrd="0" presId="urn:microsoft.com/office/officeart/2009/3/layout/PieProcess"/>
    <dgm:cxn modelId="{A14173D1-0D21-4614-8CF3-4353BA80BDF3}" type="presParOf" srcId="{128F6D59-E671-4754-8BD9-156164FEB8A0}" destId="{F160E454-FBAC-41D4-88C1-39B71C70EAC4}" srcOrd="1" destOrd="0" presId="urn:microsoft.com/office/officeart/2009/3/layout/PieProcess"/>
    <dgm:cxn modelId="{C0AF6554-E44B-49EC-9860-610098211B88}" type="presParOf" srcId="{128F6D59-E671-4754-8BD9-156164FEB8A0}" destId="{6B685CBF-2AF8-4096-9946-A9B0BCF9A853}" srcOrd="2" destOrd="0" presId="urn:microsoft.com/office/officeart/2009/3/layout/PieProcess"/>
    <dgm:cxn modelId="{310E5346-B2ED-4142-B56C-F83C8C404998}" type="presParOf" srcId="{EBD4B3D0-0C73-4E47-8BBC-BBBA8560A75D}" destId="{6CEDF9A8-69D0-4C25-A36E-17B5397FC308}" srcOrd="1" destOrd="0" presId="urn:microsoft.com/office/officeart/2009/3/layout/PieProcess"/>
    <dgm:cxn modelId="{AF74298C-E2C6-482C-B33B-84530A21B799}" type="presParOf" srcId="{EBD4B3D0-0C73-4E47-8BBC-BBBA8560A75D}" destId="{9AE89ADD-578A-48EB-9A7F-DC6A1B33A1A0}" srcOrd="2" destOrd="0" presId="urn:microsoft.com/office/officeart/2009/3/layout/PieProcess"/>
    <dgm:cxn modelId="{458BBDD6-4BFE-479C-9238-A34F37A924D4}" type="presParOf" srcId="{9AE89ADD-578A-48EB-9A7F-DC6A1B33A1A0}" destId="{8604B4D8-211F-408B-A4DD-0A8C2765201A}" srcOrd="0" destOrd="0" presId="urn:microsoft.com/office/officeart/2009/3/layout/PieProcess"/>
    <dgm:cxn modelId="{A239EE01-32C2-45FE-9ABE-3D224715EF60}" type="presParOf" srcId="{EBD4B3D0-0C73-4E47-8BBC-BBBA8560A75D}" destId="{3345939F-6B6B-498A-9CFA-F0B76927A51C}" srcOrd="3" destOrd="0" presId="urn:microsoft.com/office/officeart/2009/3/layout/PieProcess"/>
    <dgm:cxn modelId="{21538423-5C90-46AD-BADD-70C150A7B84E}" type="presParOf" srcId="{EBD4B3D0-0C73-4E47-8BBC-BBBA8560A75D}" destId="{A6EED2F8-88AB-4791-8E5F-59322B5E0524}" srcOrd="4" destOrd="0" presId="urn:microsoft.com/office/officeart/2009/3/layout/PieProcess"/>
    <dgm:cxn modelId="{F29D3722-F006-4F93-BD0B-CC870057B822}" type="presParOf" srcId="{A6EED2F8-88AB-4791-8E5F-59322B5E0524}" destId="{60E445FE-C41F-4E52-9DC1-213829470B7E}" srcOrd="0" destOrd="0" presId="urn:microsoft.com/office/officeart/2009/3/layout/PieProcess"/>
    <dgm:cxn modelId="{0FE450E6-9B26-445E-88C4-DD7C673A6656}" type="presParOf" srcId="{A6EED2F8-88AB-4791-8E5F-59322B5E0524}" destId="{8BFAEA14-7B1B-4599-9AD5-7550CE3EFD59}" srcOrd="1" destOrd="0" presId="urn:microsoft.com/office/officeart/2009/3/layout/PieProcess"/>
    <dgm:cxn modelId="{74CB0F70-9CE7-4139-A4BD-98234C9CF29C}" type="presParOf" srcId="{A6EED2F8-88AB-4791-8E5F-59322B5E0524}" destId="{709D6328-15A3-49B2-ACBF-C4F8A9A9E393}" srcOrd="2" destOrd="0" presId="urn:microsoft.com/office/officeart/2009/3/layout/PieProcess"/>
    <dgm:cxn modelId="{37D585BB-7E38-4DC3-AABF-B7E42B490C2F}" type="presParOf" srcId="{EBD4B3D0-0C73-4E47-8BBC-BBBA8560A75D}" destId="{C3577AAC-2927-4873-9F83-CFA9686F201B}" srcOrd="5" destOrd="0" presId="urn:microsoft.com/office/officeart/2009/3/layout/PieProcess"/>
    <dgm:cxn modelId="{D524A55E-48EB-47F0-A50E-58F9203EC68F}" type="presParOf" srcId="{EBD4B3D0-0C73-4E47-8BBC-BBBA8560A75D}" destId="{FBE125FC-FC51-4F57-9BDE-FEEAC97ADABF}" srcOrd="6" destOrd="0" presId="urn:microsoft.com/office/officeart/2009/3/layout/PieProcess"/>
    <dgm:cxn modelId="{947230B9-13EC-4E2F-A60F-D45B44FAFA75}" type="presParOf" srcId="{FBE125FC-FC51-4F57-9BDE-FEEAC97ADABF}" destId="{AD5EB3AC-9963-4398-8C48-FFE8CF672AD1}" srcOrd="0" destOrd="0" presId="urn:microsoft.com/office/officeart/2009/3/layout/PieProcess"/>
    <dgm:cxn modelId="{F968A4F7-1E1D-4A52-AD80-A5B05C44E703}" type="presParOf" srcId="{EBD4B3D0-0C73-4E47-8BBC-BBBA8560A75D}" destId="{040028E6-6462-4524-B3F8-52B1E8CCEF1F}" srcOrd="7" destOrd="0" presId="urn:microsoft.com/office/officeart/2009/3/layout/PieProcess"/>
    <dgm:cxn modelId="{0185EFAF-F885-4941-B60E-6272C2CC1FB6}" type="presParOf" srcId="{EBD4B3D0-0C73-4E47-8BBC-BBBA8560A75D}" destId="{5D3BB0BE-4844-47C2-AB91-30860EBC020A}" srcOrd="8" destOrd="0" presId="urn:microsoft.com/office/officeart/2009/3/layout/PieProcess"/>
    <dgm:cxn modelId="{81D7DC8B-12A2-4A3F-96AA-F9A76D583367}" type="presParOf" srcId="{5D3BB0BE-4844-47C2-AB91-30860EBC020A}" destId="{3E99897A-FDAC-4BF2-A4FE-5A092471632A}" srcOrd="0" destOrd="0" presId="urn:microsoft.com/office/officeart/2009/3/layout/PieProcess"/>
    <dgm:cxn modelId="{4964BD07-5A9B-4282-A6A2-8B0D4B789395}" type="presParOf" srcId="{5D3BB0BE-4844-47C2-AB91-30860EBC020A}" destId="{F729A5B6-59FB-4982-8632-F419C575661D}" srcOrd="1" destOrd="0" presId="urn:microsoft.com/office/officeart/2009/3/layout/PieProcess"/>
    <dgm:cxn modelId="{93AB357A-32F6-45F7-A4C1-4DC0460BD4F7}" type="presParOf" srcId="{5D3BB0BE-4844-47C2-AB91-30860EBC020A}" destId="{7930DE6F-1963-429E-8469-CAF0B4CF4851}" srcOrd="2" destOrd="0" presId="urn:microsoft.com/office/officeart/2009/3/layout/PieProcess"/>
    <dgm:cxn modelId="{CD4A6E31-EEDD-4CAA-BEC9-09ABAC31F6E4}" type="presParOf" srcId="{EBD4B3D0-0C73-4E47-8BBC-BBBA8560A75D}" destId="{7600A504-1B25-4727-8508-B63F8D5B9FDA}" srcOrd="9" destOrd="0" presId="urn:microsoft.com/office/officeart/2009/3/layout/PieProcess"/>
    <dgm:cxn modelId="{D608326D-0749-463B-B29F-3691580CBE58}" type="presParOf" srcId="{EBD4B3D0-0C73-4E47-8BBC-BBBA8560A75D}" destId="{A304EC3C-6B50-4578-AC1D-DBD90B836EF2}" srcOrd="10" destOrd="0" presId="urn:microsoft.com/office/officeart/2009/3/layout/PieProcess"/>
    <dgm:cxn modelId="{2DF75B11-6A8F-4ACD-9306-C21F54F8B794}" type="presParOf" srcId="{A304EC3C-6B50-4578-AC1D-DBD90B836EF2}" destId="{354B3475-923E-4D53-A40B-D655BF87D4E9}" srcOrd="0" destOrd="0" presId="urn:microsoft.com/office/officeart/2009/3/layout/PieProcess"/>
    <dgm:cxn modelId="{94BCE879-D259-4DEC-8359-768DA417B277}" type="presParOf" srcId="{EBD4B3D0-0C73-4E47-8BBC-BBBA8560A75D}" destId="{92811541-C6FF-4E8E-A3C4-57382C529E7C}" srcOrd="11" destOrd="0" presId="urn:microsoft.com/office/officeart/2009/3/layout/PieProcess"/>
    <dgm:cxn modelId="{5F50E111-434B-4C89-B2A8-2AD46A81990D}" type="presParOf" srcId="{EBD4B3D0-0C73-4E47-8BBC-BBBA8560A75D}" destId="{B83B9566-2D9E-4A53-88BA-06205EEF3C36}" srcOrd="12" destOrd="0" presId="urn:microsoft.com/office/officeart/2009/3/layout/PieProcess"/>
    <dgm:cxn modelId="{8B285C2F-1EB3-4A1C-A75A-52D2027B4BEE}" type="presParOf" srcId="{B83B9566-2D9E-4A53-88BA-06205EEF3C36}" destId="{1C84B17F-4826-43F1-8850-BFD5E42318E5}" srcOrd="0" destOrd="0" presId="urn:microsoft.com/office/officeart/2009/3/layout/PieProcess"/>
    <dgm:cxn modelId="{9DED5B6B-6A95-4411-8392-BD1F41208E02}" type="presParOf" srcId="{B83B9566-2D9E-4A53-88BA-06205EEF3C36}" destId="{6381AC90-EA8C-45F9-BF37-50ECC01A1AFB}" srcOrd="1" destOrd="0" presId="urn:microsoft.com/office/officeart/2009/3/layout/PieProcess"/>
    <dgm:cxn modelId="{F5FDB52E-ACFA-44E2-A491-EF9C965AC064}" type="presParOf" srcId="{B83B9566-2D9E-4A53-88BA-06205EEF3C36}" destId="{9A249A08-F7B2-403C-B1EF-879080E75455}" srcOrd="2" destOrd="0" presId="urn:microsoft.com/office/officeart/2009/3/layout/PieProcess"/>
    <dgm:cxn modelId="{B7587319-38B1-455E-9097-0BD46E8175E9}" type="presParOf" srcId="{EBD4B3D0-0C73-4E47-8BBC-BBBA8560A75D}" destId="{2707E61A-B0B7-46B4-A68E-6BED6A98F78A}" srcOrd="13" destOrd="0" presId="urn:microsoft.com/office/officeart/2009/3/layout/PieProcess"/>
    <dgm:cxn modelId="{DFDC18AD-052E-4646-9B1B-73B01E0193CE}" type="presParOf" srcId="{EBD4B3D0-0C73-4E47-8BBC-BBBA8560A75D}" destId="{C3AC1C0F-ACA0-4194-989F-E9D00A843DD3}" srcOrd="14" destOrd="0" presId="urn:microsoft.com/office/officeart/2009/3/layout/PieProcess"/>
    <dgm:cxn modelId="{867B0B3C-86D1-48F8-9B47-5AA16B29E906}" type="presParOf" srcId="{C3AC1C0F-ACA0-4194-989F-E9D00A843DD3}" destId="{9534B525-C436-4E8C-8042-F3DA611E31FE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CC19AB-518D-4886-B80D-5541D4E65C1A}" type="doc">
      <dgm:prSet loTypeId="urn:microsoft.com/office/officeart/2005/8/layout/cycle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5F70660-8BDE-4174-A3D6-FDC8E49CD327}">
      <dgm:prSet phldrT="[Texto]"/>
      <dgm:spPr/>
      <dgm:t>
        <a:bodyPr/>
        <a:lstStyle/>
        <a:p>
          <a:r>
            <a:rPr lang="es-ES" dirty="0" smtClean="0"/>
            <a:t>Identifica el Riesgo</a:t>
          </a:r>
          <a:endParaRPr lang="es-ES" dirty="0"/>
        </a:p>
      </dgm:t>
    </dgm:pt>
    <dgm:pt modelId="{5E7ADE81-4BA2-4051-93E0-239EFB506155}" type="parTrans" cxnId="{EE315622-2D5B-48F2-8EFF-BDB9E8696496}">
      <dgm:prSet/>
      <dgm:spPr/>
      <dgm:t>
        <a:bodyPr/>
        <a:lstStyle/>
        <a:p>
          <a:endParaRPr lang="es-ES"/>
        </a:p>
      </dgm:t>
    </dgm:pt>
    <dgm:pt modelId="{565132A5-7EB5-4F97-9B0C-4AA17CE93FDD}" type="sibTrans" cxnId="{EE315622-2D5B-48F2-8EFF-BDB9E8696496}">
      <dgm:prSet/>
      <dgm:spPr/>
      <dgm:t>
        <a:bodyPr/>
        <a:lstStyle/>
        <a:p>
          <a:endParaRPr lang="es-ES"/>
        </a:p>
      </dgm:t>
    </dgm:pt>
    <dgm:pt modelId="{D6BA24F3-267D-412E-8DC0-E353A1DD89E2}">
      <dgm:prSet phldrT="[Texto]"/>
      <dgm:spPr/>
      <dgm:t>
        <a:bodyPr/>
        <a:lstStyle/>
        <a:p>
          <a:r>
            <a:rPr lang="es-ES" dirty="0" smtClean="0"/>
            <a:t>Determina las Causas</a:t>
          </a:r>
          <a:endParaRPr lang="es-ES" dirty="0"/>
        </a:p>
      </dgm:t>
    </dgm:pt>
    <dgm:pt modelId="{76CCE0D0-F464-4451-A18F-B6F63EA99AC5}" type="parTrans" cxnId="{D76E7C5F-6964-4C7D-81D9-9057EB6E76E4}">
      <dgm:prSet/>
      <dgm:spPr/>
      <dgm:t>
        <a:bodyPr/>
        <a:lstStyle/>
        <a:p>
          <a:endParaRPr lang="es-ES"/>
        </a:p>
      </dgm:t>
    </dgm:pt>
    <dgm:pt modelId="{42BC7EA4-9209-490D-A7C3-73FF8B4B76D4}" type="sibTrans" cxnId="{D76E7C5F-6964-4C7D-81D9-9057EB6E76E4}">
      <dgm:prSet/>
      <dgm:spPr/>
      <dgm:t>
        <a:bodyPr/>
        <a:lstStyle/>
        <a:p>
          <a:endParaRPr lang="es-ES"/>
        </a:p>
      </dgm:t>
    </dgm:pt>
    <dgm:pt modelId="{E94CF965-1CFC-4D13-96E1-21BA4ABF5AE4}">
      <dgm:prSet phldrT="[Texto]"/>
      <dgm:spPr/>
      <dgm:t>
        <a:bodyPr/>
        <a:lstStyle/>
        <a:p>
          <a:r>
            <a:rPr lang="es-ES" dirty="0" smtClean="0"/>
            <a:t>Define las consecuencias +/-</a:t>
          </a:r>
          <a:endParaRPr lang="es-ES" dirty="0"/>
        </a:p>
      </dgm:t>
    </dgm:pt>
    <dgm:pt modelId="{47F5FB71-6C04-4602-9FD8-4255BF301A6B}" type="parTrans" cxnId="{03813345-9CD7-4D28-AA04-31B4A22E840C}">
      <dgm:prSet/>
      <dgm:spPr/>
      <dgm:t>
        <a:bodyPr/>
        <a:lstStyle/>
        <a:p>
          <a:endParaRPr lang="es-ES"/>
        </a:p>
      </dgm:t>
    </dgm:pt>
    <dgm:pt modelId="{C18B231A-9D8B-4E4E-97F1-BE153E853E2B}" type="sibTrans" cxnId="{03813345-9CD7-4D28-AA04-31B4A22E840C}">
      <dgm:prSet/>
      <dgm:spPr/>
      <dgm:t>
        <a:bodyPr/>
        <a:lstStyle/>
        <a:p>
          <a:endParaRPr lang="es-ES"/>
        </a:p>
      </dgm:t>
    </dgm:pt>
    <dgm:pt modelId="{790D804D-BEEA-4207-974A-02F4C8431AC8}">
      <dgm:prSet phldrT="[Texto]"/>
      <dgm:spPr/>
      <dgm:t>
        <a:bodyPr/>
        <a:lstStyle/>
        <a:p>
          <a:r>
            <a:rPr lang="es-ES" dirty="0" smtClean="0"/>
            <a:t>Evalúa la probabilidad e impacto</a:t>
          </a:r>
          <a:endParaRPr lang="es-ES" dirty="0"/>
        </a:p>
      </dgm:t>
    </dgm:pt>
    <dgm:pt modelId="{571D6386-EA3C-4918-AA80-A843B378D97A}" type="parTrans" cxnId="{C9704E76-8820-436C-82DB-7F7ADA38A261}">
      <dgm:prSet/>
      <dgm:spPr/>
      <dgm:t>
        <a:bodyPr/>
        <a:lstStyle/>
        <a:p>
          <a:endParaRPr lang="es-ES"/>
        </a:p>
      </dgm:t>
    </dgm:pt>
    <dgm:pt modelId="{DD155F6E-51B6-4673-BA5F-BCD47CE89DA9}" type="sibTrans" cxnId="{C9704E76-8820-436C-82DB-7F7ADA38A261}">
      <dgm:prSet/>
      <dgm:spPr/>
      <dgm:t>
        <a:bodyPr/>
        <a:lstStyle/>
        <a:p>
          <a:endParaRPr lang="es-ES"/>
        </a:p>
      </dgm:t>
    </dgm:pt>
    <dgm:pt modelId="{CA20F9C1-600D-41F9-A7E9-B0753CCD7480}">
      <dgm:prSet phldrT="[Texto]"/>
      <dgm:spPr/>
      <dgm:t>
        <a:bodyPr/>
        <a:lstStyle/>
        <a:p>
          <a:r>
            <a:rPr lang="es-ES" dirty="0" smtClean="0"/>
            <a:t>Plantea o evalúa controles </a:t>
          </a:r>
          <a:endParaRPr lang="es-ES" dirty="0"/>
        </a:p>
      </dgm:t>
    </dgm:pt>
    <dgm:pt modelId="{BA8CF0AA-6E89-4D8E-8358-68E9C40E5EAB}" type="parTrans" cxnId="{66300687-4C98-4EAF-902E-D91ABE3BCA06}">
      <dgm:prSet/>
      <dgm:spPr/>
      <dgm:t>
        <a:bodyPr/>
        <a:lstStyle/>
        <a:p>
          <a:endParaRPr lang="es-ES"/>
        </a:p>
      </dgm:t>
    </dgm:pt>
    <dgm:pt modelId="{C86EC227-5B69-43F2-89E4-8A6C700CD003}" type="sibTrans" cxnId="{66300687-4C98-4EAF-902E-D91ABE3BCA06}">
      <dgm:prSet/>
      <dgm:spPr/>
      <dgm:t>
        <a:bodyPr/>
        <a:lstStyle/>
        <a:p>
          <a:endParaRPr lang="es-ES"/>
        </a:p>
      </dgm:t>
    </dgm:pt>
    <dgm:pt modelId="{B435EA51-4A61-4502-9C9B-06FA1B953DC3}">
      <dgm:prSet phldrT="[Texto]"/>
      <dgm:spPr/>
      <dgm:t>
        <a:bodyPr/>
        <a:lstStyle/>
        <a:p>
          <a:r>
            <a:rPr lang="es-ES" dirty="0" smtClean="0"/>
            <a:t>Define acciones para mitigar el riesgo</a:t>
          </a:r>
          <a:endParaRPr lang="es-ES" dirty="0"/>
        </a:p>
      </dgm:t>
    </dgm:pt>
    <dgm:pt modelId="{BD44D321-867C-43E0-B98F-130065B952F6}" type="parTrans" cxnId="{69D1615D-5607-4A40-9A73-254FD4110388}">
      <dgm:prSet/>
      <dgm:spPr/>
      <dgm:t>
        <a:bodyPr/>
        <a:lstStyle/>
        <a:p>
          <a:endParaRPr lang="es-ES"/>
        </a:p>
      </dgm:t>
    </dgm:pt>
    <dgm:pt modelId="{7511247E-BFFC-4D55-9781-CDD242BEFB1B}" type="sibTrans" cxnId="{69D1615D-5607-4A40-9A73-254FD4110388}">
      <dgm:prSet/>
      <dgm:spPr/>
      <dgm:t>
        <a:bodyPr/>
        <a:lstStyle/>
        <a:p>
          <a:endParaRPr lang="es-ES"/>
        </a:p>
      </dgm:t>
    </dgm:pt>
    <dgm:pt modelId="{06B5CA79-5D12-477E-ADD2-F0D3E3A3DF68}" type="pres">
      <dgm:prSet presAssocID="{83CC19AB-518D-4886-B80D-5541D4E65C1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DE8ED49-8844-49FF-9834-6E28143ED19B}" type="pres">
      <dgm:prSet presAssocID="{75F70660-8BDE-4174-A3D6-FDC8E49CD32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5FDAFB-C080-4EE3-B334-099F06FB8EE3}" type="pres">
      <dgm:prSet presAssocID="{75F70660-8BDE-4174-A3D6-FDC8E49CD327}" presName="spNode" presStyleCnt="0"/>
      <dgm:spPr/>
    </dgm:pt>
    <dgm:pt modelId="{8CC7432A-D8B1-445D-8DDA-7005D4E0E2F3}" type="pres">
      <dgm:prSet presAssocID="{565132A5-7EB5-4F97-9B0C-4AA17CE93FDD}" presName="sibTrans" presStyleLbl="sibTrans1D1" presStyleIdx="0" presStyleCnt="6"/>
      <dgm:spPr/>
      <dgm:t>
        <a:bodyPr/>
        <a:lstStyle/>
        <a:p>
          <a:endParaRPr lang="es-ES"/>
        </a:p>
      </dgm:t>
    </dgm:pt>
    <dgm:pt modelId="{224A9284-60E5-4322-9A18-B6045E9B5CD1}" type="pres">
      <dgm:prSet presAssocID="{D6BA24F3-267D-412E-8DC0-E353A1DD89E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F14380-4C08-477A-B7D2-4AC6EE4CD8C4}" type="pres">
      <dgm:prSet presAssocID="{D6BA24F3-267D-412E-8DC0-E353A1DD89E2}" presName="spNode" presStyleCnt="0"/>
      <dgm:spPr/>
    </dgm:pt>
    <dgm:pt modelId="{24EB920C-A6F0-4C07-AC72-76020A1DA424}" type="pres">
      <dgm:prSet presAssocID="{42BC7EA4-9209-490D-A7C3-73FF8B4B76D4}" presName="sibTrans" presStyleLbl="sibTrans1D1" presStyleIdx="1" presStyleCnt="6"/>
      <dgm:spPr/>
      <dgm:t>
        <a:bodyPr/>
        <a:lstStyle/>
        <a:p>
          <a:endParaRPr lang="es-ES"/>
        </a:p>
      </dgm:t>
    </dgm:pt>
    <dgm:pt modelId="{D90A30D9-B40C-4160-97F6-9D09352D9B30}" type="pres">
      <dgm:prSet presAssocID="{E94CF965-1CFC-4D13-96E1-21BA4ABF5AE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08C105-D842-46F1-BDAD-ADDD26D94EF0}" type="pres">
      <dgm:prSet presAssocID="{E94CF965-1CFC-4D13-96E1-21BA4ABF5AE4}" presName="spNode" presStyleCnt="0"/>
      <dgm:spPr/>
    </dgm:pt>
    <dgm:pt modelId="{64206730-C047-4D32-8939-E30F7522621F}" type="pres">
      <dgm:prSet presAssocID="{C18B231A-9D8B-4E4E-97F1-BE153E853E2B}" presName="sibTrans" presStyleLbl="sibTrans1D1" presStyleIdx="2" presStyleCnt="6"/>
      <dgm:spPr/>
      <dgm:t>
        <a:bodyPr/>
        <a:lstStyle/>
        <a:p>
          <a:endParaRPr lang="es-ES"/>
        </a:p>
      </dgm:t>
    </dgm:pt>
    <dgm:pt modelId="{ACC4843E-5CC7-4CCF-9D8B-34C8C1E3AD5F}" type="pres">
      <dgm:prSet presAssocID="{790D804D-BEEA-4207-974A-02F4C8431AC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C93991-D8BE-4DCB-A3BF-CDFB1B76E891}" type="pres">
      <dgm:prSet presAssocID="{790D804D-BEEA-4207-974A-02F4C8431AC8}" presName="spNode" presStyleCnt="0"/>
      <dgm:spPr/>
    </dgm:pt>
    <dgm:pt modelId="{A9BCD1F5-1F90-4685-9A22-FBDC7DD56257}" type="pres">
      <dgm:prSet presAssocID="{DD155F6E-51B6-4673-BA5F-BCD47CE89DA9}" presName="sibTrans" presStyleLbl="sibTrans1D1" presStyleIdx="3" presStyleCnt="6"/>
      <dgm:spPr/>
      <dgm:t>
        <a:bodyPr/>
        <a:lstStyle/>
        <a:p>
          <a:endParaRPr lang="es-ES"/>
        </a:p>
      </dgm:t>
    </dgm:pt>
    <dgm:pt modelId="{2B8E6661-2689-444B-B1E8-9CC5267654A6}" type="pres">
      <dgm:prSet presAssocID="{CA20F9C1-600D-41F9-A7E9-B0753CCD748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8195DD-0B78-4B81-B625-6BCAE6A97415}" type="pres">
      <dgm:prSet presAssocID="{CA20F9C1-600D-41F9-A7E9-B0753CCD7480}" presName="spNode" presStyleCnt="0"/>
      <dgm:spPr/>
    </dgm:pt>
    <dgm:pt modelId="{8C94EAD4-FB4B-4E77-A9C7-50E51C6BA869}" type="pres">
      <dgm:prSet presAssocID="{C86EC227-5B69-43F2-89E4-8A6C700CD003}" presName="sibTrans" presStyleLbl="sibTrans1D1" presStyleIdx="4" presStyleCnt="6"/>
      <dgm:spPr/>
      <dgm:t>
        <a:bodyPr/>
        <a:lstStyle/>
        <a:p>
          <a:endParaRPr lang="es-ES"/>
        </a:p>
      </dgm:t>
    </dgm:pt>
    <dgm:pt modelId="{CACB8F27-CBE9-4916-8C88-C3B2143FB585}" type="pres">
      <dgm:prSet presAssocID="{B435EA51-4A61-4502-9C9B-06FA1B953DC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BBD95F-6E23-4A49-ADE0-2CF8E24735B8}" type="pres">
      <dgm:prSet presAssocID="{B435EA51-4A61-4502-9C9B-06FA1B953DC3}" presName="spNode" presStyleCnt="0"/>
      <dgm:spPr/>
    </dgm:pt>
    <dgm:pt modelId="{6BB64AFA-6DC0-4F53-99E4-52AF5F60FBD8}" type="pres">
      <dgm:prSet presAssocID="{7511247E-BFFC-4D55-9781-CDD242BEFB1B}" presName="sibTrans" presStyleLbl="sibTrans1D1" presStyleIdx="5" presStyleCnt="6"/>
      <dgm:spPr/>
      <dgm:t>
        <a:bodyPr/>
        <a:lstStyle/>
        <a:p>
          <a:endParaRPr lang="es-ES"/>
        </a:p>
      </dgm:t>
    </dgm:pt>
  </dgm:ptLst>
  <dgm:cxnLst>
    <dgm:cxn modelId="{8BF1EE41-F898-4A54-BE4B-F38021F66B25}" type="presOf" srcId="{790D804D-BEEA-4207-974A-02F4C8431AC8}" destId="{ACC4843E-5CC7-4CCF-9D8B-34C8C1E3AD5F}" srcOrd="0" destOrd="0" presId="urn:microsoft.com/office/officeart/2005/8/layout/cycle6"/>
    <dgm:cxn modelId="{EE315622-2D5B-48F2-8EFF-BDB9E8696496}" srcId="{83CC19AB-518D-4886-B80D-5541D4E65C1A}" destId="{75F70660-8BDE-4174-A3D6-FDC8E49CD327}" srcOrd="0" destOrd="0" parTransId="{5E7ADE81-4BA2-4051-93E0-239EFB506155}" sibTransId="{565132A5-7EB5-4F97-9B0C-4AA17CE93FDD}"/>
    <dgm:cxn modelId="{5D2EBD7D-68C4-4F15-B9D6-028ED3CD3D42}" type="presOf" srcId="{B435EA51-4A61-4502-9C9B-06FA1B953DC3}" destId="{CACB8F27-CBE9-4916-8C88-C3B2143FB585}" srcOrd="0" destOrd="0" presId="urn:microsoft.com/office/officeart/2005/8/layout/cycle6"/>
    <dgm:cxn modelId="{C9704E76-8820-436C-82DB-7F7ADA38A261}" srcId="{83CC19AB-518D-4886-B80D-5541D4E65C1A}" destId="{790D804D-BEEA-4207-974A-02F4C8431AC8}" srcOrd="3" destOrd="0" parTransId="{571D6386-EA3C-4918-AA80-A843B378D97A}" sibTransId="{DD155F6E-51B6-4673-BA5F-BCD47CE89DA9}"/>
    <dgm:cxn modelId="{1B39F86B-CDA0-4870-ADD2-EA2EB83FA229}" type="presOf" srcId="{565132A5-7EB5-4F97-9B0C-4AA17CE93FDD}" destId="{8CC7432A-D8B1-445D-8DDA-7005D4E0E2F3}" srcOrd="0" destOrd="0" presId="urn:microsoft.com/office/officeart/2005/8/layout/cycle6"/>
    <dgm:cxn modelId="{018C140F-5206-4C5C-BC33-0FB35FCD3983}" type="presOf" srcId="{E94CF965-1CFC-4D13-96E1-21BA4ABF5AE4}" destId="{D90A30D9-B40C-4160-97F6-9D09352D9B30}" srcOrd="0" destOrd="0" presId="urn:microsoft.com/office/officeart/2005/8/layout/cycle6"/>
    <dgm:cxn modelId="{66300687-4C98-4EAF-902E-D91ABE3BCA06}" srcId="{83CC19AB-518D-4886-B80D-5541D4E65C1A}" destId="{CA20F9C1-600D-41F9-A7E9-B0753CCD7480}" srcOrd="4" destOrd="0" parTransId="{BA8CF0AA-6E89-4D8E-8358-68E9C40E5EAB}" sibTransId="{C86EC227-5B69-43F2-89E4-8A6C700CD003}"/>
    <dgm:cxn modelId="{3B22A2F5-E261-4021-B096-FBB0E262D43D}" type="presOf" srcId="{75F70660-8BDE-4174-A3D6-FDC8E49CD327}" destId="{BDE8ED49-8844-49FF-9834-6E28143ED19B}" srcOrd="0" destOrd="0" presId="urn:microsoft.com/office/officeart/2005/8/layout/cycle6"/>
    <dgm:cxn modelId="{DD8E78FF-D717-475C-83C9-CC9E2E85100E}" type="presOf" srcId="{C18B231A-9D8B-4E4E-97F1-BE153E853E2B}" destId="{64206730-C047-4D32-8939-E30F7522621F}" srcOrd="0" destOrd="0" presId="urn:microsoft.com/office/officeart/2005/8/layout/cycle6"/>
    <dgm:cxn modelId="{C633A93E-8A1E-4B9B-841A-740A681B7059}" type="presOf" srcId="{42BC7EA4-9209-490D-A7C3-73FF8B4B76D4}" destId="{24EB920C-A6F0-4C07-AC72-76020A1DA424}" srcOrd="0" destOrd="0" presId="urn:microsoft.com/office/officeart/2005/8/layout/cycle6"/>
    <dgm:cxn modelId="{51F9CAFB-6B2B-4FDB-9E60-09E47278A81C}" type="presOf" srcId="{CA20F9C1-600D-41F9-A7E9-B0753CCD7480}" destId="{2B8E6661-2689-444B-B1E8-9CC5267654A6}" srcOrd="0" destOrd="0" presId="urn:microsoft.com/office/officeart/2005/8/layout/cycle6"/>
    <dgm:cxn modelId="{69D1615D-5607-4A40-9A73-254FD4110388}" srcId="{83CC19AB-518D-4886-B80D-5541D4E65C1A}" destId="{B435EA51-4A61-4502-9C9B-06FA1B953DC3}" srcOrd="5" destOrd="0" parTransId="{BD44D321-867C-43E0-B98F-130065B952F6}" sibTransId="{7511247E-BFFC-4D55-9781-CDD242BEFB1B}"/>
    <dgm:cxn modelId="{E3BD6F3B-0487-421A-AA4E-26EFF4F33A89}" type="presOf" srcId="{7511247E-BFFC-4D55-9781-CDD242BEFB1B}" destId="{6BB64AFA-6DC0-4F53-99E4-52AF5F60FBD8}" srcOrd="0" destOrd="0" presId="urn:microsoft.com/office/officeart/2005/8/layout/cycle6"/>
    <dgm:cxn modelId="{D76E7C5F-6964-4C7D-81D9-9057EB6E76E4}" srcId="{83CC19AB-518D-4886-B80D-5541D4E65C1A}" destId="{D6BA24F3-267D-412E-8DC0-E353A1DD89E2}" srcOrd="1" destOrd="0" parTransId="{76CCE0D0-F464-4451-A18F-B6F63EA99AC5}" sibTransId="{42BC7EA4-9209-490D-A7C3-73FF8B4B76D4}"/>
    <dgm:cxn modelId="{03813345-9CD7-4D28-AA04-31B4A22E840C}" srcId="{83CC19AB-518D-4886-B80D-5541D4E65C1A}" destId="{E94CF965-1CFC-4D13-96E1-21BA4ABF5AE4}" srcOrd="2" destOrd="0" parTransId="{47F5FB71-6C04-4602-9FD8-4255BF301A6B}" sibTransId="{C18B231A-9D8B-4E4E-97F1-BE153E853E2B}"/>
    <dgm:cxn modelId="{F65222E8-3AA2-4B9E-B01F-F70E667807CB}" type="presOf" srcId="{D6BA24F3-267D-412E-8DC0-E353A1DD89E2}" destId="{224A9284-60E5-4322-9A18-B6045E9B5CD1}" srcOrd="0" destOrd="0" presId="urn:microsoft.com/office/officeart/2005/8/layout/cycle6"/>
    <dgm:cxn modelId="{158B882A-BCD8-4460-8711-39738DB3C142}" type="presOf" srcId="{DD155F6E-51B6-4673-BA5F-BCD47CE89DA9}" destId="{A9BCD1F5-1F90-4685-9A22-FBDC7DD56257}" srcOrd="0" destOrd="0" presId="urn:microsoft.com/office/officeart/2005/8/layout/cycle6"/>
    <dgm:cxn modelId="{A0CA9BDA-3E69-4FAE-ABA5-A6B9F2FB29C5}" type="presOf" srcId="{C86EC227-5B69-43F2-89E4-8A6C700CD003}" destId="{8C94EAD4-FB4B-4E77-A9C7-50E51C6BA869}" srcOrd="0" destOrd="0" presId="urn:microsoft.com/office/officeart/2005/8/layout/cycle6"/>
    <dgm:cxn modelId="{0C8DA319-471A-4AA6-99EA-4D8469F78491}" type="presOf" srcId="{83CC19AB-518D-4886-B80D-5541D4E65C1A}" destId="{06B5CA79-5D12-477E-ADD2-F0D3E3A3DF68}" srcOrd="0" destOrd="0" presId="urn:microsoft.com/office/officeart/2005/8/layout/cycle6"/>
    <dgm:cxn modelId="{9EA1EBFD-65CF-4F50-8EFE-4A75C563C6CB}" type="presParOf" srcId="{06B5CA79-5D12-477E-ADD2-F0D3E3A3DF68}" destId="{BDE8ED49-8844-49FF-9834-6E28143ED19B}" srcOrd="0" destOrd="0" presId="urn:microsoft.com/office/officeart/2005/8/layout/cycle6"/>
    <dgm:cxn modelId="{C24F4BD2-8858-45E6-B690-EC6C5B48AD91}" type="presParOf" srcId="{06B5CA79-5D12-477E-ADD2-F0D3E3A3DF68}" destId="{ED5FDAFB-C080-4EE3-B334-099F06FB8EE3}" srcOrd="1" destOrd="0" presId="urn:microsoft.com/office/officeart/2005/8/layout/cycle6"/>
    <dgm:cxn modelId="{017A7919-95E0-4AC6-B2AF-9594639E9559}" type="presParOf" srcId="{06B5CA79-5D12-477E-ADD2-F0D3E3A3DF68}" destId="{8CC7432A-D8B1-445D-8DDA-7005D4E0E2F3}" srcOrd="2" destOrd="0" presId="urn:microsoft.com/office/officeart/2005/8/layout/cycle6"/>
    <dgm:cxn modelId="{D33585BC-334D-40CB-A7EB-CB6FA7DC6B54}" type="presParOf" srcId="{06B5CA79-5D12-477E-ADD2-F0D3E3A3DF68}" destId="{224A9284-60E5-4322-9A18-B6045E9B5CD1}" srcOrd="3" destOrd="0" presId="urn:microsoft.com/office/officeart/2005/8/layout/cycle6"/>
    <dgm:cxn modelId="{73DB46B1-5F7D-412B-B78D-55A39C6B1204}" type="presParOf" srcId="{06B5CA79-5D12-477E-ADD2-F0D3E3A3DF68}" destId="{69F14380-4C08-477A-B7D2-4AC6EE4CD8C4}" srcOrd="4" destOrd="0" presId="urn:microsoft.com/office/officeart/2005/8/layout/cycle6"/>
    <dgm:cxn modelId="{EDC23F01-1A8E-4DA4-B4B1-01B5BC04BD2B}" type="presParOf" srcId="{06B5CA79-5D12-477E-ADD2-F0D3E3A3DF68}" destId="{24EB920C-A6F0-4C07-AC72-76020A1DA424}" srcOrd="5" destOrd="0" presId="urn:microsoft.com/office/officeart/2005/8/layout/cycle6"/>
    <dgm:cxn modelId="{D2AD27C0-2502-4D12-80D5-F6325248CBB6}" type="presParOf" srcId="{06B5CA79-5D12-477E-ADD2-F0D3E3A3DF68}" destId="{D90A30D9-B40C-4160-97F6-9D09352D9B30}" srcOrd="6" destOrd="0" presId="urn:microsoft.com/office/officeart/2005/8/layout/cycle6"/>
    <dgm:cxn modelId="{2F40210F-7730-4517-BE2B-4B850208736B}" type="presParOf" srcId="{06B5CA79-5D12-477E-ADD2-F0D3E3A3DF68}" destId="{6C08C105-D842-46F1-BDAD-ADDD26D94EF0}" srcOrd="7" destOrd="0" presId="urn:microsoft.com/office/officeart/2005/8/layout/cycle6"/>
    <dgm:cxn modelId="{7C4D9293-6C1A-46AD-ABF6-7DDAF2FDECEC}" type="presParOf" srcId="{06B5CA79-5D12-477E-ADD2-F0D3E3A3DF68}" destId="{64206730-C047-4D32-8939-E30F7522621F}" srcOrd="8" destOrd="0" presId="urn:microsoft.com/office/officeart/2005/8/layout/cycle6"/>
    <dgm:cxn modelId="{C4733AAC-ED0D-40B1-82BE-6FD88F3C2C71}" type="presParOf" srcId="{06B5CA79-5D12-477E-ADD2-F0D3E3A3DF68}" destId="{ACC4843E-5CC7-4CCF-9D8B-34C8C1E3AD5F}" srcOrd="9" destOrd="0" presId="urn:microsoft.com/office/officeart/2005/8/layout/cycle6"/>
    <dgm:cxn modelId="{8BD3F705-6AFA-4A9C-8502-2CBB996D3862}" type="presParOf" srcId="{06B5CA79-5D12-477E-ADD2-F0D3E3A3DF68}" destId="{37C93991-D8BE-4DCB-A3BF-CDFB1B76E891}" srcOrd="10" destOrd="0" presId="urn:microsoft.com/office/officeart/2005/8/layout/cycle6"/>
    <dgm:cxn modelId="{18453F7C-A767-43E0-AC30-0D48F05F01B1}" type="presParOf" srcId="{06B5CA79-5D12-477E-ADD2-F0D3E3A3DF68}" destId="{A9BCD1F5-1F90-4685-9A22-FBDC7DD56257}" srcOrd="11" destOrd="0" presId="urn:microsoft.com/office/officeart/2005/8/layout/cycle6"/>
    <dgm:cxn modelId="{B4B47AB2-FB41-4DBA-93F8-256308B6C5AD}" type="presParOf" srcId="{06B5CA79-5D12-477E-ADD2-F0D3E3A3DF68}" destId="{2B8E6661-2689-444B-B1E8-9CC5267654A6}" srcOrd="12" destOrd="0" presId="urn:microsoft.com/office/officeart/2005/8/layout/cycle6"/>
    <dgm:cxn modelId="{6FAE5EAD-903E-44EB-9799-6E6AA197F638}" type="presParOf" srcId="{06B5CA79-5D12-477E-ADD2-F0D3E3A3DF68}" destId="{E48195DD-0B78-4B81-B625-6BCAE6A97415}" srcOrd="13" destOrd="0" presId="urn:microsoft.com/office/officeart/2005/8/layout/cycle6"/>
    <dgm:cxn modelId="{98A22062-BF55-4E75-A0AB-61F98FE392D1}" type="presParOf" srcId="{06B5CA79-5D12-477E-ADD2-F0D3E3A3DF68}" destId="{8C94EAD4-FB4B-4E77-A9C7-50E51C6BA869}" srcOrd="14" destOrd="0" presId="urn:microsoft.com/office/officeart/2005/8/layout/cycle6"/>
    <dgm:cxn modelId="{0D2326C7-E5D5-4B81-A537-3C1E5EEF7BCC}" type="presParOf" srcId="{06B5CA79-5D12-477E-ADD2-F0D3E3A3DF68}" destId="{CACB8F27-CBE9-4916-8C88-C3B2143FB585}" srcOrd="15" destOrd="0" presId="urn:microsoft.com/office/officeart/2005/8/layout/cycle6"/>
    <dgm:cxn modelId="{E9665655-7102-44AA-BE93-D9740BE07918}" type="presParOf" srcId="{06B5CA79-5D12-477E-ADD2-F0D3E3A3DF68}" destId="{02BBD95F-6E23-4A49-ADE0-2CF8E24735B8}" srcOrd="16" destOrd="0" presId="urn:microsoft.com/office/officeart/2005/8/layout/cycle6"/>
    <dgm:cxn modelId="{5866803C-080B-4884-8AD4-D98403D581A8}" type="presParOf" srcId="{06B5CA79-5D12-477E-ADD2-F0D3E3A3DF68}" destId="{6BB64AFA-6DC0-4F53-99E4-52AF5F60FBD8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CC19AB-518D-4886-B80D-5541D4E65C1A}" type="doc">
      <dgm:prSet loTypeId="urn:microsoft.com/office/officeart/2005/8/layout/cycle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5F70660-8BDE-4174-A3D6-FDC8E49CD327}">
      <dgm:prSet phldrT="[Texto]"/>
      <dgm:spPr/>
      <dgm:t>
        <a:bodyPr/>
        <a:lstStyle/>
        <a:p>
          <a:r>
            <a:rPr lang="es-ES" dirty="0" smtClean="0"/>
            <a:t>Perdida de la </a:t>
          </a:r>
          <a:r>
            <a:rPr lang="es-ES" dirty="0" smtClean="0"/>
            <a:t>Renovación de la Acreditación </a:t>
          </a:r>
          <a:r>
            <a:rPr lang="es-ES" dirty="0" smtClean="0"/>
            <a:t>Institucional</a:t>
          </a:r>
          <a:endParaRPr lang="es-ES" dirty="0"/>
        </a:p>
      </dgm:t>
    </dgm:pt>
    <dgm:pt modelId="{5E7ADE81-4BA2-4051-93E0-239EFB506155}" type="parTrans" cxnId="{EE315622-2D5B-48F2-8EFF-BDB9E8696496}">
      <dgm:prSet/>
      <dgm:spPr/>
      <dgm:t>
        <a:bodyPr/>
        <a:lstStyle/>
        <a:p>
          <a:endParaRPr lang="es-ES"/>
        </a:p>
      </dgm:t>
    </dgm:pt>
    <dgm:pt modelId="{565132A5-7EB5-4F97-9B0C-4AA17CE93FDD}" type="sibTrans" cxnId="{EE315622-2D5B-48F2-8EFF-BDB9E8696496}">
      <dgm:prSet/>
      <dgm:spPr/>
      <dgm:t>
        <a:bodyPr/>
        <a:lstStyle/>
        <a:p>
          <a:endParaRPr lang="es-ES"/>
        </a:p>
      </dgm:t>
    </dgm:pt>
    <dgm:pt modelId="{D6BA24F3-267D-412E-8DC0-E353A1DD89E2}">
      <dgm:prSet phldrT="[Texto]"/>
      <dgm:spPr/>
      <dgm:t>
        <a:bodyPr/>
        <a:lstStyle/>
        <a:p>
          <a:r>
            <a:rPr lang="es-ES" dirty="0" smtClean="0"/>
            <a:t>Perdida de acreditación de programas académicos </a:t>
          </a:r>
          <a:endParaRPr lang="es-ES" dirty="0"/>
        </a:p>
      </dgm:t>
    </dgm:pt>
    <dgm:pt modelId="{76CCE0D0-F464-4451-A18F-B6F63EA99AC5}" type="parTrans" cxnId="{D76E7C5F-6964-4C7D-81D9-9057EB6E76E4}">
      <dgm:prSet/>
      <dgm:spPr/>
      <dgm:t>
        <a:bodyPr/>
        <a:lstStyle/>
        <a:p>
          <a:endParaRPr lang="es-ES"/>
        </a:p>
      </dgm:t>
    </dgm:pt>
    <dgm:pt modelId="{42BC7EA4-9209-490D-A7C3-73FF8B4B76D4}" type="sibTrans" cxnId="{D76E7C5F-6964-4C7D-81D9-9057EB6E76E4}">
      <dgm:prSet/>
      <dgm:spPr/>
      <dgm:t>
        <a:bodyPr/>
        <a:lstStyle/>
        <a:p>
          <a:endParaRPr lang="es-ES"/>
        </a:p>
      </dgm:t>
    </dgm:pt>
    <dgm:pt modelId="{E94CF965-1CFC-4D13-96E1-21BA4ABF5AE4}">
      <dgm:prSet phldrT="[Texto]"/>
      <dgm:spPr/>
      <dgm:t>
        <a:bodyPr/>
        <a:lstStyle/>
        <a:p>
          <a:r>
            <a:rPr lang="es-ES" dirty="0" smtClean="0"/>
            <a:t>No cumplimiento de los planes de Mejoramiento</a:t>
          </a:r>
          <a:endParaRPr lang="es-ES" dirty="0"/>
        </a:p>
      </dgm:t>
    </dgm:pt>
    <dgm:pt modelId="{47F5FB71-6C04-4602-9FD8-4255BF301A6B}" type="parTrans" cxnId="{03813345-9CD7-4D28-AA04-31B4A22E840C}">
      <dgm:prSet/>
      <dgm:spPr/>
      <dgm:t>
        <a:bodyPr/>
        <a:lstStyle/>
        <a:p>
          <a:endParaRPr lang="es-ES"/>
        </a:p>
      </dgm:t>
    </dgm:pt>
    <dgm:pt modelId="{C18B231A-9D8B-4E4E-97F1-BE153E853E2B}" type="sibTrans" cxnId="{03813345-9CD7-4D28-AA04-31B4A22E840C}">
      <dgm:prSet/>
      <dgm:spPr/>
      <dgm:t>
        <a:bodyPr/>
        <a:lstStyle/>
        <a:p>
          <a:endParaRPr lang="es-ES"/>
        </a:p>
      </dgm:t>
    </dgm:pt>
    <dgm:pt modelId="{790D804D-BEEA-4207-974A-02F4C8431AC8}">
      <dgm:prSet phldrT="[Texto]"/>
      <dgm:spPr/>
      <dgm:t>
        <a:bodyPr/>
        <a:lstStyle/>
        <a:p>
          <a:r>
            <a:rPr lang="es-ES" dirty="0" smtClean="0"/>
            <a:t>Baja</a:t>
          </a:r>
          <a:r>
            <a:rPr lang="es-ES" baseline="0" dirty="0" smtClean="0"/>
            <a:t> Cultura de Autoevaluación </a:t>
          </a:r>
          <a:endParaRPr lang="es-ES" dirty="0"/>
        </a:p>
      </dgm:t>
    </dgm:pt>
    <dgm:pt modelId="{571D6386-EA3C-4918-AA80-A843B378D97A}" type="parTrans" cxnId="{C9704E76-8820-436C-82DB-7F7ADA38A261}">
      <dgm:prSet/>
      <dgm:spPr/>
      <dgm:t>
        <a:bodyPr/>
        <a:lstStyle/>
        <a:p>
          <a:endParaRPr lang="es-ES"/>
        </a:p>
      </dgm:t>
    </dgm:pt>
    <dgm:pt modelId="{DD155F6E-51B6-4673-BA5F-BCD47CE89DA9}" type="sibTrans" cxnId="{C9704E76-8820-436C-82DB-7F7ADA38A261}">
      <dgm:prSet/>
      <dgm:spPr/>
      <dgm:t>
        <a:bodyPr/>
        <a:lstStyle/>
        <a:p>
          <a:endParaRPr lang="es-ES"/>
        </a:p>
      </dgm:t>
    </dgm:pt>
    <dgm:pt modelId="{8D60B17C-C5AC-48EC-A6DB-B1BE56ED541B}" type="pres">
      <dgm:prSet presAssocID="{83CC19AB-518D-4886-B80D-5541D4E65C1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34F6FD5-B395-4D3F-8C0D-315F694B678E}" type="pres">
      <dgm:prSet presAssocID="{83CC19AB-518D-4886-B80D-5541D4E65C1A}" presName="cycle" presStyleCnt="0"/>
      <dgm:spPr/>
    </dgm:pt>
    <dgm:pt modelId="{BC501EE4-88F0-4A11-8300-39850590883A}" type="pres">
      <dgm:prSet presAssocID="{75F70660-8BDE-4174-A3D6-FDC8E49CD327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26C892-FEDE-48A7-A840-291BDA6F1B7A}" type="pres">
      <dgm:prSet presAssocID="{565132A5-7EB5-4F97-9B0C-4AA17CE93FDD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AC52B0E5-95C1-4A1D-A587-9B304B21074F}" type="pres">
      <dgm:prSet presAssocID="{D6BA24F3-267D-412E-8DC0-E353A1DD89E2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0C6631-43A4-4638-9F41-B801B23E0B22}" type="pres">
      <dgm:prSet presAssocID="{E94CF965-1CFC-4D13-96E1-21BA4ABF5AE4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11892D-1179-4AC6-BDCE-F5DDB6A914A8}" type="pres">
      <dgm:prSet presAssocID="{790D804D-BEEA-4207-974A-02F4C8431AC8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FB87020-B8A2-4547-81E6-7F394268F89E}" type="presOf" srcId="{75F70660-8BDE-4174-A3D6-FDC8E49CD327}" destId="{BC501EE4-88F0-4A11-8300-39850590883A}" srcOrd="0" destOrd="0" presId="urn:microsoft.com/office/officeart/2005/8/layout/cycle3"/>
    <dgm:cxn modelId="{D76E7C5F-6964-4C7D-81D9-9057EB6E76E4}" srcId="{83CC19AB-518D-4886-B80D-5541D4E65C1A}" destId="{D6BA24F3-267D-412E-8DC0-E353A1DD89E2}" srcOrd="1" destOrd="0" parTransId="{76CCE0D0-F464-4451-A18F-B6F63EA99AC5}" sibTransId="{42BC7EA4-9209-490D-A7C3-73FF8B4B76D4}"/>
    <dgm:cxn modelId="{E5F0E5A6-4C9C-40AD-9BF9-7F0A4D9BD164}" type="presOf" srcId="{565132A5-7EB5-4F97-9B0C-4AA17CE93FDD}" destId="{7626C892-FEDE-48A7-A840-291BDA6F1B7A}" srcOrd="0" destOrd="0" presId="urn:microsoft.com/office/officeart/2005/8/layout/cycle3"/>
    <dgm:cxn modelId="{83AADE4D-A0FD-402C-8DAC-7F99EDC24B57}" type="presOf" srcId="{790D804D-BEEA-4207-974A-02F4C8431AC8}" destId="{D811892D-1179-4AC6-BDCE-F5DDB6A914A8}" srcOrd="0" destOrd="0" presId="urn:microsoft.com/office/officeart/2005/8/layout/cycle3"/>
    <dgm:cxn modelId="{52A3E077-9440-4A3A-9EFE-CD14117D0CFF}" type="presOf" srcId="{83CC19AB-518D-4886-B80D-5541D4E65C1A}" destId="{8D60B17C-C5AC-48EC-A6DB-B1BE56ED541B}" srcOrd="0" destOrd="0" presId="urn:microsoft.com/office/officeart/2005/8/layout/cycle3"/>
    <dgm:cxn modelId="{EE315622-2D5B-48F2-8EFF-BDB9E8696496}" srcId="{83CC19AB-518D-4886-B80D-5541D4E65C1A}" destId="{75F70660-8BDE-4174-A3D6-FDC8E49CD327}" srcOrd="0" destOrd="0" parTransId="{5E7ADE81-4BA2-4051-93E0-239EFB506155}" sibTransId="{565132A5-7EB5-4F97-9B0C-4AA17CE93FDD}"/>
    <dgm:cxn modelId="{2385429A-452D-441D-A51F-5B686E454CFC}" type="presOf" srcId="{D6BA24F3-267D-412E-8DC0-E353A1DD89E2}" destId="{AC52B0E5-95C1-4A1D-A587-9B304B21074F}" srcOrd="0" destOrd="0" presId="urn:microsoft.com/office/officeart/2005/8/layout/cycle3"/>
    <dgm:cxn modelId="{920A8375-8DA9-498A-9FB3-BAD716DC2F4A}" type="presOf" srcId="{E94CF965-1CFC-4D13-96E1-21BA4ABF5AE4}" destId="{E10C6631-43A4-4638-9F41-B801B23E0B22}" srcOrd="0" destOrd="0" presId="urn:microsoft.com/office/officeart/2005/8/layout/cycle3"/>
    <dgm:cxn modelId="{C9704E76-8820-436C-82DB-7F7ADA38A261}" srcId="{83CC19AB-518D-4886-B80D-5541D4E65C1A}" destId="{790D804D-BEEA-4207-974A-02F4C8431AC8}" srcOrd="3" destOrd="0" parTransId="{571D6386-EA3C-4918-AA80-A843B378D97A}" sibTransId="{DD155F6E-51B6-4673-BA5F-BCD47CE89DA9}"/>
    <dgm:cxn modelId="{03813345-9CD7-4D28-AA04-31B4A22E840C}" srcId="{83CC19AB-518D-4886-B80D-5541D4E65C1A}" destId="{E94CF965-1CFC-4D13-96E1-21BA4ABF5AE4}" srcOrd="2" destOrd="0" parTransId="{47F5FB71-6C04-4602-9FD8-4255BF301A6B}" sibTransId="{C18B231A-9D8B-4E4E-97F1-BE153E853E2B}"/>
    <dgm:cxn modelId="{C0EAAD16-43C2-42BA-BDF6-A5A3154D9384}" type="presParOf" srcId="{8D60B17C-C5AC-48EC-A6DB-B1BE56ED541B}" destId="{734F6FD5-B395-4D3F-8C0D-315F694B678E}" srcOrd="0" destOrd="0" presId="urn:microsoft.com/office/officeart/2005/8/layout/cycle3"/>
    <dgm:cxn modelId="{9ED2179E-FD2D-47ED-8B05-64C205DEDFAA}" type="presParOf" srcId="{734F6FD5-B395-4D3F-8C0D-315F694B678E}" destId="{BC501EE4-88F0-4A11-8300-39850590883A}" srcOrd="0" destOrd="0" presId="urn:microsoft.com/office/officeart/2005/8/layout/cycle3"/>
    <dgm:cxn modelId="{1AB5CFB0-D0C0-458F-9ED0-514C2C34FB30}" type="presParOf" srcId="{734F6FD5-B395-4D3F-8C0D-315F694B678E}" destId="{7626C892-FEDE-48A7-A840-291BDA6F1B7A}" srcOrd="1" destOrd="0" presId="urn:microsoft.com/office/officeart/2005/8/layout/cycle3"/>
    <dgm:cxn modelId="{7F57D97C-CAED-4579-8D01-8C8AF656DD49}" type="presParOf" srcId="{734F6FD5-B395-4D3F-8C0D-315F694B678E}" destId="{AC52B0E5-95C1-4A1D-A587-9B304B21074F}" srcOrd="2" destOrd="0" presId="urn:microsoft.com/office/officeart/2005/8/layout/cycle3"/>
    <dgm:cxn modelId="{ABBD0A77-C7A6-47F2-A737-ADA6A454F10D}" type="presParOf" srcId="{734F6FD5-B395-4D3F-8C0D-315F694B678E}" destId="{E10C6631-43A4-4638-9F41-B801B23E0B22}" srcOrd="3" destOrd="0" presId="urn:microsoft.com/office/officeart/2005/8/layout/cycle3"/>
    <dgm:cxn modelId="{CF3B5593-0B5D-4257-8D78-6E9AE88169FA}" type="presParOf" srcId="{734F6FD5-B395-4D3F-8C0D-315F694B678E}" destId="{D811892D-1179-4AC6-BDCE-F5DDB6A914A8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BDD5A0-30DC-4CEB-91D5-AD0307FAEAE3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E438E22-1346-452C-A50C-0F8F75775935}">
      <dgm:prSet phldrT="[Texto]"/>
      <dgm:spPr/>
      <dgm:t>
        <a:bodyPr/>
        <a:lstStyle/>
        <a:p>
          <a:r>
            <a:rPr lang="es-ES" dirty="0" smtClean="0"/>
            <a:t>Objetivo del Área o del Proceso</a:t>
          </a:r>
          <a:endParaRPr lang="es-ES" dirty="0"/>
        </a:p>
      </dgm:t>
    </dgm:pt>
    <dgm:pt modelId="{5698E21E-992E-4306-B745-7BF1D9469A57}" type="parTrans" cxnId="{F96A05BA-0691-406C-B533-E797F836EAEA}">
      <dgm:prSet/>
      <dgm:spPr/>
      <dgm:t>
        <a:bodyPr/>
        <a:lstStyle/>
        <a:p>
          <a:endParaRPr lang="es-ES"/>
        </a:p>
      </dgm:t>
    </dgm:pt>
    <dgm:pt modelId="{2E572EA8-5405-4206-A0C1-0977903D8094}" type="sibTrans" cxnId="{F96A05BA-0691-406C-B533-E797F836EAEA}">
      <dgm:prSet/>
      <dgm:spPr/>
      <dgm:t>
        <a:bodyPr/>
        <a:lstStyle/>
        <a:p>
          <a:endParaRPr lang="es-ES"/>
        </a:p>
      </dgm:t>
    </dgm:pt>
    <dgm:pt modelId="{3E611206-A68A-49F5-AEE6-6266DF8A10DB}">
      <dgm:prSet phldrT="[Texto]"/>
      <dgm:spPr/>
      <dgm:t>
        <a:bodyPr/>
        <a:lstStyle/>
        <a:p>
          <a:r>
            <a:rPr lang="es-ES" dirty="0" smtClean="0"/>
            <a:t>Asegurar la implementación y consolidación del SACA.</a:t>
          </a:r>
          <a:endParaRPr lang="es-ES" dirty="0"/>
        </a:p>
      </dgm:t>
    </dgm:pt>
    <dgm:pt modelId="{683D3CF6-0E1E-4ABE-BA5C-D2552100F9C0}" type="parTrans" cxnId="{C4F17AC5-E0DD-4B2E-8E9A-233245C349E9}">
      <dgm:prSet/>
      <dgm:spPr/>
      <dgm:t>
        <a:bodyPr/>
        <a:lstStyle/>
        <a:p>
          <a:endParaRPr lang="es-ES"/>
        </a:p>
      </dgm:t>
    </dgm:pt>
    <dgm:pt modelId="{EE59016C-CBDA-43C7-AE8E-AFBEF3941154}" type="sibTrans" cxnId="{C4F17AC5-E0DD-4B2E-8E9A-233245C349E9}">
      <dgm:prSet/>
      <dgm:spPr/>
      <dgm:t>
        <a:bodyPr/>
        <a:lstStyle/>
        <a:p>
          <a:endParaRPr lang="es-ES"/>
        </a:p>
      </dgm:t>
    </dgm:pt>
    <dgm:pt modelId="{A7BBAEEE-787E-45C1-9AB3-7682789D3DD3}">
      <dgm:prSet phldrT="[Texto]"/>
      <dgm:spPr/>
      <dgm:t>
        <a:bodyPr/>
        <a:lstStyle/>
        <a:p>
          <a:r>
            <a:rPr lang="es-ES" dirty="0" smtClean="0"/>
            <a:t>Suceso o Evento que les impida L. Objetivo</a:t>
          </a:r>
          <a:endParaRPr lang="es-ES" dirty="0"/>
        </a:p>
      </dgm:t>
    </dgm:pt>
    <dgm:pt modelId="{81DE3F5C-09DA-4E2A-AF2F-3BF3FF1498FD}" type="parTrans" cxnId="{014E12A0-7921-4DDB-B265-C12D9A41350E}">
      <dgm:prSet/>
      <dgm:spPr/>
      <dgm:t>
        <a:bodyPr/>
        <a:lstStyle/>
        <a:p>
          <a:endParaRPr lang="es-ES"/>
        </a:p>
      </dgm:t>
    </dgm:pt>
    <dgm:pt modelId="{6C26971B-DF18-42FA-82EE-A6F3B506A1C5}" type="sibTrans" cxnId="{014E12A0-7921-4DDB-B265-C12D9A41350E}">
      <dgm:prSet/>
      <dgm:spPr/>
      <dgm:t>
        <a:bodyPr/>
        <a:lstStyle/>
        <a:p>
          <a:endParaRPr lang="es-ES"/>
        </a:p>
      </dgm:t>
    </dgm:pt>
    <dgm:pt modelId="{7188F5FE-2FE6-438C-B9B5-F49BB5CCD4C9}">
      <dgm:prSet phldrT="[Texto]"/>
      <dgm:spPr/>
      <dgm:t>
        <a:bodyPr/>
        <a:lstStyle/>
        <a:p>
          <a:r>
            <a:rPr lang="es-ES" dirty="0" smtClean="0"/>
            <a:t>Nombre del Riesgo</a:t>
          </a:r>
          <a:endParaRPr lang="es-ES" dirty="0"/>
        </a:p>
      </dgm:t>
    </dgm:pt>
    <dgm:pt modelId="{3DA2F042-316D-4068-8E0E-EA37CAB6BED8}" type="parTrans" cxnId="{1D4B2D2E-4090-4D0D-B6D5-1CB4BB1921BF}">
      <dgm:prSet/>
      <dgm:spPr/>
      <dgm:t>
        <a:bodyPr/>
        <a:lstStyle/>
        <a:p>
          <a:endParaRPr lang="es-ES"/>
        </a:p>
      </dgm:t>
    </dgm:pt>
    <dgm:pt modelId="{D301BA7F-753E-415F-B06A-99D2214DC584}" type="sibTrans" cxnId="{1D4B2D2E-4090-4D0D-B6D5-1CB4BB1921BF}">
      <dgm:prSet/>
      <dgm:spPr/>
      <dgm:t>
        <a:bodyPr/>
        <a:lstStyle/>
        <a:p>
          <a:endParaRPr lang="es-ES"/>
        </a:p>
      </dgm:t>
    </dgm:pt>
    <dgm:pt modelId="{61944F9A-E4F7-47AC-9329-036EA5557923}">
      <dgm:prSet phldrT="[Texto]"/>
      <dgm:spPr/>
      <dgm:t>
        <a:bodyPr/>
        <a:lstStyle/>
        <a:p>
          <a:r>
            <a:rPr lang="es-ES" dirty="0" smtClean="0"/>
            <a:t>Describen Evento</a:t>
          </a:r>
          <a:endParaRPr lang="es-ES" dirty="0"/>
        </a:p>
      </dgm:t>
    </dgm:pt>
    <dgm:pt modelId="{09B5FA19-0523-4D4C-95AB-EFA1B9A20C60}" type="parTrans" cxnId="{C3FB2BA5-F221-4527-8DA2-C9F6DDCF005C}">
      <dgm:prSet/>
      <dgm:spPr/>
      <dgm:t>
        <a:bodyPr/>
        <a:lstStyle/>
        <a:p>
          <a:endParaRPr lang="es-ES"/>
        </a:p>
      </dgm:t>
    </dgm:pt>
    <dgm:pt modelId="{465F3986-186F-4ECD-8B7D-D617CECEB72D}" type="sibTrans" cxnId="{C3FB2BA5-F221-4527-8DA2-C9F6DDCF005C}">
      <dgm:prSet/>
      <dgm:spPr/>
      <dgm:t>
        <a:bodyPr/>
        <a:lstStyle/>
        <a:p>
          <a:endParaRPr lang="es-ES"/>
        </a:p>
      </dgm:t>
    </dgm:pt>
    <dgm:pt modelId="{4E739ED7-E2EA-4AE0-AEB8-C1C5FA9EFD7B}">
      <dgm:prSet phldrT="[Texto]" phldr="1"/>
      <dgm:spPr/>
      <dgm:t>
        <a:bodyPr/>
        <a:lstStyle/>
        <a:p>
          <a:endParaRPr lang="es-ES"/>
        </a:p>
      </dgm:t>
    </dgm:pt>
    <dgm:pt modelId="{683556FA-2872-40F7-BB58-14EEDFCBD3C3}" type="parTrans" cxnId="{BD0C2605-90C5-49CF-9FCB-6CE1AE9A3747}">
      <dgm:prSet/>
      <dgm:spPr/>
      <dgm:t>
        <a:bodyPr/>
        <a:lstStyle/>
        <a:p>
          <a:endParaRPr lang="es-ES"/>
        </a:p>
      </dgm:t>
    </dgm:pt>
    <dgm:pt modelId="{B05672DE-4A39-4FB9-928B-3AB52B6297A8}" type="sibTrans" cxnId="{BD0C2605-90C5-49CF-9FCB-6CE1AE9A3747}">
      <dgm:prSet/>
      <dgm:spPr/>
      <dgm:t>
        <a:bodyPr/>
        <a:lstStyle/>
        <a:p>
          <a:endParaRPr lang="es-ES"/>
        </a:p>
      </dgm:t>
    </dgm:pt>
    <dgm:pt modelId="{E1FC05B4-5004-4D67-B147-E7B0FA85141C}" type="pres">
      <dgm:prSet presAssocID="{1BBDD5A0-30DC-4CEB-91D5-AD0307FAEAE3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A798E295-B4A8-4581-85F6-EE2C0A544391}" type="pres">
      <dgm:prSet presAssocID="{CE438E22-1346-452C-A50C-0F8F75775935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EA42CE-4E7B-4A18-8BB9-175888B1ACF1}" type="pres">
      <dgm:prSet presAssocID="{CE438E22-1346-452C-A50C-0F8F75775935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18748B-331D-4423-AC91-F6094AC84688}" type="pres">
      <dgm:prSet presAssocID="{A7BBAEEE-787E-45C1-9AB3-7682789D3DD3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FAC6C8-C3FB-4DA3-B9FF-C47FE37EE2A7}" type="pres">
      <dgm:prSet presAssocID="{A7BBAEEE-787E-45C1-9AB3-7682789D3DD3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EDB2A6-456C-43C9-9F4E-925BF3D141A3}" type="pres">
      <dgm:prSet presAssocID="{61944F9A-E4F7-47AC-9329-036EA5557923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66FB86-C250-411C-9242-E86D740AC68D}" type="pres">
      <dgm:prSet presAssocID="{61944F9A-E4F7-47AC-9329-036EA5557923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C645900-C19A-4BE5-AEA3-84DE9CF6813F}" type="presOf" srcId="{1BBDD5A0-30DC-4CEB-91D5-AD0307FAEAE3}" destId="{E1FC05B4-5004-4D67-B147-E7B0FA85141C}" srcOrd="0" destOrd="0" presId="urn:microsoft.com/office/officeart/2009/3/layout/IncreasingArrowsProcess"/>
    <dgm:cxn modelId="{9EFB60A2-8FCD-4B62-8A44-F25266CBCBE5}" type="presOf" srcId="{4E739ED7-E2EA-4AE0-AEB8-C1C5FA9EFD7B}" destId="{5B66FB86-C250-411C-9242-E86D740AC68D}" srcOrd="0" destOrd="0" presId="urn:microsoft.com/office/officeart/2009/3/layout/IncreasingArrowsProcess"/>
    <dgm:cxn modelId="{BD0C2605-90C5-49CF-9FCB-6CE1AE9A3747}" srcId="{61944F9A-E4F7-47AC-9329-036EA5557923}" destId="{4E739ED7-E2EA-4AE0-AEB8-C1C5FA9EFD7B}" srcOrd="0" destOrd="0" parTransId="{683556FA-2872-40F7-BB58-14EEDFCBD3C3}" sibTransId="{B05672DE-4A39-4FB9-928B-3AB52B6297A8}"/>
    <dgm:cxn modelId="{DD8D1C76-EF03-4EB3-9F80-78D85406F2F1}" type="presOf" srcId="{CE438E22-1346-452C-A50C-0F8F75775935}" destId="{A798E295-B4A8-4581-85F6-EE2C0A544391}" srcOrd="0" destOrd="0" presId="urn:microsoft.com/office/officeart/2009/3/layout/IncreasingArrowsProcess"/>
    <dgm:cxn modelId="{D4F6FB49-D877-4409-8B59-8F2E480FD05B}" type="presOf" srcId="{3E611206-A68A-49F5-AEE6-6266DF8A10DB}" destId="{C3EA42CE-4E7B-4A18-8BB9-175888B1ACF1}" srcOrd="0" destOrd="0" presId="urn:microsoft.com/office/officeart/2009/3/layout/IncreasingArrowsProcess"/>
    <dgm:cxn modelId="{DBEA14BD-BCDD-4284-B68D-8CFDA7F5DA37}" type="presOf" srcId="{7188F5FE-2FE6-438C-B9B5-F49BB5CCD4C9}" destId="{D0FAC6C8-C3FB-4DA3-B9FF-C47FE37EE2A7}" srcOrd="0" destOrd="0" presId="urn:microsoft.com/office/officeart/2009/3/layout/IncreasingArrowsProcess"/>
    <dgm:cxn modelId="{1D4B2D2E-4090-4D0D-B6D5-1CB4BB1921BF}" srcId="{A7BBAEEE-787E-45C1-9AB3-7682789D3DD3}" destId="{7188F5FE-2FE6-438C-B9B5-F49BB5CCD4C9}" srcOrd="0" destOrd="0" parTransId="{3DA2F042-316D-4068-8E0E-EA37CAB6BED8}" sibTransId="{D301BA7F-753E-415F-B06A-99D2214DC584}"/>
    <dgm:cxn modelId="{3E2880E6-E9F3-465F-8720-2BE5AE8BC5C8}" type="presOf" srcId="{A7BBAEEE-787E-45C1-9AB3-7682789D3DD3}" destId="{D518748B-331D-4423-AC91-F6094AC84688}" srcOrd="0" destOrd="0" presId="urn:microsoft.com/office/officeart/2009/3/layout/IncreasingArrowsProcess"/>
    <dgm:cxn modelId="{F96A05BA-0691-406C-B533-E797F836EAEA}" srcId="{1BBDD5A0-30DC-4CEB-91D5-AD0307FAEAE3}" destId="{CE438E22-1346-452C-A50C-0F8F75775935}" srcOrd="0" destOrd="0" parTransId="{5698E21E-992E-4306-B745-7BF1D9469A57}" sibTransId="{2E572EA8-5405-4206-A0C1-0977903D8094}"/>
    <dgm:cxn modelId="{4AB566BB-36AA-4F4D-9262-A14DD8779908}" type="presOf" srcId="{61944F9A-E4F7-47AC-9329-036EA5557923}" destId="{9AEDB2A6-456C-43C9-9F4E-925BF3D141A3}" srcOrd="0" destOrd="0" presId="urn:microsoft.com/office/officeart/2009/3/layout/IncreasingArrowsProcess"/>
    <dgm:cxn modelId="{C4F17AC5-E0DD-4B2E-8E9A-233245C349E9}" srcId="{CE438E22-1346-452C-A50C-0F8F75775935}" destId="{3E611206-A68A-49F5-AEE6-6266DF8A10DB}" srcOrd="0" destOrd="0" parTransId="{683D3CF6-0E1E-4ABE-BA5C-D2552100F9C0}" sibTransId="{EE59016C-CBDA-43C7-AE8E-AFBEF3941154}"/>
    <dgm:cxn modelId="{C3FB2BA5-F221-4527-8DA2-C9F6DDCF005C}" srcId="{1BBDD5A0-30DC-4CEB-91D5-AD0307FAEAE3}" destId="{61944F9A-E4F7-47AC-9329-036EA5557923}" srcOrd="2" destOrd="0" parTransId="{09B5FA19-0523-4D4C-95AB-EFA1B9A20C60}" sibTransId="{465F3986-186F-4ECD-8B7D-D617CECEB72D}"/>
    <dgm:cxn modelId="{014E12A0-7921-4DDB-B265-C12D9A41350E}" srcId="{1BBDD5A0-30DC-4CEB-91D5-AD0307FAEAE3}" destId="{A7BBAEEE-787E-45C1-9AB3-7682789D3DD3}" srcOrd="1" destOrd="0" parTransId="{81DE3F5C-09DA-4E2A-AF2F-3BF3FF1498FD}" sibTransId="{6C26971B-DF18-42FA-82EE-A6F3B506A1C5}"/>
    <dgm:cxn modelId="{ACD7F211-3767-4E72-9CDF-BF30A7B89012}" type="presParOf" srcId="{E1FC05B4-5004-4D67-B147-E7B0FA85141C}" destId="{A798E295-B4A8-4581-85F6-EE2C0A544391}" srcOrd="0" destOrd="0" presId="urn:microsoft.com/office/officeart/2009/3/layout/IncreasingArrowsProcess"/>
    <dgm:cxn modelId="{4F3EBA14-7E2D-4596-9DA8-E393306D835F}" type="presParOf" srcId="{E1FC05B4-5004-4D67-B147-E7B0FA85141C}" destId="{C3EA42CE-4E7B-4A18-8BB9-175888B1ACF1}" srcOrd="1" destOrd="0" presId="urn:microsoft.com/office/officeart/2009/3/layout/IncreasingArrowsProcess"/>
    <dgm:cxn modelId="{F3453AC5-7C1C-4675-A0E5-86EB0785B66D}" type="presParOf" srcId="{E1FC05B4-5004-4D67-B147-E7B0FA85141C}" destId="{D518748B-331D-4423-AC91-F6094AC84688}" srcOrd="2" destOrd="0" presId="urn:microsoft.com/office/officeart/2009/3/layout/IncreasingArrowsProcess"/>
    <dgm:cxn modelId="{AA0DF141-A18F-457A-B98B-B5133F73DDEF}" type="presParOf" srcId="{E1FC05B4-5004-4D67-B147-E7B0FA85141C}" destId="{D0FAC6C8-C3FB-4DA3-B9FF-C47FE37EE2A7}" srcOrd="3" destOrd="0" presId="urn:microsoft.com/office/officeart/2009/3/layout/IncreasingArrowsProcess"/>
    <dgm:cxn modelId="{3F0B71CF-BED3-4078-A0E5-751157FF2272}" type="presParOf" srcId="{E1FC05B4-5004-4D67-B147-E7B0FA85141C}" destId="{9AEDB2A6-456C-43C9-9F4E-925BF3D141A3}" srcOrd="4" destOrd="0" presId="urn:microsoft.com/office/officeart/2009/3/layout/IncreasingArrowsProcess"/>
    <dgm:cxn modelId="{5FB08DA6-F5A3-497D-96DA-4ABE16B50F19}" type="presParOf" srcId="{E1FC05B4-5004-4D67-B147-E7B0FA85141C}" destId="{5B66FB86-C250-411C-9242-E86D740AC68D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BDD5A0-30DC-4CEB-91D5-AD0307FAEAE3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E438E22-1346-452C-A50C-0F8F75775935}">
      <dgm:prSet phldrT="[Texto]"/>
      <dgm:spPr/>
      <dgm:t>
        <a:bodyPr/>
        <a:lstStyle/>
        <a:p>
          <a:r>
            <a:rPr lang="es-ES" dirty="0" smtClean="0"/>
            <a:t>Causas (Causa Raíz)</a:t>
          </a:r>
          <a:endParaRPr lang="es-ES" dirty="0"/>
        </a:p>
      </dgm:t>
    </dgm:pt>
    <dgm:pt modelId="{5698E21E-992E-4306-B745-7BF1D9469A57}" type="parTrans" cxnId="{F96A05BA-0691-406C-B533-E797F836EAEA}">
      <dgm:prSet/>
      <dgm:spPr/>
      <dgm:t>
        <a:bodyPr/>
        <a:lstStyle/>
        <a:p>
          <a:endParaRPr lang="es-ES"/>
        </a:p>
      </dgm:t>
    </dgm:pt>
    <dgm:pt modelId="{2E572EA8-5405-4206-A0C1-0977903D8094}" type="sibTrans" cxnId="{F96A05BA-0691-406C-B533-E797F836EAEA}">
      <dgm:prSet/>
      <dgm:spPr/>
      <dgm:t>
        <a:bodyPr/>
        <a:lstStyle/>
        <a:p>
          <a:endParaRPr lang="es-ES"/>
        </a:p>
      </dgm:t>
    </dgm:pt>
    <dgm:pt modelId="{3E611206-A68A-49F5-AEE6-6266DF8A10DB}">
      <dgm:prSet phldrT="[Texto]" phldr="1"/>
      <dgm:spPr/>
      <dgm:t>
        <a:bodyPr/>
        <a:lstStyle/>
        <a:p>
          <a:endParaRPr lang="es-ES"/>
        </a:p>
      </dgm:t>
    </dgm:pt>
    <dgm:pt modelId="{683D3CF6-0E1E-4ABE-BA5C-D2552100F9C0}" type="parTrans" cxnId="{C4F17AC5-E0DD-4B2E-8E9A-233245C349E9}">
      <dgm:prSet/>
      <dgm:spPr/>
      <dgm:t>
        <a:bodyPr/>
        <a:lstStyle/>
        <a:p>
          <a:endParaRPr lang="es-ES"/>
        </a:p>
      </dgm:t>
    </dgm:pt>
    <dgm:pt modelId="{EE59016C-CBDA-43C7-AE8E-AFBEF3941154}" type="sibTrans" cxnId="{C4F17AC5-E0DD-4B2E-8E9A-233245C349E9}">
      <dgm:prSet/>
      <dgm:spPr/>
      <dgm:t>
        <a:bodyPr/>
        <a:lstStyle/>
        <a:p>
          <a:endParaRPr lang="es-ES"/>
        </a:p>
      </dgm:t>
    </dgm:pt>
    <dgm:pt modelId="{A7BBAEEE-787E-45C1-9AB3-7682789D3DD3}">
      <dgm:prSet phldrT="[Texto]"/>
      <dgm:spPr/>
      <dgm:t>
        <a:bodyPr/>
        <a:lstStyle/>
        <a:p>
          <a:r>
            <a:rPr lang="es-ES" dirty="0" smtClean="0"/>
            <a:t>Efecto que Genera en la Institución </a:t>
          </a:r>
          <a:endParaRPr lang="es-ES" dirty="0"/>
        </a:p>
      </dgm:t>
    </dgm:pt>
    <dgm:pt modelId="{81DE3F5C-09DA-4E2A-AF2F-3BF3FF1498FD}" type="parTrans" cxnId="{014E12A0-7921-4DDB-B265-C12D9A41350E}">
      <dgm:prSet/>
      <dgm:spPr/>
      <dgm:t>
        <a:bodyPr/>
        <a:lstStyle/>
        <a:p>
          <a:endParaRPr lang="es-ES"/>
        </a:p>
      </dgm:t>
    </dgm:pt>
    <dgm:pt modelId="{6C26971B-DF18-42FA-82EE-A6F3B506A1C5}" type="sibTrans" cxnId="{014E12A0-7921-4DDB-B265-C12D9A41350E}">
      <dgm:prSet/>
      <dgm:spPr/>
      <dgm:t>
        <a:bodyPr/>
        <a:lstStyle/>
        <a:p>
          <a:endParaRPr lang="es-ES"/>
        </a:p>
      </dgm:t>
    </dgm:pt>
    <dgm:pt modelId="{7188F5FE-2FE6-438C-B9B5-F49BB5CCD4C9}">
      <dgm:prSet phldrT="[Texto]" phldr="1"/>
      <dgm:spPr/>
      <dgm:t>
        <a:bodyPr/>
        <a:lstStyle/>
        <a:p>
          <a:endParaRPr lang="es-ES" dirty="0"/>
        </a:p>
      </dgm:t>
    </dgm:pt>
    <dgm:pt modelId="{3DA2F042-316D-4068-8E0E-EA37CAB6BED8}" type="parTrans" cxnId="{1D4B2D2E-4090-4D0D-B6D5-1CB4BB1921BF}">
      <dgm:prSet/>
      <dgm:spPr/>
      <dgm:t>
        <a:bodyPr/>
        <a:lstStyle/>
        <a:p>
          <a:endParaRPr lang="es-ES"/>
        </a:p>
      </dgm:t>
    </dgm:pt>
    <dgm:pt modelId="{D301BA7F-753E-415F-B06A-99D2214DC584}" type="sibTrans" cxnId="{1D4B2D2E-4090-4D0D-B6D5-1CB4BB1921BF}">
      <dgm:prSet/>
      <dgm:spPr/>
      <dgm:t>
        <a:bodyPr/>
        <a:lstStyle/>
        <a:p>
          <a:endParaRPr lang="es-ES"/>
        </a:p>
      </dgm:t>
    </dgm:pt>
    <dgm:pt modelId="{61944F9A-E4F7-47AC-9329-036EA5557923}">
      <dgm:prSet phldrT="[Texto]"/>
      <dgm:spPr/>
      <dgm:t>
        <a:bodyPr/>
        <a:lstStyle/>
        <a:p>
          <a:r>
            <a:rPr lang="es-ES" dirty="0" smtClean="0"/>
            <a:t>Impacto</a:t>
          </a:r>
          <a:endParaRPr lang="es-ES" dirty="0"/>
        </a:p>
      </dgm:t>
    </dgm:pt>
    <dgm:pt modelId="{09B5FA19-0523-4D4C-95AB-EFA1B9A20C60}" type="parTrans" cxnId="{C3FB2BA5-F221-4527-8DA2-C9F6DDCF005C}">
      <dgm:prSet/>
      <dgm:spPr/>
      <dgm:t>
        <a:bodyPr/>
        <a:lstStyle/>
        <a:p>
          <a:endParaRPr lang="es-ES"/>
        </a:p>
      </dgm:t>
    </dgm:pt>
    <dgm:pt modelId="{465F3986-186F-4ECD-8B7D-D617CECEB72D}" type="sibTrans" cxnId="{C3FB2BA5-F221-4527-8DA2-C9F6DDCF005C}">
      <dgm:prSet/>
      <dgm:spPr/>
      <dgm:t>
        <a:bodyPr/>
        <a:lstStyle/>
        <a:p>
          <a:endParaRPr lang="es-ES"/>
        </a:p>
      </dgm:t>
    </dgm:pt>
    <dgm:pt modelId="{4E739ED7-E2EA-4AE0-AEB8-C1C5FA9EFD7B}">
      <dgm:prSet phldrT="[Texto]"/>
      <dgm:spPr/>
      <dgm:t>
        <a:bodyPr/>
        <a:lstStyle/>
        <a:p>
          <a:r>
            <a:rPr lang="es-ES" dirty="0" smtClean="0"/>
            <a:t>Superior</a:t>
          </a:r>
        </a:p>
        <a:p>
          <a:r>
            <a:rPr lang="es-ES" dirty="0" smtClean="0"/>
            <a:t>Mayor</a:t>
          </a:r>
        </a:p>
        <a:p>
          <a:r>
            <a:rPr lang="es-ES" dirty="0" smtClean="0"/>
            <a:t>Importante</a:t>
          </a:r>
        </a:p>
        <a:p>
          <a:r>
            <a:rPr lang="es-ES" dirty="0" smtClean="0"/>
            <a:t>Menor</a:t>
          </a:r>
        </a:p>
        <a:p>
          <a:r>
            <a:rPr lang="es-ES" dirty="0" smtClean="0"/>
            <a:t>Inferior </a:t>
          </a:r>
          <a:endParaRPr lang="es-ES" dirty="0"/>
        </a:p>
      </dgm:t>
    </dgm:pt>
    <dgm:pt modelId="{683556FA-2872-40F7-BB58-14EEDFCBD3C3}" type="parTrans" cxnId="{BD0C2605-90C5-49CF-9FCB-6CE1AE9A3747}">
      <dgm:prSet/>
      <dgm:spPr/>
      <dgm:t>
        <a:bodyPr/>
        <a:lstStyle/>
        <a:p>
          <a:endParaRPr lang="es-ES"/>
        </a:p>
      </dgm:t>
    </dgm:pt>
    <dgm:pt modelId="{B05672DE-4A39-4FB9-928B-3AB52B6297A8}" type="sibTrans" cxnId="{BD0C2605-90C5-49CF-9FCB-6CE1AE9A3747}">
      <dgm:prSet/>
      <dgm:spPr/>
      <dgm:t>
        <a:bodyPr/>
        <a:lstStyle/>
        <a:p>
          <a:endParaRPr lang="es-ES"/>
        </a:p>
      </dgm:t>
    </dgm:pt>
    <dgm:pt modelId="{43E8DAB8-AEE6-4A84-A183-B2908D2EDC6B}">
      <dgm:prSet phldrT="[Texto]"/>
      <dgm:spPr/>
      <dgm:t>
        <a:bodyPr/>
        <a:lstStyle/>
        <a:p>
          <a:r>
            <a:rPr lang="es-ES" dirty="0" smtClean="0"/>
            <a:t>Muy Baja</a:t>
          </a:r>
          <a:endParaRPr lang="es-ES" dirty="0"/>
        </a:p>
      </dgm:t>
    </dgm:pt>
    <dgm:pt modelId="{E378C8E5-8045-484F-9CD5-943C1CA119DC}" type="parTrans" cxnId="{6D23433B-4E3A-422B-A3D5-081501B947E5}">
      <dgm:prSet/>
      <dgm:spPr/>
      <dgm:t>
        <a:bodyPr/>
        <a:lstStyle/>
        <a:p>
          <a:endParaRPr lang="es-ES"/>
        </a:p>
      </dgm:t>
    </dgm:pt>
    <dgm:pt modelId="{D509D7AD-442B-48E8-ABC7-E2B229C0EE76}" type="sibTrans" cxnId="{6D23433B-4E3A-422B-A3D5-081501B947E5}">
      <dgm:prSet/>
      <dgm:spPr/>
      <dgm:t>
        <a:bodyPr/>
        <a:lstStyle/>
        <a:p>
          <a:endParaRPr lang="es-ES"/>
        </a:p>
      </dgm:t>
    </dgm:pt>
    <dgm:pt modelId="{9560AFAE-19F5-444B-ABE3-9E59892B8C7F}">
      <dgm:prSet phldrT="[Texto]"/>
      <dgm:spPr/>
      <dgm:t>
        <a:bodyPr/>
        <a:lstStyle/>
        <a:p>
          <a:r>
            <a:rPr lang="es-ES" dirty="0" smtClean="0"/>
            <a:t>Probabilidad</a:t>
          </a:r>
          <a:endParaRPr lang="es-ES" dirty="0"/>
        </a:p>
      </dgm:t>
    </dgm:pt>
    <dgm:pt modelId="{58426EE9-2CDB-43A5-B44D-C3951D9BC60B}" type="parTrans" cxnId="{73639E70-D38C-40BB-B1FD-5C91A2D7AA8B}">
      <dgm:prSet/>
      <dgm:spPr/>
      <dgm:t>
        <a:bodyPr/>
        <a:lstStyle/>
        <a:p>
          <a:endParaRPr lang="es-ES"/>
        </a:p>
      </dgm:t>
    </dgm:pt>
    <dgm:pt modelId="{86B427F9-215A-4639-A4AC-3F1012DAF795}" type="sibTrans" cxnId="{73639E70-D38C-40BB-B1FD-5C91A2D7AA8B}">
      <dgm:prSet/>
      <dgm:spPr/>
      <dgm:t>
        <a:bodyPr/>
        <a:lstStyle/>
        <a:p>
          <a:endParaRPr lang="es-ES"/>
        </a:p>
      </dgm:t>
    </dgm:pt>
    <dgm:pt modelId="{574FBF89-56B6-4995-BA06-98788468BB3D}">
      <dgm:prSet/>
      <dgm:spPr/>
      <dgm:t>
        <a:bodyPr/>
        <a:lstStyle/>
        <a:p>
          <a:r>
            <a:rPr lang="es-ES" smtClean="0"/>
            <a:t>Baja</a:t>
          </a:r>
          <a:endParaRPr lang="es-ES" dirty="0" smtClean="0"/>
        </a:p>
      </dgm:t>
    </dgm:pt>
    <dgm:pt modelId="{46D438E8-2733-4565-9C89-CB0CB96408EA}" type="parTrans" cxnId="{332F3015-AD31-4EA6-90E5-FE0D60C8FC8C}">
      <dgm:prSet/>
      <dgm:spPr/>
      <dgm:t>
        <a:bodyPr/>
        <a:lstStyle/>
        <a:p>
          <a:endParaRPr lang="es-ES"/>
        </a:p>
      </dgm:t>
    </dgm:pt>
    <dgm:pt modelId="{85547CED-2D56-4BBA-BFE6-715CFE81DF61}" type="sibTrans" cxnId="{332F3015-AD31-4EA6-90E5-FE0D60C8FC8C}">
      <dgm:prSet/>
      <dgm:spPr/>
      <dgm:t>
        <a:bodyPr/>
        <a:lstStyle/>
        <a:p>
          <a:endParaRPr lang="es-ES"/>
        </a:p>
      </dgm:t>
    </dgm:pt>
    <dgm:pt modelId="{9BC45E0C-B50C-4E5E-954A-F6899EEEA72F}">
      <dgm:prSet/>
      <dgm:spPr/>
      <dgm:t>
        <a:bodyPr/>
        <a:lstStyle/>
        <a:p>
          <a:r>
            <a:rPr lang="es-ES" smtClean="0"/>
            <a:t>Moderada</a:t>
          </a:r>
          <a:endParaRPr lang="es-ES" dirty="0" smtClean="0"/>
        </a:p>
      </dgm:t>
    </dgm:pt>
    <dgm:pt modelId="{0F80CF06-7CFF-4639-8CD0-211EE84064D1}" type="parTrans" cxnId="{CDEACF7B-1854-406E-8602-A18CE627633E}">
      <dgm:prSet/>
      <dgm:spPr/>
      <dgm:t>
        <a:bodyPr/>
        <a:lstStyle/>
        <a:p>
          <a:endParaRPr lang="es-ES"/>
        </a:p>
      </dgm:t>
    </dgm:pt>
    <dgm:pt modelId="{7C2D2295-BAC2-4AEA-8447-23D040AF4499}" type="sibTrans" cxnId="{CDEACF7B-1854-406E-8602-A18CE627633E}">
      <dgm:prSet/>
      <dgm:spPr/>
      <dgm:t>
        <a:bodyPr/>
        <a:lstStyle/>
        <a:p>
          <a:endParaRPr lang="es-ES"/>
        </a:p>
      </dgm:t>
    </dgm:pt>
    <dgm:pt modelId="{C4286CD2-6B75-4AFF-9796-3CEDD0F79C11}">
      <dgm:prSet/>
      <dgm:spPr/>
      <dgm:t>
        <a:bodyPr/>
        <a:lstStyle/>
        <a:p>
          <a:r>
            <a:rPr lang="es-ES" smtClean="0"/>
            <a:t>Alta</a:t>
          </a:r>
          <a:endParaRPr lang="es-ES" dirty="0" smtClean="0"/>
        </a:p>
      </dgm:t>
    </dgm:pt>
    <dgm:pt modelId="{06D56ACC-D8BC-4C01-B315-90DD5F2F602C}" type="parTrans" cxnId="{5D135434-7D55-4456-BB45-3233EE84FC77}">
      <dgm:prSet/>
      <dgm:spPr/>
      <dgm:t>
        <a:bodyPr/>
        <a:lstStyle/>
        <a:p>
          <a:endParaRPr lang="es-ES"/>
        </a:p>
      </dgm:t>
    </dgm:pt>
    <dgm:pt modelId="{4BF9193E-70A6-436D-93E7-624B11DACFA0}" type="sibTrans" cxnId="{5D135434-7D55-4456-BB45-3233EE84FC77}">
      <dgm:prSet/>
      <dgm:spPr/>
      <dgm:t>
        <a:bodyPr/>
        <a:lstStyle/>
        <a:p>
          <a:endParaRPr lang="es-ES"/>
        </a:p>
      </dgm:t>
    </dgm:pt>
    <dgm:pt modelId="{1F3490EA-313E-48F2-8934-92AED037CACF}">
      <dgm:prSet/>
      <dgm:spPr/>
      <dgm:t>
        <a:bodyPr/>
        <a:lstStyle/>
        <a:p>
          <a:r>
            <a:rPr lang="es-ES" dirty="0" smtClean="0"/>
            <a:t>Muy Alta</a:t>
          </a:r>
          <a:endParaRPr lang="es-ES" dirty="0"/>
        </a:p>
      </dgm:t>
    </dgm:pt>
    <dgm:pt modelId="{3DD97045-AD10-4D59-843D-0A85FAE89AAF}" type="parTrans" cxnId="{A196929C-32BD-4A65-B2F7-ECA686EB8621}">
      <dgm:prSet/>
      <dgm:spPr/>
      <dgm:t>
        <a:bodyPr/>
        <a:lstStyle/>
        <a:p>
          <a:endParaRPr lang="es-ES"/>
        </a:p>
      </dgm:t>
    </dgm:pt>
    <dgm:pt modelId="{3DD806A0-CA06-4A96-B674-0D1A75E4A64C}" type="sibTrans" cxnId="{A196929C-32BD-4A65-B2F7-ECA686EB8621}">
      <dgm:prSet/>
      <dgm:spPr/>
      <dgm:t>
        <a:bodyPr/>
        <a:lstStyle/>
        <a:p>
          <a:endParaRPr lang="es-ES"/>
        </a:p>
      </dgm:t>
    </dgm:pt>
    <dgm:pt modelId="{E1FC05B4-5004-4D67-B147-E7B0FA85141C}" type="pres">
      <dgm:prSet presAssocID="{1BBDD5A0-30DC-4CEB-91D5-AD0307FAEAE3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A798E295-B4A8-4581-85F6-EE2C0A544391}" type="pres">
      <dgm:prSet presAssocID="{CE438E22-1346-452C-A50C-0F8F75775935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EA42CE-4E7B-4A18-8BB9-175888B1ACF1}" type="pres">
      <dgm:prSet presAssocID="{CE438E22-1346-452C-A50C-0F8F75775935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18748B-331D-4423-AC91-F6094AC84688}" type="pres">
      <dgm:prSet presAssocID="{A7BBAEEE-787E-45C1-9AB3-7682789D3DD3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FAC6C8-C3FB-4DA3-B9FF-C47FE37EE2A7}" type="pres">
      <dgm:prSet presAssocID="{A7BBAEEE-787E-45C1-9AB3-7682789D3DD3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EDB2A6-456C-43C9-9F4E-925BF3D141A3}" type="pres">
      <dgm:prSet presAssocID="{61944F9A-E4F7-47AC-9329-036EA5557923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66FB86-C250-411C-9242-E86D740AC68D}" type="pres">
      <dgm:prSet presAssocID="{61944F9A-E4F7-47AC-9329-036EA5557923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C7D07D-B3F6-4ACA-A5DE-3D57BAE1BB01}" type="pres">
      <dgm:prSet presAssocID="{9560AFAE-19F5-444B-ABE3-9E59892B8C7F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EB3087-E17D-4A88-85C9-431A94A9AA2C}" type="pres">
      <dgm:prSet presAssocID="{9560AFAE-19F5-444B-ABE3-9E59892B8C7F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40FA3D1-EB7A-463E-83F2-E78E4C3D18F5}" type="presOf" srcId="{43E8DAB8-AEE6-4A84-A183-B2908D2EDC6B}" destId="{11EB3087-E17D-4A88-85C9-431A94A9AA2C}" srcOrd="0" destOrd="0" presId="urn:microsoft.com/office/officeart/2009/3/layout/IncreasingArrowsProcess"/>
    <dgm:cxn modelId="{73639E70-D38C-40BB-B1FD-5C91A2D7AA8B}" srcId="{1BBDD5A0-30DC-4CEB-91D5-AD0307FAEAE3}" destId="{9560AFAE-19F5-444B-ABE3-9E59892B8C7F}" srcOrd="3" destOrd="0" parTransId="{58426EE9-2CDB-43A5-B44D-C3951D9BC60B}" sibTransId="{86B427F9-215A-4639-A4AC-3F1012DAF795}"/>
    <dgm:cxn modelId="{7C645900-C19A-4BE5-AEA3-84DE9CF6813F}" type="presOf" srcId="{1BBDD5A0-30DC-4CEB-91D5-AD0307FAEAE3}" destId="{E1FC05B4-5004-4D67-B147-E7B0FA85141C}" srcOrd="0" destOrd="0" presId="urn:microsoft.com/office/officeart/2009/3/layout/IncreasingArrowsProcess"/>
    <dgm:cxn modelId="{332F3015-AD31-4EA6-90E5-FE0D60C8FC8C}" srcId="{9560AFAE-19F5-444B-ABE3-9E59892B8C7F}" destId="{574FBF89-56B6-4995-BA06-98788468BB3D}" srcOrd="1" destOrd="0" parTransId="{46D438E8-2733-4565-9C89-CB0CB96408EA}" sibTransId="{85547CED-2D56-4BBA-BFE6-715CFE81DF61}"/>
    <dgm:cxn modelId="{6D23433B-4E3A-422B-A3D5-081501B947E5}" srcId="{9560AFAE-19F5-444B-ABE3-9E59892B8C7F}" destId="{43E8DAB8-AEE6-4A84-A183-B2908D2EDC6B}" srcOrd="0" destOrd="0" parTransId="{E378C8E5-8045-484F-9CD5-943C1CA119DC}" sibTransId="{D509D7AD-442B-48E8-ABC7-E2B229C0EE76}"/>
    <dgm:cxn modelId="{9EFB60A2-8FCD-4B62-8A44-F25266CBCBE5}" type="presOf" srcId="{4E739ED7-E2EA-4AE0-AEB8-C1C5FA9EFD7B}" destId="{5B66FB86-C250-411C-9242-E86D740AC68D}" srcOrd="0" destOrd="0" presId="urn:microsoft.com/office/officeart/2009/3/layout/IncreasingArrowsProcess"/>
    <dgm:cxn modelId="{BD0C2605-90C5-49CF-9FCB-6CE1AE9A3747}" srcId="{61944F9A-E4F7-47AC-9329-036EA5557923}" destId="{4E739ED7-E2EA-4AE0-AEB8-C1C5FA9EFD7B}" srcOrd="0" destOrd="0" parTransId="{683556FA-2872-40F7-BB58-14EEDFCBD3C3}" sibTransId="{B05672DE-4A39-4FB9-928B-3AB52B6297A8}"/>
    <dgm:cxn modelId="{DD8D1C76-EF03-4EB3-9F80-78D85406F2F1}" type="presOf" srcId="{CE438E22-1346-452C-A50C-0F8F75775935}" destId="{A798E295-B4A8-4581-85F6-EE2C0A544391}" srcOrd="0" destOrd="0" presId="urn:microsoft.com/office/officeart/2009/3/layout/IncreasingArrowsProcess"/>
    <dgm:cxn modelId="{D4F6FB49-D877-4409-8B59-8F2E480FD05B}" type="presOf" srcId="{3E611206-A68A-49F5-AEE6-6266DF8A10DB}" destId="{C3EA42CE-4E7B-4A18-8BB9-175888B1ACF1}" srcOrd="0" destOrd="0" presId="urn:microsoft.com/office/officeart/2009/3/layout/IncreasingArrowsProcess"/>
    <dgm:cxn modelId="{DBEA14BD-BCDD-4284-B68D-8CFDA7F5DA37}" type="presOf" srcId="{7188F5FE-2FE6-438C-B9B5-F49BB5CCD4C9}" destId="{D0FAC6C8-C3FB-4DA3-B9FF-C47FE37EE2A7}" srcOrd="0" destOrd="0" presId="urn:microsoft.com/office/officeart/2009/3/layout/IncreasingArrowsProcess"/>
    <dgm:cxn modelId="{215CC1AF-8EF1-4245-84B2-572141575D93}" type="presOf" srcId="{C4286CD2-6B75-4AFF-9796-3CEDD0F79C11}" destId="{11EB3087-E17D-4A88-85C9-431A94A9AA2C}" srcOrd="0" destOrd="3" presId="urn:microsoft.com/office/officeart/2009/3/layout/IncreasingArrowsProcess"/>
    <dgm:cxn modelId="{84D6A8D7-CF02-49D9-9A42-CAF2D3F6928A}" type="presOf" srcId="{9560AFAE-19F5-444B-ABE3-9E59892B8C7F}" destId="{24C7D07D-B3F6-4ACA-A5DE-3D57BAE1BB01}" srcOrd="0" destOrd="0" presId="urn:microsoft.com/office/officeart/2009/3/layout/IncreasingArrowsProcess"/>
    <dgm:cxn modelId="{1D4B2D2E-4090-4D0D-B6D5-1CB4BB1921BF}" srcId="{A7BBAEEE-787E-45C1-9AB3-7682789D3DD3}" destId="{7188F5FE-2FE6-438C-B9B5-F49BB5CCD4C9}" srcOrd="0" destOrd="0" parTransId="{3DA2F042-316D-4068-8E0E-EA37CAB6BED8}" sibTransId="{D301BA7F-753E-415F-B06A-99D2214DC584}"/>
    <dgm:cxn modelId="{3E2880E6-E9F3-465F-8720-2BE5AE8BC5C8}" type="presOf" srcId="{A7BBAEEE-787E-45C1-9AB3-7682789D3DD3}" destId="{D518748B-331D-4423-AC91-F6094AC84688}" srcOrd="0" destOrd="0" presId="urn:microsoft.com/office/officeart/2009/3/layout/IncreasingArrowsProcess"/>
    <dgm:cxn modelId="{33C0657E-F8BD-465C-921C-21D538CADA38}" type="presOf" srcId="{574FBF89-56B6-4995-BA06-98788468BB3D}" destId="{11EB3087-E17D-4A88-85C9-431A94A9AA2C}" srcOrd="0" destOrd="1" presId="urn:microsoft.com/office/officeart/2009/3/layout/IncreasingArrowsProcess"/>
    <dgm:cxn modelId="{F96A05BA-0691-406C-B533-E797F836EAEA}" srcId="{1BBDD5A0-30DC-4CEB-91D5-AD0307FAEAE3}" destId="{CE438E22-1346-452C-A50C-0F8F75775935}" srcOrd="0" destOrd="0" parTransId="{5698E21E-992E-4306-B745-7BF1D9469A57}" sibTransId="{2E572EA8-5405-4206-A0C1-0977903D8094}"/>
    <dgm:cxn modelId="{4AB566BB-36AA-4F4D-9262-A14DD8779908}" type="presOf" srcId="{61944F9A-E4F7-47AC-9329-036EA5557923}" destId="{9AEDB2A6-456C-43C9-9F4E-925BF3D141A3}" srcOrd="0" destOrd="0" presId="urn:microsoft.com/office/officeart/2009/3/layout/IncreasingArrowsProcess"/>
    <dgm:cxn modelId="{5D135434-7D55-4456-BB45-3233EE84FC77}" srcId="{9560AFAE-19F5-444B-ABE3-9E59892B8C7F}" destId="{C4286CD2-6B75-4AFF-9796-3CEDD0F79C11}" srcOrd="3" destOrd="0" parTransId="{06D56ACC-D8BC-4C01-B315-90DD5F2F602C}" sibTransId="{4BF9193E-70A6-436D-93E7-624B11DACFA0}"/>
    <dgm:cxn modelId="{B988C49F-09A8-45E2-9806-6CDC41285576}" type="presOf" srcId="{9BC45E0C-B50C-4E5E-954A-F6899EEEA72F}" destId="{11EB3087-E17D-4A88-85C9-431A94A9AA2C}" srcOrd="0" destOrd="2" presId="urn:microsoft.com/office/officeart/2009/3/layout/IncreasingArrowsProcess"/>
    <dgm:cxn modelId="{A196929C-32BD-4A65-B2F7-ECA686EB8621}" srcId="{9560AFAE-19F5-444B-ABE3-9E59892B8C7F}" destId="{1F3490EA-313E-48F2-8934-92AED037CACF}" srcOrd="4" destOrd="0" parTransId="{3DD97045-AD10-4D59-843D-0A85FAE89AAF}" sibTransId="{3DD806A0-CA06-4A96-B674-0D1A75E4A64C}"/>
    <dgm:cxn modelId="{C4F17AC5-E0DD-4B2E-8E9A-233245C349E9}" srcId="{CE438E22-1346-452C-A50C-0F8F75775935}" destId="{3E611206-A68A-49F5-AEE6-6266DF8A10DB}" srcOrd="0" destOrd="0" parTransId="{683D3CF6-0E1E-4ABE-BA5C-D2552100F9C0}" sibTransId="{EE59016C-CBDA-43C7-AE8E-AFBEF3941154}"/>
    <dgm:cxn modelId="{CDEACF7B-1854-406E-8602-A18CE627633E}" srcId="{9560AFAE-19F5-444B-ABE3-9E59892B8C7F}" destId="{9BC45E0C-B50C-4E5E-954A-F6899EEEA72F}" srcOrd="2" destOrd="0" parTransId="{0F80CF06-7CFF-4639-8CD0-211EE84064D1}" sibTransId="{7C2D2295-BAC2-4AEA-8447-23D040AF4499}"/>
    <dgm:cxn modelId="{C3FB2BA5-F221-4527-8DA2-C9F6DDCF005C}" srcId="{1BBDD5A0-30DC-4CEB-91D5-AD0307FAEAE3}" destId="{61944F9A-E4F7-47AC-9329-036EA5557923}" srcOrd="2" destOrd="0" parTransId="{09B5FA19-0523-4D4C-95AB-EFA1B9A20C60}" sibTransId="{465F3986-186F-4ECD-8B7D-D617CECEB72D}"/>
    <dgm:cxn modelId="{91005F0E-0413-4CFF-9843-FC0151F29BDF}" type="presOf" srcId="{1F3490EA-313E-48F2-8934-92AED037CACF}" destId="{11EB3087-E17D-4A88-85C9-431A94A9AA2C}" srcOrd="0" destOrd="4" presId="urn:microsoft.com/office/officeart/2009/3/layout/IncreasingArrowsProcess"/>
    <dgm:cxn modelId="{014E12A0-7921-4DDB-B265-C12D9A41350E}" srcId="{1BBDD5A0-30DC-4CEB-91D5-AD0307FAEAE3}" destId="{A7BBAEEE-787E-45C1-9AB3-7682789D3DD3}" srcOrd="1" destOrd="0" parTransId="{81DE3F5C-09DA-4E2A-AF2F-3BF3FF1498FD}" sibTransId="{6C26971B-DF18-42FA-82EE-A6F3B506A1C5}"/>
    <dgm:cxn modelId="{ACD7F211-3767-4E72-9CDF-BF30A7B89012}" type="presParOf" srcId="{E1FC05B4-5004-4D67-B147-E7B0FA85141C}" destId="{A798E295-B4A8-4581-85F6-EE2C0A544391}" srcOrd="0" destOrd="0" presId="urn:microsoft.com/office/officeart/2009/3/layout/IncreasingArrowsProcess"/>
    <dgm:cxn modelId="{4F3EBA14-7E2D-4596-9DA8-E393306D835F}" type="presParOf" srcId="{E1FC05B4-5004-4D67-B147-E7B0FA85141C}" destId="{C3EA42CE-4E7B-4A18-8BB9-175888B1ACF1}" srcOrd="1" destOrd="0" presId="urn:microsoft.com/office/officeart/2009/3/layout/IncreasingArrowsProcess"/>
    <dgm:cxn modelId="{F3453AC5-7C1C-4675-A0E5-86EB0785B66D}" type="presParOf" srcId="{E1FC05B4-5004-4D67-B147-E7B0FA85141C}" destId="{D518748B-331D-4423-AC91-F6094AC84688}" srcOrd="2" destOrd="0" presId="urn:microsoft.com/office/officeart/2009/3/layout/IncreasingArrowsProcess"/>
    <dgm:cxn modelId="{AA0DF141-A18F-457A-B98B-B5133F73DDEF}" type="presParOf" srcId="{E1FC05B4-5004-4D67-B147-E7B0FA85141C}" destId="{D0FAC6C8-C3FB-4DA3-B9FF-C47FE37EE2A7}" srcOrd="3" destOrd="0" presId="urn:microsoft.com/office/officeart/2009/3/layout/IncreasingArrowsProcess"/>
    <dgm:cxn modelId="{3F0B71CF-BED3-4078-A0E5-751157FF2272}" type="presParOf" srcId="{E1FC05B4-5004-4D67-B147-E7B0FA85141C}" destId="{9AEDB2A6-456C-43C9-9F4E-925BF3D141A3}" srcOrd="4" destOrd="0" presId="urn:microsoft.com/office/officeart/2009/3/layout/IncreasingArrowsProcess"/>
    <dgm:cxn modelId="{5FB08DA6-F5A3-497D-96DA-4ABE16B50F19}" type="presParOf" srcId="{E1FC05B4-5004-4D67-B147-E7B0FA85141C}" destId="{5B66FB86-C250-411C-9242-E86D740AC68D}" srcOrd="5" destOrd="0" presId="urn:microsoft.com/office/officeart/2009/3/layout/IncreasingArrowsProcess"/>
    <dgm:cxn modelId="{B3034307-D1BB-4E30-B2E6-0F8E7F142BD4}" type="presParOf" srcId="{E1FC05B4-5004-4D67-B147-E7B0FA85141C}" destId="{24C7D07D-B3F6-4ACA-A5DE-3D57BAE1BB01}" srcOrd="6" destOrd="0" presId="urn:microsoft.com/office/officeart/2009/3/layout/IncreasingArrowsProcess"/>
    <dgm:cxn modelId="{955EA719-85A8-4D26-A04F-91E7B1D1622D}" type="presParOf" srcId="{E1FC05B4-5004-4D67-B147-E7B0FA85141C}" destId="{11EB3087-E17D-4A88-85C9-431A94A9AA2C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BDD5A0-30DC-4CEB-91D5-AD0307FAEAE3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E438E22-1346-452C-A50C-0F8F75775935}">
      <dgm:prSet phldrT="[Texto]"/>
      <dgm:spPr/>
      <dgm:t>
        <a:bodyPr/>
        <a:lstStyle/>
        <a:p>
          <a:r>
            <a:rPr lang="es-ES" dirty="0" smtClean="0"/>
            <a:t>Creación de Controles </a:t>
          </a:r>
          <a:endParaRPr lang="es-ES" dirty="0"/>
        </a:p>
      </dgm:t>
    </dgm:pt>
    <dgm:pt modelId="{5698E21E-992E-4306-B745-7BF1D9469A57}" type="parTrans" cxnId="{F96A05BA-0691-406C-B533-E797F836EAEA}">
      <dgm:prSet/>
      <dgm:spPr/>
      <dgm:t>
        <a:bodyPr/>
        <a:lstStyle/>
        <a:p>
          <a:endParaRPr lang="es-ES"/>
        </a:p>
      </dgm:t>
    </dgm:pt>
    <dgm:pt modelId="{2E572EA8-5405-4206-A0C1-0977903D8094}" type="sibTrans" cxnId="{F96A05BA-0691-406C-B533-E797F836EAEA}">
      <dgm:prSet/>
      <dgm:spPr/>
      <dgm:t>
        <a:bodyPr/>
        <a:lstStyle/>
        <a:p>
          <a:endParaRPr lang="es-ES"/>
        </a:p>
      </dgm:t>
    </dgm:pt>
    <dgm:pt modelId="{3E611206-A68A-49F5-AEE6-6266DF8A10DB}">
      <dgm:prSet phldrT="[Texto]" phldr="1"/>
      <dgm:spPr/>
      <dgm:t>
        <a:bodyPr/>
        <a:lstStyle/>
        <a:p>
          <a:endParaRPr lang="es-ES"/>
        </a:p>
      </dgm:t>
    </dgm:pt>
    <dgm:pt modelId="{683D3CF6-0E1E-4ABE-BA5C-D2552100F9C0}" type="parTrans" cxnId="{C4F17AC5-E0DD-4B2E-8E9A-233245C349E9}">
      <dgm:prSet/>
      <dgm:spPr/>
      <dgm:t>
        <a:bodyPr/>
        <a:lstStyle/>
        <a:p>
          <a:endParaRPr lang="es-ES"/>
        </a:p>
      </dgm:t>
    </dgm:pt>
    <dgm:pt modelId="{EE59016C-CBDA-43C7-AE8E-AFBEF3941154}" type="sibTrans" cxnId="{C4F17AC5-E0DD-4B2E-8E9A-233245C349E9}">
      <dgm:prSet/>
      <dgm:spPr/>
      <dgm:t>
        <a:bodyPr/>
        <a:lstStyle/>
        <a:p>
          <a:endParaRPr lang="es-ES"/>
        </a:p>
      </dgm:t>
    </dgm:pt>
    <dgm:pt modelId="{A7BBAEEE-787E-45C1-9AB3-7682789D3DD3}">
      <dgm:prSet phldrT="[Texto]"/>
      <dgm:spPr/>
      <dgm:t>
        <a:bodyPr/>
        <a:lstStyle/>
        <a:p>
          <a:r>
            <a:rPr lang="es-ES" dirty="0" smtClean="0"/>
            <a:t>Evaluación de los controles</a:t>
          </a:r>
          <a:endParaRPr lang="es-ES" dirty="0"/>
        </a:p>
      </dgm:t>
    </dgm:pt>
    <dgm:pt modelId="{81DE3F5C-09DA-4E2A-AF2F-3BF3FF1498FD}" type="parTrans" cxnId="{014E12A0-7921-4DDB-B265-C12D9A41350E}">
      <dgm:prSet/>
      <dgm:spPr/>
      <dgm:t>
        <a:bodyPr/>
        <a:lstStyle/>
        <a:p>
          <a:endParaRPr lang="es-ES"/>
        </a:p>
      </dgm:t>
    </dgm:pt>
    <dgm:pt modelId="{6C26971B-DF18-42FA-82EE-A6F3B506A1C5}" type="sibTrans" cxnId="{014E12A0-7921-4DDB-B265-C12D9A41350E}">
      <dgm:prSet/>
      <dgm:spPr/>
      <dgm:t>
        <a:bodyPr/>
        <a:lstStyle/>
        <a:p>
          <a:endParaRPr lang="es-ES"/>
        </a:p>
      </dgm:t>
    </dgm:pt>
    <dgm:pt modelId="{7188F5FE-2FE6-438C-B9B5-F49BB5CCD4C9}">
      <dgm:prSet phldrT="[Texto]"/>
      <dgm:spPr/>
      <dgm:t>
        <a:bodyPr/>
        <a:lstStyle/>
        <a:p>
          <a:r>
            <a:rPr lang="es-ES" dirty="0" smtClean="0"/>
            <a:t>Se encuentra Documentado</a:t>
          </a:r>
        </a:p>
        <a:p>
          <a:r>
            <a:rPr lang="es-ES" dirty="0" smtClean="0"/>
            <a:t>Eficiente </a:t>
          </a:r>
        </a:p>
      </dgm:t>
    </dgm:pt>
    <dgm:pt modelId="{3DA2F042-316D-4068-8E0E-EA37CAB6BED8}" type="parTrans" cxnId="{1D4B2D2E-4090-4D0D-B6D5-1CB4BB1921BF}">
      <dgm:prSet/>
      <dgm:spPr/>
      <dgm:t>
        <a:bodyPr/>
        <a:lstStyle/>
        <a:p>
          <a:endParaRPr lang="es-ES"/>
        </a:p>
      </dgm:t>
    </dgm:pt>
    <dgm:pt modelId="{D301BA7F-753E-415F-B06A-99D2214DC584}" type="sibTrans" cxnId="{1D4B2D2E-4090-4D0D-B6D5-1CB4BB1921BF}">
      <dgm:prSet/>
      <dgm:spPr/>
      <dgm:t>
        <a:bodyPr/>
        <a:lstStyle/>
        <a:p>
          <a:endParaRPr lang="es-ES"/>
        </a:p>
      </dgm:t>
    </dgm:pt>
    <dgm:pt modelId="{61944F9A-E4F7-47AC-9329-036EA5557923}">
      <dgm:prSet phldrT="[Texto]"/>
      <dgm:spPr/>
      <dgm:t>
        <a:bodyPr/>
        <a:lstStyle/>
        <a:p>
          <a:r>
            <a:rPr lang="es-ES" dirty="0" smtClean="0"/>
            <a:t>Planes de Acción </a:t>
          </a:r>
          <a:endParaRPr lang="es-ES" dirty="0"/>
        </a:p>
      </dgm:t>
    </dgm:pt>
    <dgm:pt modelId="{09B5FA19-0523-4D4C-95AB-EFA1B9A20C60}" type="parTrans" cxnId="{C3FB2BA5-F221-4527-8DA2-C9F6DDCF005C}">
      <dgm:prSet/>
      <dgm:spPr/>
      <dgm:t>
        <a:bodyPr/>
        <a:lstStyle/>
        <a:p>
          <a:endParaRPr lang="es-ES"/>
        </a:p>
      </dgm:t>
    </dgm:pt>
    <dgm:pt modelId="{465F3986-186F-4ECD-8B7D-D617CECEB72D}" type="sibTrans" cxnId="{C3FB2BA5-F221-4527-8DA2-C9F6DDCF005C}">
      <dgm:prSet/>
      <dgm:spPr/>
      <dgm:t>
        <a:bodyPr/>
        <a:lstStyle/>
        <a:p>
          <a:endParaRPr lang="es-ES"/>
        </a:p>
      </dgm:t>
    </dgm:pt>
    <dgm:pt modelId="{4E739ED7-E2EA-4AE0-AEB8-C1C5FA9EFD7B}">
      <dgm:prSet phldrT="[Texto]" phldr="1"/>
      <dgm:spPr/>
      <dgm:t>
        <a:bodyPr/>
        <a:lstStyle/>
        <a:p>
          <a:endParaRPr lang="es-ES"/>
        </a:p>
      </dgm:t>
    </dgm:pt>
    <dgm:pt modelId="{683556FA-2872-40F7-BB58-14EEDFCBD3C3}" type="parTrans" cxnId="{BD0C2605-90C5-49CF-9FCB-6CE1AE9A3747}">
      <dgm:prSet/>
      <dgm:spPr/>
      <dgm:t>
        <a:bodyPr/>
        <a:lstStyle/>
        <a:p>
          <a:endParaRPr lang="es-ES"/>
        </a:p>
      </dgm:t>
    </dgm:pt>
    <dgm:pt modelId="{B05672DE-4A39-4FB9-928B-3AB52B6297A8}" type="sibTrans" cxnId="{BD0C2605-90C5-49CF-9FCB-6CE1AE9A3747}">
      <dgm:prSet/>
      <dgm:spPr/>
      <dgm:t>
        <a:bodyPr/>
        <a:lstStyle/>
        <a:p>
          <a:endParaRPr lang="es-ES"/>
        </a:p>
      </dgm:t>
    </dgm:pt>
    <dgm:pt modelId="{E1FC05B4-5004-4D67-B147-E7B0FA85141C}" type="pres">
      <dgm:prSet presAssocID="{1BBDD5A0-30DC-4CEB-91D5-AD0307FAEAE3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A798E295-B4A8-4581-85F6-EE2C0A544391}" type="pres">
      <dgm:prSet presAssocID="{CE438E22-1346-452C-A50C-0F8F75775935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EA42CE-4E7B-4A18-8BB9-175888B1ACF1}" type="pres">
      <dgm:prSet presAssocID="{CE438E22-1346-452C-A50C-0F8F75775935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18748B-331D-4423-AC91-F6094AC84688}" type="pres">
      <dgm:prSet presAssocID="{A7BBAEEE-787E-45C1-9AB3-7682789D3DD3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FAC6C8-C3FB-4DA3-B9FF-C47FE37EE2A7}" type="pres">
      <dgm:prSet presAssocID="{A7BBAEEE-787E-45C1-9AB3-7682789D3DD3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EDB2A6-456C-43C9-9F4E-925BF3D141A3}" type="pres">
      <dgm:prSet presAssocID="{61944F9A-E4F7-47AC-9329-036EA5557923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66FB86-C250-411C-9242-E86D740AC68D}" type="pres">
      <dgm:prSet presAssocID="{61944F9A-E4F7-47AC-9329-036EA5557923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C645900-C19A-4BE5-AEA3-84DE9CF6813F}" type="presOf" srcId="{1BBDD5A0-30DC-4CEB-91D5-AD0307FAEAE3}" destId="{E1FC05B4-5004-4D67-B147-E7B0FA85141C}" srcOrd="0" destOrd="0" presId="urn:microsoft.com/office/officeart/2009/3/layout/IncreasingArrowsProcess"/>
    <dgm:cxn modelId="{9EFB60A2-8FCD-4B62-8A44-F25266CBCBE5}" type="presOf" srcId="{4E739ED7-E2EA-4AE0-AEB8-C1C5FA9EFD7B}" destId="{5B66FB86-C250-411C-9242-E86D740AC68D}" srcOrd="0" destOrd="0" presId="urn:microsoft.com/office/officeart/2009/3/layout/IncreasingArrowsProcess"/>
    <dgm:cxn modelId="{BD0C2605-90C5-49CF-9FCB-6CE1AE9A3747}" srcId="{61944F9A-E4F7-47AC-9329-036EA5557923}" destId="{4E739ED7-E2EA-4AE0-AEB8-C1C5FA9EFD7B}" srcOrd="0" destOrd="0" parTransId="{683556FA-2872-40F7-BB58-14EEDFCBD3C3}" sibTransId="{B05672DE-4A39-4FB9-928B-3AB52B6297A8}"/>
    <dgm:cxn modelId="{DD8D1C76-EF03-4EB3-9F80-78D85406F2F1}" type="presOf" srcId="{CE438E22-1346-452C-A50C-0F8F75775935}" destId="{A798E295-B4A8-4581-85F6-EE2C0A544391}" srcOrd="0" destOrd="0" presId="urn:microsoft.com/office/officeart/2009/3/layout/IncreasingArrowsProcess"/>
    <dgm:cxn modelId="{D4F6FB49-D877-4409-8B59-8F2E480FD05B}" type="presOf" srcId="{3E611206-A68A-49F5-AEE6-6266DF8A10DB}" destId="{C3EA42CE-4E7B-4A18-8BB9-175888B1ACF1}" srcOrd="0" destOrd="0" presId="urn:microsoft.com/office/officeart/2009/3/layout/IncreasingArrowsProcess"/>
    <dgm:cxn modelId="{DBEA14BD-BCDD-4284-B68D-8CFDA7F5DA37}" type="presOf" srcId="{7188F5FE-2FE6-438C-B9B5-F49BB5CCD4C9}" destId="{D0FAC6C8-C3FB-4DA3-B9FF-C47FE37EE2A7}" srcOrd="0" destOrd="0" presId="urn:microsoft.com/office/officeart/2009/3/layout/IncreasingArrowsProcess"/>
    <dgm:cxn modelId="{1D4B2D2E-4090-4D0D-B6D5-1CB4BB1921BF}" srcId="{A7BBAEEE-787E-45C1-9AB3-7682789D3DD3}" destId="{7188F5FE-2FE6-438C-B9B5-F49BB5CCD4C9}" srcOrd="0" destOrd="0" parTransId="{3DA2F042-316D-4068-8E0E-EA37CAB6BED8}" sibTransId="{D301BA7F-753E-415F-B06A-99D2214DC584}"/>
    <dgm:cxn modelId="{3E2880E6-E9F3-465F-8720-2BE5AE8BC5C8}" type="presOf" srcId="{A7BBAEEE-787E-45C1-9AB3-7682789D3DD3}" destId="{D518748B-331D-4423-AC91-F6094AC84688}" srcOrd="0" destOrd="0" presId="urn:microsoft.com/office/officeart/2009/3/layout/IncreasingArrowsProcess"/>
    <dgm:cxn modelId="{F96A05BA-0691-406C-B533-E797F836EAEA}" srcId="{1BBDD5A0-30DC-4CEB-91D5-AD0307FAEAE3}" destId="{CE438E22-1346-452C-A50C-0F8F75775935}" srcOrd="0" destOrd="0" parTransId="{5698E21E-992E-4306-B745-7BF1D9469A57}" sibTransId="{2E572EA8-5405-4206-A0C1-0977903D8094}"/>
    <dgm:cxn modelId="{4AB566BB-36AA-4F4D-9262-A14DD8779908}" type="presOf" srcId="{61944F9A-E4F7-47AC-9329-036EA5557923}" destId="{9AEDB2A6-456C-43C9-9F4E-925BF3D141A3}" srcOrd="0" destOrd="0" presId="urn:microsoft.com/office/officeart/2009/3/layout/IncreasingArrowsProcess"/>
    <dgm:cxn modelId="{C4F17AC5-E0DD-4B2E-8E9A-233245C349E9}" srcId="{CE438E22-1346-452C-A50C-0F8F75775935}" destId="{3E611206-A68A-49F5-AEE6-6266DF8A10DB}" srcOrd="0" destOrd="0" parTransId="{683D3CF6-0E1E-4ABE-BA5C-D2552100F9C0}" sibTransId="{EE59016C-CBDA-43C7-AE8E-AFBEF3941154}"/>
    <dgm:cxn modelId="{C3FB2BA5-F221-4527-8DA2-C9F6DDCF005C}" srcId="{1BBDD5A0-30DC-4CEB-91D5-AD0307FAEAE3}" destId="{61944F9A-E4F7-47AC-9329-036EA5557923}" srcOrd="2" destOrd="0" parTransId="{09B5FA19-0523-4D4C-95AB-EFA1B9A20C60}" sibTransId="{465F3986-186F-4ECD-8B7D-D617CECEB72D}"/>
    <dgm:cxn modelId="{014E12A0-7921-4DDB-B265-C12D9A41350E}" srcId="{1BBDD5A0-30DC-4CEB-91D5-AD0307FAEAE3}" destId="{A7BBAEEE-787E-45C1-9AB3-7682789D3DD3}" srcOrd="1" destOrd="0" parTransId="{81DE3F5C-09DA-4E2A-AF2F-3BF3FF1498FD}" sibTransId="{6C26971B-DF18-42FA-82EE-A6F3B506A1C5}"/>
    <dgm:cxn modelId="{ACD7F211-3767-4E72-9CDF-BF30A7B89012}" type="presParOf" srcId="{E1FC05B4-5004-4D67-B147-E7B0FA85141C}" destId="{A798E295-B4A8-4581-85F6-EE2C0A544391}" srcOrd="0" destOrd="0" presId="urn:microsoft.com/office/officeart/2009/3/layout/IncreasingArrowsProcess"/>
    <dgm:cxn modelId="{4F3EBA14-7E2D-4596-9DA8-E393306D835F}" type="presParOf" srcId="{E1FC05B4-5004-4D67-B147-E7B0FA85141C}" destId="{C3EA42CE-4E7B-4A18-8BB9-175888B1ACF1}" srcOrd="1" destOrd="0" presId="urn:microsoft.com/office/officeart/2009/3/layout/IncreasingArrowsProcess"/>
    <dgm:cxn modelId="{F3453AC5-7C1C-4675-A0E5-86EB0785B66D}" type="presParOf" srcId="{E1FC05B4-5004-4D67-B147-E7B0FA85141C}" destId="{D518748B-331D-4423-AC91-F6094AC84688}" srcOrd="2" destOrd="0" presId="urn:microsoft.com/office/officeart/2009/3/layout/IncreasingArrowsProcess"/>
    <dgm:cxn modelId="{AA0DF141-A18F-457A-B98B-B5133F73DDEF}" type="presParOf" srcId="{E1FC05B4-5004-4D67-B147-E7B0FA85141C}" destId="{D0FAC6C8-C3FB-4DA3-B9FF-C47FE37EE2A7}" srcOrd="3" destOrd="0" presId="urn:microsoft.com/office/officeart/2009/3/layout/IncreasingArrowsProcess"/>
    <dgm:cxn modelId="{3F0B71CF-BED3-4078-A0E5-751157FF2272}" type="presParOf" srcId="{E1FC05B4-5004-4D67-B147-E7B0FA85141C}" destId="{9AEDB2A6-456C-43C9-9F4E-925BF3D141A3}" srcOrd="4" destOrd="0" presId="urn:microsoft.com/office/officeart/2009/3/layout/IncreasingArrowsProcess"/>
    <dgm:cxn modelId="{5FB08DA6-F5A3-497D-96DA-4ABE16B50F19}" type="presParOf" srcId="{E1FC05B4-5004-4D67-B147-E7B0FA85141C}" destId="{5B66FB86-C250-411C-9242-E86D740AC68D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4A77C-483D-471E-B8C9-108232CA32AA}">
      <dsp:nvSpPr>
        <dsp:cNvPr id="0" name=""/>
        <dsp:cNvSpPr/>
      </dsp:nvSpPr>
      <dsp:spPr>
        <a:xfrm>
          <a:off x="1071" y="669395"/>
          <a:ext cx="1019968" cy="1019968"/>
        </a:xfrm>
        <a:prstGeom prst="chord">
          <a:avLst>
            <a:gd name="adj1" fmla="val 4800000"/>
            <a:gd name="adj2" fmla="val 1680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60E454-FBAC-41D4-88C1-39B71C70EAC4}">
      <dsp:nvSpPr>
        <dsp:cNvPr id="0" name=""/>
        <dsp:cNvSpPr/>
      </dsp:nvSpPr>
      <dsp:spPr>
        <a:xfrm>
          <a:off x="103068" y="771392"/>
          <a:ext cx="815975" cy="815975"/>
        </a:xfrm>
        <a:prstGeom prst="pie">
          <a:avLst>
            <a:gd name="adj1" fmla="val 135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85CBF-2AF8-4096-9946-A9B0BCF9A853}">
      <dsp:nvSpPr>
        <dsp:cNvPr id="0" name=""/>
        <dsp:cNvSpPr/>
      </dsp:nvSpPr>
      <dsp:spPr>
        <a:xfrm rot="16200000">
          <a:off x="-1171892" y="2964325"/>
          <a:ext cx="2957909" cy="611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FUENTE DE RIESGO</a:t>
          </a:r>
          <a:endParaRPr lang="es-ES" sz="2900" kern="1200" dirty="0"/>
        </a:p>
      </dsp:txBody>
      <dsp:txXfrm>
        <a:off x="-1171892" y="2964325"/>
        <a:ext cx="2957909" cy="611981"/>
      </dsp:txXfrm>
    </dsp:sp>
    <dsp:sp modelId="{8604B4D8-211F-408B-A4DD-0A8C2765201A}">
      <dsp:nvSpPr>
        <dsp:cNvPr id="0" name=""/>
        <dsp:cNvSpPr/>
      </dsp:nvSpPr>
      <dsp:spPr>
        <a:xfrm>
          <a:off x="715050" y="669395"/>
          <a:ext cx="1728275" cy="4079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Elemento que, por si solo o en combinación con otros, tiene el potencial de generar el riesgo.</a:t>
          </a:r>
          <a:endParaRPr lang="es-ES" sz="2400" kern="1200" dirty="0"/>
        </a:p>
      </dsp:txBody>
      <dsp:txXfrm>
        <a:off x="715050" y="669395"/>
        <a:ext cx="1728275" cy="4079875"/>
      </dsp:txXfrm>
    </dsp:sp>
    <dsp:sp modelId="{60E445FE-C41F-4E52-9DC1-213829470B7E}">
      <dsp:nvSpPr>
        <dsp:cNvPr id="0" name=""/>
        <dsp:cNvSpPr/>
      </dsp:nvSpPr>
      <dsp:spPr>
        <a:xfrm>
          <a:off x="2818896" y="669395"/>
          <a:ext cx="1019968" cy="1019968"/>
        </a:xfrm>
        <a:prstGeom prst="chord">
          <a:avLst>
            <a:gd name="adj1" fmla="val 4800000"/>
            <a:gd name="adj2" fmla="val 1680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AEA14-7B1B-4599-9AD5-7550CE3EFD59}">
      <dsp:nvSpPr>
        <dsp:cNvPr id="0" name=""/>
        <dsp:cNvSpPr/>
      </dsp:nvSpPr>
      <dsp:spPr>
        <a:xfrm>
          <a:off x="2920893" y="771392"/>
          <a:ext cx="815975" cy="815975"/>
        </a:xfrm>
        <a:prstGeom prst="pie">
          <a:avLst>
            <a:gd name="adj1" fmla="val 10800000"/>
            <a:gd name="adj2" fmla="val 1620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9D6328-15A3-49B2-ACBF-C4F8A9A9E393}">
      <dsp:nvSpPr>
        <dsp:cNvPr id="0" name=""/>
        <dsp:cNvSpPr/>
      </dsp:nvSpPr>
      <dsp:spPr>
        <a:xfrm rot="16200000">
          <a:off x="1645932" y="2964325"/>
          <a:ext cx="2957909" cy="611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EVENTO</a:t>
          </a:r>
          <a:endParaRPr lang="es-ES" sz="2900" kern="1200" dirty="0"/>
        </a:p>
      </dsp:txBody>
      <dsp:txXfrm>
        <a:off x="1645932" y="2964325"/>
        <a:ext cx="2957909" cy="611981"/>
      </dsp:txXfrm>
    </dsp:sp>
    <dsp:sp modelId="{AD5EB3AC-9963-4398-8C48-FFE8CF672AD1}">
      <dsp:nvSpPr>
        <dsp:cNvPr id="0" name=""/>
        <dsp:cNvSpPr/>
      </dsp:nvSpPr>
      <dsp:spPr>
        <a:xfrm>
          <a:off x="3532874" y="669395"/>
          <a:ext cx="1834658" cy="4079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Una o varias ocurrencias y puede tener varias causas y consecuencias</a:t>
          </a:r>
          <a:endParaRPr lang="es-ES" sz="2400" kern="1200" dirty="0"/>
        </a:p>
      </dsp:txBody>
      <dsp:txXfrm>
        <a:off x="3532874" y="669395"/>
        <a:ext cx="1834658" cy="4079875"/>
      </dsp:txXfrm>
    </dsp:sp>
    <dsp:sp modelId="{3E99897A-FDAC-4BF2-A4FE-5A092471632A}">
      <dsp:nvSpPr>
        <dsp:cNvPr id="0" name=""/>
        <dsp:cNvSpPr/>
      </dsp:nvSpPr>
      <dsp:spPr>
        <a:xfrm>
          <a:off x="5743103" y="669395"/>
          <a:ext cx="1019968" cy="1019968"/>
        </a:xfrm>
        <a:prstGeom prst="chord">
          <a:avLst>
            <a:gd name="adj1" fmla="val 4800000"/>
            <a:gd name="adj2" fmla="val 1680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29A5B6-59FB-4982-8632-F419C575661D}">
      <dsp:nvSpPr>
        <dsp:cNvPr id="0" name=""/>
        <dsp:cNvSpPr/>
      </dsp:nvSpPr>
      <dsp:spPr>
        <a:xfrm>
          <a:off x="5845100" y="771392"/>
          <a:ext cx="815975" cy="815975"/>
        </a:xfrm>
        <a:prstGeom prst="pie">
          <a:avLst>
            <a:gd name="adj1" fmla="val 8100000"/>
            <a:gd name="adj2" fmla="val 1620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30DE6F-1963-429E-8469-CAF0B4CF4851}">
      <dsp:nvSpPr>
        <dsp:cNvPr id="0" name=""/>
        <dsp:cNvSpPr/>
      </dsp:nvSpPr>
      <dsp:spPr>
        <a:xfrm rot="16200000">
          <a:off x="4570139" y="2964325"/>
          <a:ext cx="2957909" cy="611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CONSECUENCIA</a:t>
          </a:r>
          <a:endParaRPr lang="es-ES" sz="2900" kern="1200" dirty="0"/>
        </a:p>
      </dsp:txBody>
      <dsp:txXfrm>
        <a:off x="4570139" y="2964325"/>
        <a:ext cx="2957909" cy="611981"/>
      </dsp:txXfrm>
    </dsp:sp>
    <dsp:sp modelId="{354B3475-923E-4D53-A40B-D655BF87D4E9}">
      <dsp:nvSpPr>
        <dsp:cNvPr id="0" name=""/>
        <dsp:cNvSpPr/>
      </dsp:nvSpPr>
      <dsp:spPr>
        <a:xfrm>
          <a:off x="6457081" y="669395"/>
          <a:ext cx="2149115" cy="4079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Una consecuencia puede ser cierta o incierta y puede tener efectos positivos y o negativos, directos o indirectos sobre los objetivos</a:t>
          </a:r>
          <a:r>
            <a:rPr lang="es-ES" sz="2800" kern="1200" dirty="0" smtClean="0"/>
            <a:t>.</a:t>
          </a:r>
          <a:endParaRPr lang="es-ES" sz="2800" kern="1200" dirty="0"/>
        </a:p>
      </dsp:txBody>
      <dsp:txXfrm>
        <a:off x="6457081" y="669395"/>
        <a:ext cx="2149115" cy="4079875"/>
      </dsp:txXfrm>
    </dsp:sp>
    <dsp:sp modelId="{1C84B17F-4826-43F1-8850-BFD5E42318E5}">
      <dsp:nvSpPr>
        <dsp:cNvPr id="0" name=""/>
        <dsp:cNvSpPr/>
      </dsp:nvSpPr>
      <dsp:spPr>
        <a:xfrm>
          <a:off x="8981767" y="669395"/>
          <a:ext cx="1019968" cy="1019968"/>
        </a:xfrm>
        <a:prstGeom prst="chord">
          <a:avLst>
            <a:gd name="adj1" fmla="val 4800000"/>
            <a:gd name="adj2" fmla="val 1680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81AC90-EA8C-45F9-BF37-50ECC01A1AFB}">
      <dsp:nvSpPr>
        <dsp:cNvPr id="0" name=""/>
        <dsp:cNvSpPr/>
      </dsp:nvSpPr>
      <dsp:spPr>
        <a:xfrm>
          <a:off x="9083764" y="771392"/>
          <a:ext cx="815975" cy="815975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49A08-F7B2-403C-B1EF-879080E75455}">
      <dsp:nvSpPr>
        <dsp:cNvPr id="0" name=""/>
        <dsp:cNvSpPr/>
      </dsp:nvSpPr>
      <dsp:spPr>
        <a:xfrm rot="16200000">
          <a:off x="7808803" y="2964325"/>
          <a:ext cx="2957909" cy="611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PROBABILIDAD</a:t>
          </a:r>
          <a:endParaRPr lang="es-ES" sz="2800" kern="1200" dirty="0"/>
        </a:p>
      </dsp:txBody>
      <dsp:txXfrm>
        <a:off x="7808803" y="2964325"/>
        <a:ext cx="2957909" cy="611981"/>
      </dsp:txXfrm>
    </dsp:sp>
    <dsp:sp modelId="{9534B525-C436-4E8C-8042-F3DA611E31FE}">
      <dsp:nvSpPr>
        <dsp:cNvPr id="0" name=""/>
        <dsp:cNvSpPr/>
      </dsp:nvSpPr>
      <dsp:spPr>
        <a:xfrm>
          <a:off x="9695745" y="669395"/>
          <a:ext cx="2039937" cy="4079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Es la Posibilidad que algo suceda. Se puede medir según la frecuencia en la que se puede materializar en un periodo de tiempo. </a:t>
          </a:r>
          <a:endParaRPr lang="es-ES" sz="2400" kern="1200" dirty="0"/>
        </a:p>
      </dsp:txBody>
      <dsp:txXfrm>
        <a:off x="9695745" y="669395"/>
        <a:ext cx="2039937" cy="40798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8ED49-8844-49FF-9834-6E28143ED19B}">
      <dsp:nvSpPr>
        <dsp:cNvPr id="0" name=""/>
        <dsp:cNvSpPr/>
      </dsp:nvSpPr>
      <dsp:spPr>
        <a:xfrm>
          <a:off x="3563723" y="2208"/>
          <a:ext cx="1285815" cy="8357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Identifica el Riesgo</a:t>
          </a:r>
          <a:endParaRPr lang="es-ES" sz="1300" kern="1200" dirty="0"/>
        </a:p>
      </dsp:txBody>
      <dsp:txXfrm>
        <a:off x="3604522" y="43007"/>
        <a:ext cx="1204217" cy="754182"/>
      </dsp:txXfrm>
    </dsp:sp>
    <dsp:sp modelId="{8CC7432A-D8B1-445D-8DDA-7005D4E0E2F3}">
      <dsp:nvSpPr>
        <dsp:cNvPr id="0" name=""/>
        <dsp:cNvSpPr/>
      </dsp:nvSpPr>
      <dsp:spPr>
        <a:xfrm>
          <a:off x="2237062" y="420098"/>
          <a:ext cx="3939136" cy="3939136"/>
        </a:xfrm>
        <a:custGeom>
          <a:avLst/>
          <a:gdLst/>
          <a:ahLst/>
          <a:cxnLst/>
          <a:rect l="0" t="0" r="0" b="0"/>
          <a:pathLst>
            <a:path>
              <a:moveTo>
                <a:pt x="2620698" y="110743"/>
              </a:moveTo>
              <a:arcTo wR="1969568" hR="1969568" stAng="17358296" swAng="1501787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4A9284-60E5-4322-9A18-B6045E9B5CD1}">
      <dsp:nvSpPr>
        <dsp:cNvPr id="0" name=""/>
        <dsp:cNvSpPr/>
      </dsp:nvSpPr>
      <dsp:spPr>
        <a:xfrm>
          <a:off x="5269418" y="986992"/>
          <a:ext cx="1285815" cy="835780"/>
        </a:xfrm>
        <a:prstGeom prst="round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Determina las Causas</a:t>
          </a:r>
          <a:endParaRPr lang="es-ES" sz="1300" kern="1200" dirty="0"/>
        </a:p>
      </dsp:txBody>
      <dsp:txXfrm>
        <a:off x="5310217" y="1027791"/>
        <a:ext cx="1204217" cy="754182"/>
      </dsp:txXfrm>
    </dsp:sp>
    <dsp:sp modelId="{24EB920C-A6F0-4C07-AC72-76020A1DA424}">
      <dsp:nvSpPr>
        <dsp:cNvPr id="0" name=""/>
        <dsp:cNvSpPr/>
      </dsp:nvSpPr>
      <dsp:spPr>
        <a:xfrm>
          <a:off x="2237062" y="420098"/>
          <a:ext cx="3939136" cy="3939136"/>
        </a:xfrm>
        <a:custGeom>
          <a:avLst/>
          <a:gdLst/>
          <a:ahLst/>
          <a:cxnLst/>
          <a:rect l="0" t="0" r="0" b="0"/>
          <a:pathLst>
            <a:path>
              <a:moveTo>
                <a:pt x="3859021" y="1413541"/>
              </a:moveTo>
              <a:arcTo wR="1969568" hR="1969568" stAng="20616117" swAng="1967766"/>
            </a:path>
          </a:pathLst>
        </a:custGeom>
        <a:noFill/>
        <a:ln w="635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0A30D9-B40C-4160-97F6-9D09352D9B30}">
      <dsp:nvSpPr>
        <dsp:cNvPr id="0" name=""/>
        <dsp:cNvSpPr/>
      </dsp:nvSpPr>
      <dsp:spPr>
        <a:xfrm>
          <a:off x="5269418" y="2956560"/>
          <a:ext cx="1285815" cy="835780"/>
        </a:xfrm>
        <a:prstGeom prst="round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Define las consecuencias +/-</a:t>
          </a:r>
          <a:endParaRPr lang="es-ES" sz="1300" kern="1200" dirty="0"/>
        </a:p>
      </dsp:txBody>
      <dsp:txXfrm>
        <a:off x="5310217" y="2997359"/>
        <a:ext cx="1204217" cy="754182"/>
      </dsp:txXfrm>
    </dsp:sp>
    <dsp:sp modelId="{64206730-C047-4D32-8939-E30F7522621F}">
      <dsp:nvSpPr>
        <dsp:cNvPr id="0" name=""/>
        <dsp:cNvSpPr/>
      </dsp:nvSpPr>
      <dsp:spPr>
        <a:xfrm>
          <a:off x="2237062" y="420098"/>
          <a:ext cx="3939136" cy="3939136"/>
        </a:xfrm>
        <a:custGeom>
          <a:avLst/>
          <a:gdLst/>
          <a:ahLst/>
          <a:cxnLst/>
          <a:rect l="0" t="0" r="0" b="0"/>
          <a:pathLst>
            <a:path>
              <a:moveTo>
                <a:pt x="3345998" y="3378339"/>
              </a:moveTo>
              <a:arcTo wR="1969568" hR="1969568" stAng="2739917" swAng="1501787"/>
            </a:path>
          </a:pathLst>
        </a:custGeom>
        <a:noFill/>
        <a:ln w="635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C4843E-5CC7-4CCF-9D8B-34C8C1E3AD5F}">
      <dsp:nvSpPr>
        <dsp:cNvPr id="0" name=""/>
        <dsp:cNvSpPr/>
      </dsp:nvSpPr>
      <dsp:spPr>
        <a:xfrm>
          <a:off x="3563723" y="3941344"/>
          <a:ext cx="1285815" cy="835780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Evalúa la probabilidad e impacto</a:t>
          </a:r>
          <a:endParaRPr lang="es-ES" sz="1300" kern="1200" dirty="0"/>
        </a:p>
      </dsp:txBody>
      <dsp:txXfrm>
        <a:off x="3604522" y="3982143"/>
        <a:ext cx="1204217" cy="754182"/>
      </dsp:txXfrm>
    </dsp:sp>
    <dsp:sp modelId="{A9BCD1F5-1F90-4685-9A22-FBDC7DD56257}">
      <dsp:nvSpPr>
        <dsp:cNvPr id="0" name=""/>
        <dsp:cNvSpPr/>
      </dsp:nvSpPr>
      <dsp:spPr>
        <a:xfrm>
          <a:off x="2237062" y="420098"/>
          <a:ext cx="3939136" cy="3939136"/>
        </a:xfrm>
        <a:custGeom>
          <a:avLst/>
          <a:gdLst/>
          <a:ahLst/>
          <a:cxnLst/>
          <a:rect l="0" t="0" r="0" b="0"/>
          <a:pathLst>
            <a:path>
              <a:moveTo>
                <a:pt x="1318437" y="3828392"/>
              </a:moveTo>
              <a:arcTo wR="1969568" hR="1969568" stAng="6558296" swAng="1501787"/>
            </a:path>
          </a:pathLst>
        </a:custGeom>
        <a:noFill/>
        <a:ln w="635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E6661-2689-444B-B1E8-9CC5267654A6}">
      <dsp:nvSpPr>
        <dsp:cNvPr id="0" name=""/>
        <dsp:cNvSpPr/>
      </dsp:nvSpPr>
      <dsp:spPr>
        <a:xfrm>
          <a:off x="1858027" y="2956560"/>
          <a:ext cx="1285815" cy="835780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Plantea o evalúa controles </a:t>
          </a:r>
          <a:endParaRPr lang="es-ES" sz="1300" kern="1200" dirty="0"/>
        </a:p>
      </dsp:txBody>
      <dsp:txXfrm>
        <a:off x="1898826" y="2997359"/>
        <a:ext cx="1204217" cy="754182"/>
      </dsp:txXfrm>
    </dsp:sp>
    <dsp:sp modelId="{8C94EAD4-FB4B-4E77-A9C7-50E51C6BA869}">
      <dsp:nvSpPr>
        <dsp:cNvPr id="0" name=""/>
        <dsp:cNvSpPr/>
      </dsp:nvSpPr>
      <dsp:spPr>
        <a:xfrm>
          <a:off x="2237062" y="420098"/>
          <a:ext cx="3939136" cy="3939136"/>
        </a:xfrm>
        <a:custGeom>
          <a:avLst/>
          <a:gdLst/>
          <a:ahLst/>
          <a:cxnLst/>
          <a:rect l="0" t="0" r="0" b="0"/>
          <a:pathLst>
            <a:path>
              <a:moveTo>
                <a:pt x="80114" y="2525594"/>
              </a:moveTo>
              <a:arcTo wR="1969568" hR="1969568" stAng="9816117" swAng="1967766"/>
            </a:path>
          </a:pathLst>
        </a:custGeom>
        <a:noFill/>
        <a:ln w="635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CB8F27-CBE9-4916-8C88-C3B2143FB585}">
      <dsp:nvSpPr>
        <dsp:cNvPr id="0" name=""/>
        <dsp:cNvSpPr/>
      </dsp:nvSpPr>
      <dsp:spPr>
        <a:xfrm>
          <a:off x="1858027" y="986992"/>
          <a:ext cx="1285815" cy="83578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Define acciones para mitigar el riesgo</a:t>
          </a:r>
          <a:endParaRPr lang="es-ES" sz="1300" kern="1200" dirty="0"/>
        </a:p>
      </dsp:txBody>
      <dsp:txXfrm>
        <a:off x="1898826" y="1027791"/>
        <a:ext cx="1204217" cy="754182"/>
      </dsp:txXfrm>
    </dsp:sp>
    <dsp:sp modelId="{6BB64AFA-6DC0-4F53-99E4-52AF5F60FBD8}">
      <dsp:nvSpPr>
        <dsp:cNvPr id="0" name=""/>
        <dsp:cNvSpPr/>
      </dsp:nvSpPr>
      <dsp:spPr>
        <a:xfrm>
          <a:off x="2237062" y="420098"/>
          <a:ext cx="3939136" cy="3939136"/>
        </a:xfrm>
        <a:custGeom>
          <a:avLst/>
          <a:gdLst/>
          <a:ahLst/>
          <a:cxnLst/>
          <a:rect l="0" t="0" r="0" b="0"/>
          <a:pathLst>
            <a:path>
              <a:moveTo>
                <a:pt x="593137" y="560796"/>
              </a:moveTo>
              <a:arcTo wR="1969568" hR="1969568" stAng="13539917" swAng="1501787"/>
            </a:path>
          </a:pathLst>
        </a:custGeom>
        <a:noFill/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6C892-FEDE-48A7-A840-291BDA6F1B7A}">
      <dsp:nvSpPr>
        <dsp:cNvPr id="0" name=""/>
        <dsp:cNvSpPr/>
      </dsp:nvSpPr>
      <dsp:spPr>
        <a:xfrm>
          <a:off x="1925908" y="-113143"/>
          <a:ext cx="4561444" cy="4561444"/>
        </a:xfrm>
        <a:prstGeom prst="circularArrow">
          <a:avLst>
            <a:gd name="adj1" fmla="val 4668"/>
            <a:gd name="adj2" fmla="val 272909"/>
            <a:gd name="adj3" fmla="val 12875993"/>
            <a:gd name="adj4" fmla="val 18000499"/>
            <a:gd name="adj5" fmla="val 484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501EE4-88F0-4A11-8300-39850590883A}">
      <dsp:nvSpPr>
        <dsp:cNvPr id="0" name=""/>
        <dsp:cNvSpPr/>
      </dsp:nvSpPr>
      <dsp:spPr>
        <a:xfrm>
          <a:off x="2705143" y="1061"/>
          <a:ext cx="3002975" cy="150148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Perdida de la </a:t>
          </a:r>
          <a:r>
            <a:rPr lang="es-ES" sz="2100" kern="1200" dirty="0" smtClean="0"/>
            <a:t>Renovación de la Acreditación </a:t>
          </a:r>
          <a:r>
            <a:rPr lang="es-ES" sz="2100" kern="1200" dirty="0" smtClean="0"/>
            <a:t>Institucional</a:t>
          </a:r>
          <a:endParaRPr lang="es-ES" sz="2100" kern="1200" dirty="0"/>
        </a:p>
      </dsp:txBody>
      <dsp:txXfrm>
        <a:off x="2778440" y="74358"/>
        <a:ext cx="2856381" cy="1354893"/>
      </dsp:txXfrm>
    </dsp:sp>
    <dsp:sp modelId="{AC52B0E5-95C1-4A1D-A587-9B304B21074F}">
      <dsp:nvSpPr>
        <dsp:cNvPr id="0" name=""/>
        <dsp:cNvSpPr/>
      </dsp:nvSpPr>
      <dsp:spPr>
        <a:xfrm>
          <a:off x="4343004" y="1638923"/>
          <a:ext cx="3002975" cy="1501487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Perdida de acreditación de programas académicos </a:t>
          </a:r>
          <a:endParaRPr lang="es-ES" sz="2100" kern="1200" dirty="0"/>
        </a:p>
      </dsp:txBody>
      <dsp:txXfrm>
        <a:off x="4416301" y="1712220"/>
        <a:ext cx="2856381" cy="1354893"/>
      </dsp:txXfrm>
    </dsp:sp>
    <dsp:sp modelId="{E10C6631-43A4-4638-9F41-B801B23E0B22}">
      <dsp:nvSpPr>
        <dsp:cNvPr id="0" name=""/>
        <dsp:cNvSpPr/>
      </dsp:nvSpPr>
      <dsp:spPr>
        <a:xfrm>
          <a:off x="2705143" y="3276784"/>
          <a:ext cx="3002975" cy="1501487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No cumplimiento de los planes de Mejoramiento</a:t>
          </a:r>
          <a:endParaRPr lang="es-ES" sz="2100" kern="1200" dirty="0"/>
        </a:p>
      </dsp:txBody>
      <dsp:txXfrm>
        <a:off x="2778440" y="3350081"/>
        <a:ext cx="2856381" cy="1354893"/>
      </dsp:txXfrm>
    </dsp:sp>
    <dsp:sp modelId="{D811892D-1179-4AC6-BDCE-F5DDB6A914A8}">
      <dsp:nvSpPr>
        <dsp:cNvPr id="0" name=""/>
        <dsp:cNvSpPr/>
      </dsp:nvSpPr>
      <dsp:spPr>
        <a:xfrm>
          <a:off x="1067281" y="1638923"/>
          <a:ext cx="3002975" cy="1501487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Baja</a:t>
          </a:r>
          <a:r>
            <a:rPr lang="es-ES" sz="2100" kern="1200" baseline="0" dirty="0" smtClean="0"/>
            <a:t> Cultura de Autoevaluación </a:t>
          </a:r>
          <a:endParaRPr lang="es-ES" sz="2100" kern="1200" dirty="0"/>
        </a:p>
      </dsp:txBody>
      <dsp:txXfrm>
        <a:off x="1140578" y="1712220"/>
        <a:ext cx="2856381" cy="13548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8E295-B4A8-4581-85F6-EE2C0A544391}">
      <dsp:nvSpPr>
        <dsp:cNvPr id="0" name=""/>
        <dsp:cNvSpPr/>
      </dsp:nvSpPr>
      <dsp:spPr>
        <a:xfrm>
          <a:off x="0" y="242697"/>
          <a:ext cx="10153966" cy="1478804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347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Objetivo del Área o del Proceso</a:t>
          </a:r>
          <a:endParaRPr lang="es-ES" sz="2800" kern="1200" dirty="0"/>
        </a:p>
      </dsp:txBody>
      <dsp:txXfrm>
        <a:off x="0" y="612398"/>
        <a:ext cx="9784265" cy="739402"/>
      </dsp:txXfrm>
    </dsp:sp>
    <dsp:sp modelId="{C3EA42CE-4E7B-4A18-8BB9-175888B1ACF1}">
      <dsp:nvSpPr>
        <dsp:cNvPr id="0" name=""/>
        <dsp:cNvSpPr/>
      </dsp:nvSpPr>
      <dsp:spPr>
        <a:xfrm>
          <a:off x="0" y="1383069"/>
          <a:ext cx="3127421" cy="28487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Asegurar la implementación y consolidación del SACA.</a:t>
          </a:r>
          <a:endParaRPr lang="es-ES" sz="2800" kern="1200" dirty="0"/>
        </a:p>
      </dsp:txBody>
      <dsp:txXfrm>
        <a:off x="0" y="1383069"/>
        <a:ext cx="3127421" cy="2848721"/>
      </dsp:txXfrm>
    </dsp:sp>
    <dsp:sp modelId="{D518748B-331D-4423-AC91-F6094AC84688}">
      <dsp:nvSpPr>
        <dsp:cNvPr id="0" name=""/>
        <dsp:cNvSpPr/>
      </dsp:nvSpPr>
      <dsp:spPr>
        <a:xfrm>
          <a:off x="3127421" y="735632"/>
          <a:ext cx="7026544" cy="1478804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347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Suceso o Evento que les impida L. Objetivo</a:t>
          </a:r>
          <a:endParaRPr lang="es-ES" sz="2800" kern="1200" dirty="0"/>
        </a:p>
      </dsp:txBody>
      <dsp:txXfrm>
        <a:off x="3127421" y="1105333"/>
        <a:ext cx="6656843" cy="739402"/>
      </dsp:txXfrm>
    </dsp:sp>
    <dsp:sp modelId="{D0FAC6C8-C3FB-4DA3-B9FF-C47FE37EE2A7}">
      <dsp:nvSpPr>
        <dsp:cNvPr id="0" name=""/>
        <dsp:cNvSpPr/>
      </dsp:nvSpPr>
      <dsp:spPr>
        <a:xfrm>
          <a:off x="3127421" y="1876003"/>
          <a:ext cx="3127421" cy="28487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Nombre del Riesgo</a:t>
          </a:r>
          <a:endParaRPr lang="es-ES" sz="2800" kern="1200" dirty="0"/>
        </a:p>
      </dsp:txBody>
      <dsp:txXfrm>
        <a:off x="3127421" y="1876003"/>
        <a:ext cx="3127421" cy="2848721"/>
      </dsp:txXfrm>
    </dsp:sp>
    <dsp:sp modelId="{9AEDB2A6-456C-43C9-9F4E-925BF3D141A3}">
      <dsp:nvSpPr>
        <dsp:cNvPr id="0" name=""/>
        <dsp:cNvSpPr/>
      </dsp:nvSpPr>
      <dsp:spPr>
        <a:xfrm>
          <a:off x="6254843" y="1228567"/>
          <a:ext cx="3899122" cy="1478804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347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Describen Evento</a:t>
          </a:r>
          <a:endParaRPr lang="es-ES" sz="2800" kern="1200" dirty="0"/>
        </a:p>
      </dsp:txBody>
      <dsp:txXfrm>
        <a:off x="6254843" y="1598268"/>
        <a:ext cx="3529421" cy="739402"/>
      </dsp:txXfrm>
    </dsp:sp>
    <dsp:sp modelId="{5B66FB86-C250-411C-9242-E86D740AC68D}">
      <dsp:nvSpPr>
        <dsp:cNvPr id="0" name=""/>
        <dsp:cNvSpPr/>
      </dsp:nvSpPr>
      <dsp:spPr>
        <a:xfrm>
          <a:off x="6254843" y="2368938"/>
          <a:ext cx="3127421" cy="28070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kern="1200"/>
        </a:p>
      </dsp:txBody>
      <dsp:txXfrm>
        <a:off x="6254843" y="2368938"/>
        <a:ext cx="3127421" cy="28070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8E295-B4A8-4581-85F6-EE2C0A544391}">
      <dsp:nvSpPr>
        <dsp:cNvPr id="0" name=""/>
        <dsp:cNvSpPr/>
      </dsp:nvSpPr>
      <dsp:spPr>
        <a:xfrm>
          <a:off x="1028388" y="47248"/>
          <a:ext cx="10135223" cy="1475536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34241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Causas (Causa Raíz)</a:t>
          </a:r>
          <a:endParaRPr lang="es-ES" sz="2800" kern="1200" dirty="0"/>
        </a:p>
      </dsp:txBody>
      <dsp:txXfrm>
        <a:off x="1028388" y="416132"/>
        <a:ext cx="9766339" cy="737768"/>
      </dsp:txXfrm>
    </dsp:sp>
    <dsp:sp modelId="{C3EA42CE-4E7B-4A18-8BB9-175888B1ACF1}">
      <dsp:nvSpPr>
        <dsp:cNvPr id="0" name=""/>
        <dsp:cNvSpPr/>
      </dsp:nvSpPr>
      <dsp:spPr>
        <a:xfrm>
          <a:off x="1028388" y="1187506"/>
          <a:ext cx="2336169" cy="27292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700" kern="1200"/>
        </a:p>
      </dsp:txBody>
      <dsp:txXfrm>
        <a:off x="1028388" y="1187506"/>
        <a:ext cx="2336169" cy="2729297"/>
      </dsp:txXfrm>
    </dsp:sp>
    <dsp:sp modelId="{D518748B-331D-4423-AC91-F6094AC84688}">
      <dsp:nvSpPr>
        <dsp:cNvPr id="0" name=""/>
        <dsp:cNvSpPr/>
      </dsp:nvSpPr>
      <dsp:spPr>
        <a:xfrm>
          <a:off x="3364557" y="538919"/>
          <a:ext cx="7799054" cy="1475536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34241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Efecto que Genera en la Institución </a:t>
          </a:r>
          <a:endParaRPr lang="es-ES" sz="2800" kern="1200" dirty="0"/>
        </a:p>
      </dsp:txBody>
      <dsp:txXfrm>
        <a:off x="3364557" y="907803"/>
        <a:ext cx="7430170" cy="737768"/>
      </dsp:txXfrm>
    </dsp:sp>
    <dsp:sp modelId="{D0FAC6C8-C3FB-4DA3-B9FF-C47FE37EE2A7}">
      <dsp:nvSpPr>
        <dsp:cNvPr id="0" name=""/>
        <dsp:cNvSpPr/>
      </dsp:nvSpPr>
      <dsp:spPr>
        <a:xfrm>
          <a:off x="3364557" y="1679178"/>
          <a:ext cx="2336169" cy="26597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700" kern="1200" dirty="0"/>
        </a:p>
      </dsp:txBody>
      <dsp:txXfrm>
        <a:off x="3364557" y="1679178"/>
        <a:ext cx="2336169" cy="2659731"/>
      </dsp:txXfrm>
    </dsp:sp>
    <dsp:sp modelId="{9AEDB2A6-456C-43C9-9F4E-925BF3D141A3}">
      <dsp:nvSpPr>
        <dsp:cNvPr id="0" name=""/>
        <dsp:cNvSpPr/>
      </dsp:nvSpPr>
      <dsp:spPr>
        <a:xfrm>
          <a:off x="5700726" y="1030590"/>
          <a:ext cx="5462885" cy="1475536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34241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Impacto</a:t>
          </a:r>
          <a:endParaRPr lang="es-ES" sz="2800" kern="1200" dirty="0"/>
        </a:p>
      </dsp:txBody>
      <dsp:txXfrm>
        <a:off x="5700726" y="1399474"/>
        <a:ext cx="5094001" cy="737768"/>
      </dsp:txXfrm>
    </dsp:sp>
    <dsp:sp modelId="{5B66FB86-C250-411C-9242-E86D740AC68D}">
      <dsp:nvSpPr>
        <dsp:cNvPr id="0" name=""/>
        <dsp:cNvSpPr/>
      </dsp:nvSpPr>
      <dsp:spPr>
        <a:xfrm>
          <a:off x="5700726" y="2170849"/>
          <a:ext cx="2336169" cy="26775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Superior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Mayor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Importante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Menor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Inferior </a:t>
          </a:r>
          <a:endParaRPr lang="es-ES" sz="2700" kern="1200" dirty="0"/>
        </a:p>
      </dsp:txBody>
      <dsp:txXfrm>
        <a:off x="5700726" y="2170849"/>
        <a:ext cx="2336169" cy="2677515"/>
      </dsp:txXfrm>
    </dsp:sp>
    <dsp:sp modelId="{24C7D07D-B3F6-4ACA-A5DE-3D57BAE1BB01}">
      <dsp:nvSpPr>
        <dsp:cNvPr id="0" name=""/>
        <dsp:cNvSpPr/>
      </dsp:nvSpPr>
      <dsp:spPr>
        <a:xfrm>
          <a:off x="8036895" y="1522261"/>
          <a:ext cx="3126716" cy="1475536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34241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Probabilidad</a:t>
          </a:r>
          <a:endParaRPr lang="es-ES" sz="2800" kern="1200" dirty="0"/>
        </a:p>
      </dsp:txBody>
      <dsp:txXfrm>
        <a:off x="8036895" y="1891145"/>
        <a:ext cx="2757832" cy="737768"/>
      </dsp:txXfrm>
    </dsp:sp>
    <dsp:sp modelId="{11EB3087-E17D-4A88-85C9-431A94A9AA2C}">
      <dsp:nvSpPr>
        <dsp:cNvPr id="0" name=""/>
        <dsp:cNvSpPr/>
      </dsp:nvSpPr>
      <dsp:spPr>
        <a:xfrm>
          <a:off x="8036895" y="2662520"/>
          <a:ext cx="2357452" cy="27088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Muy Baja</a:t>
          </a:r>
          <a:endParaRPr lang="es-ES" sz="2700" kern="1200" dirty="0"/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smtClean="0"/>
            <a:t>Baja</a:t>
          </a:r>
          <a:endParaRPr lang="es-ES" sz="2700" kern="1200" dirty="0" smtClean="0"/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smtClean="0"/>
            <a:t>Moderada</a:t>
          </a:r>
          <a:endParaRPr lang="es-ES" sz="2700" kern="1200" dirty="0" smtClean="0"/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smtClean="0"/>
            <a:t>Alta</a:t>
          </a:r>
          <a:endParaRPr lang="es-ES" sz="2700" kern="1200" dirty="0" smtClean="0"/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Muy Alta</a:t>
          </a:r>
          <a:endParaRPr lang="es-ES" sz="2700" kern="1200" dirty="0"/>
        </a:p>
      </dsp:txBody>
      <dsp:txXfrm>
        <a:off x="8036895" y="2662520"/>
        <a:ext cx="2357452" cy="27088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8E295-B4A8-4581-85F6-EE2C0A544391}">
      <dsp:nvSpPr>
        <dsp:cNvPr id="0" name=""/>
        <dsp:cNvSpPr/>
      </dsp:nvSpPr>
      <dsp:spPr>
        <a:xfrm>
          <a:off x="0" y="134932"/>
          <a:ext cx="10597585" cy="1543412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254000" bIns="245017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Creación de Controles </a:t>
          </a:r>
          <a:endParaRPr lang="es-ES" sz="2900" kern="1200" dirty="0"/>
        </a:p>
      </dsp:txBody>
      <dsp:txXfrm>
        <a:off x="0" y="520785"/>
        <a:ext cx="10211732" cy="771706"/>
      </dsp:txXfrm>
    </dsp:sp>
    <dsp:sp modelId="{C3EA42CE-4E7B-4A18-8BB9-175888B1ACF1}">
      <dsp:nvSpPr>
        <dsp:cNvPr id="0" name=""/>
        <dsp:cNvSpPr/>
      </dsp:nvSpPr>
      <dsp:spPr>
        <a:xfrm>
          <a:off x="0" y="1325125"/>
          <a:ext cx="3264056" cy="29731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900" kern="1200"/>
        </a:p>
      </dsp:txBody>
      <dsp:txXfrm>
        <a:off x="0" y="1325125"/>
        <a:ext cx="3264056" cy="2973180"/>
      </dsp:txXfrm>
    </dsp:sp>
    <dsp:sp modelId="{D518748B-331D-4423-AC91-F6094AC84688}">
      <dsp:nvSpPr>
        <dsp:cNvPr id="0" name=""/>
        <dsp:cNvSpPr/>
      </dsp:nvSpPr>
      <dsp:spPr>
        <a:xfrm>
          <a:off x="3264056" y="649402"/>
          <a:ext cx="7333528" cy="1543412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254000" bIns="245017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Evaluación de los controles</a:t>
          </a:r>
          <a:endParaRPr lang="es-ES" sz="2900" kern="1200" dirty="0"/>
        </a:p>
      </dsp:txBody>
      <dsp:txXfrm>
        <a:off x="3264056" y="1035255"/>
        <a:ext cx="6947675" cy="771706"/>
      </dsp:txXfrm>
    </dsp:sp>
    <dsp:sp modelId="{D0FAC6C8-C3FB-4DA3-B9FF-C47FE37EE2A7}">
      <dsp:nvSpPr>
        <dsp:cNvPr id="0" name=""/>
        <dsp:cNvSpPr/>
      </dsp:nvSpPr>
      <dsp:spPr>
        <a:xfrm>
          <a:off x="3264056" y="1839596"/>
          <a:ext cx="3264056" cy="29731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Se encuentra Documentado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Eficiente </a:t>
          </a:r>
        </a:p>
      </dsp:txBody>
      <dsp:txXfrm>
        <a:off x="3264056" y="1839596"/>
        <a:ext cx="3264056" cy="2973180"/>
      </dsp:txXfrm>
    </dsp:sp>
    <dsp:sp modelId="{9AEDB2A6-456C-43C9-9F4E-925BF3D141A3}">
      <dsp:nvSpPr>
        <dsp:cNvPr id="0" name=""/>
        <dsp:cNvSpPr/>
      </dsp:nvSpPr>
      <dsp:spPr>
        <a:xfrm>
          <a:off x="6528112" y="1163873"/>
          <a:ext cx="4069472" cy="1543412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254000" bIns="245017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Planes de Acción </a:t>
          </a:r>
          <a:endParaRPr lang="es-ES" sz="2900" kern="1200" dirty="0"/>
        </a:p>
      </dsp:txBody>
      <dsp:txXfrm>
        <a:off x="6528112" y="1549726"/>
        <a:ext cx="3683619" cy="771706"/>
      </dsp:txXfrm>
    </dsp:sp>
    <dsp:sp modelId="{5B66FB86-C250-411C-9242-E86D740AC68D}">
      <dsp:nvSpPr>
        <dsp:cNvPr id="0" name=""/>
        <dsp:cNvSpPr/>
      </dsp:nvSpPr>
      <dsp:spPr>
        <a:xfrm>
          <a:off x="6528112" y="2354067"/>
          <a:ext cx="3264056" cy="29296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900" kern="1200"/>
        </a:p>
      </dsp:txBody>
      <dsp:txXfrm>
        <a:off x="6528112" y="2354067"/>
        <a:ext cx="3264056" cy="2929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62A95-CC1E-2347-9BD2-43C54F17130B}" type="datetimeFigureOut">
              <a:rPr lang="es-CO" smtClean="0"/>
              <a:t>26/06/2020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42DC6-6B36-AB4D-A2AA-4934D9C1361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3993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6BF378-3CB7-4C42-A3D9-C20D2E3C8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D15DFC-778E-B14B-A7C5-633F38B56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C4F251-9E17-D140-B05E-24017FEBF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D096-544D-FE4F-A955-60823DDDDE5A}" type="datetimeFigureOut">
              <a:rPr lang="es-CO" smtClean="0"/>
              <a:t>26/06/2020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83380C-D521-5E40-8166-33BE6DC47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ED1C23-B7F3-8A46-9420-FC409DB3D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A414-4684-7F4E-BAF1-B0C98B37F5A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7038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BD269A-5F41-0343-9C77-6EE63BC08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2823B6D-13B0-A34D-B9D4-3714308539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62924B-70E8-2D4A-8BEF-44589734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D096-544D-FE4F-A955-60823DDDDE5A}" type="datetimeFigureOut">
              <a:rPr lang="es-CO" smtClean="0"/>
              <a:t>26/06/2020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6DF322-50AD-AE42-A0D9-8434854E1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670991-6312-DF48-8C15-31015ABEA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A414-4684-7F4E-BAF1-B0C98B37F5A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9525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D3BEBE-947A-0341-99B1-A04F71EE73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8585FE-0350-AD4E-873C-564537AE1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58710B-A253-9B42-8905-4BCBD9827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D096-544D-FE4F-A955-60823DDDDE5A}" type="datetimeFigureOut">
              <a:rPr lang="es-CO" smtClean="0"/>
              <a:t>26/06/2020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159C7D-9D43-8846-9AE0-6AA56A842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B94C7B-0521-E54D-AC8D-CBDDF214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A414-4684-7F4E-BAF1-B0C98B37F5A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4552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351F6B-1403-F240-A229-75AF2179F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3FEE9F-A71B-EA43-A737-0F1C7BDBC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7062AA-DE86-6B4E-8A0A-AF368892E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D096-544D-FE4F-A955-60823DDDDE5A}" type="datetimeFigureOut">
              <a:rPr lang="es-CO" smtClean="0"/>
              <a:t>26/06/2020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FAE873-84C6-5B4D-8680-D0E616DBF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646A31-046D-E249-A742-125AB5544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A414-4684-7F4E-BAF1-B0C98B37F5A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368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589CF4-073C-3241-A47F-0B3230FF6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3757F7-4C2A-F64C-B7A3-B84F9570E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30A616-07B5-BA4F-916E-B69B2273E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D096-544D-FE4F-A955-60823DDDDE5A}" type="datetimeFigureOut">
              <a:rPr lang="es-CO" smtClean="0"/>
              <a:t>26/06/2020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2988F7-436E-734D-AD34-675975159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4D74C2-B9E9-F84B-A8FB-9A0587B7B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A414-4684-7F4E-BAF1-B0C98B37F5A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334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260FB-018D-3C4F-9FCE-2DD67AED2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8A9464-FED6-DA47-8190-C0634E52D2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4BA0DC-0D62-ED43-B200-429726A5B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5302FE-22CE-BF41-9748-78B659F9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D096-544D-FE4F-A955-60823DDDDE5A}" type="datetimeFigureOut">
              <a:rPr lang="es-CO" smtClean="0"/>
              <a:t>26/06/2020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B988F8-455C-AE4E-9ABC-934C1694A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7055345-C9C7-A441-87BA-84B10E863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A414-4684-7F4E-BAF1-B0C98B37F5A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9327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2BD359-B7E8-F347-8C91-43E863175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C36544-F5F3-AB48-8BF0-BE602D0C3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2E4261-91DF-CA4A-9345-907C6859D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CEB9EB2-B52E-1042-8096-132F9ABCA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5950A0-EF35-9F43-9B69-EBB840906D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F4EED36-721E-FB4F-9881-A05021713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D096-544D-FE4F-A955-60823DDDDE5A}" type="datetimeFigureOut">
              <a:rPr lang="es-CO" smtClean="0"/>
              <a:t>26/06/2020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536BDF0-4986-6242-988D-CBCEDA2C8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1C8C555-513A-DB43-B2B7-4D16E45E2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A414-4684-7F4E-BAF1-B0C98B37F5A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930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B14D89-6E3D-7B4D-B3BB-0243EEF59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F14736A-97A4-304C-AFDE-477BCB256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D096-544D-FE4F-A955-60823DDDDE5A}" type="datetimeFigureOut">
              <a:rPr lang="es-CO" smtClean="0"/>
              <a:t>26/06/2020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8C6CC5-3C10-A745-9BAF-47DB9DEE0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C582F36-1405-C141-8592-48CC7E152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A414-4684-7F4E-BAF1-B0C98B37F5A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04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45B136B-4332-774D-9AFA-47C41FC1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D096-544D-FE4F-A955-60823DDDDE5A}" type="datetimeFigureOut">
              <a:rPr lang="es-CO" smtClean="0"/>
              <a:t>26/06/2020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79DB79D-90EB-6F42-A572-58CA2F595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50E006-6B4D-704C-9451-AEE9DC10E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A414-4684-7F4E-BAF1-B0C98B37F5A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941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F89F0B-818B-D644-B6CE-D8AEE267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01FDF0-6E9C-E144-9E38-6F83D51B0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44779C-F4ED-A242-98CF-126220CB2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D210B2-9DC4-6841-B05A-E439FD55D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D096-544D-FE4F-A955-60823DDDDE5A}" type="datetimeFigureOut">
              <a:rPr lang="es-CO" smtClean="0"/>
              <a:t>26/06/2020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6F537B-4630-5643-A681-16F9FB005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DE81E4-6F88-1640-A978-7300E2E4B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A414-4684-7F4E-BAF1-B0C98B37F5A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5073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3DEF5E-CDAD-E044-8E25-C56B1293B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4999E15-94BA-BE47-9A18-5A8D01A1B9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8C6C33-74F2-E74D-9917-D42C234BC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41FE48-0F25-7C41-B02D-664DA192D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D096-544D-FE4F-A955-60823DDDDE5A}" type="datetimeFigureOut">
              <a:rPr lang="es-CO" smtClean="0"/>
              <a:t>26/06/2020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5093C3-20C9-024A-B9B4-61AA6A442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BC1E5E-7102-1348-ACFD-79BF42A27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A414-4684-7F4E-BAF1-B0C98B37F5A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4395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60BE6E7-ABEA-CE43-ADFD-B59D2539C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5C3197-0A44-DC48-94A9-D2AFA6061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87C4B8-518A-9B44-8C45-A891AE5A96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4D096-544D-FE4F-A955-60823DDDDE5A}" type="datetimeFigureOut">
              <a:rPr lang="es-CO" smtClean="0"/>
              <a:t>26/06/2020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3F2221-CF6A-F140-AECB-88ECBC94F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8DF52F-9726-7544-B740-BBE897580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CA414-4684-7F4E-BAF1-B0C98B37F5A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945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/>
          <p:cNvSpPr/>
          <p:nvPr/>
        </p:nvSpPr>
        <p:spPr>
          <a:xfrm>
            <a:off x="2020205" y="330477"/>
            <a:ext cx="815159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SISTEMA GESTIÓN DE CALIDAD</a:t>
            </a:r>
          </a:p>
          <a:p>
            <a:pPr algn="ctr"/>
            <a:r>
              <a:rPr lang="es-E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UNIVERSIDAD LIBRE</a:t>
            </a:r>
            <a:endParaRPr lang="es-ES" sz="3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693" y="1863998"/>
            <a:ext cx="2616613" cy="260746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62" y="5934473"/>
            <a:ext cx="742509" cy="72775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151083" y="4804654"/>
            <a:ext cx="57696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GESTIÓN DEL RIESGO ISO 31000:2018</a:t>
            </a:r>
            <a:endParaRPr lang="es-ES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811564" y="5263513"/>
            <a:ext cx="5975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Elaborado:</a:t>
            </a:r>
            <a:r>
              <a:rPr kumimoji="0" lang="es-CO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s-CO" dirty="0" smtClean="0">
                <a:solidFill>
                  <a:prstClr val="black"/>
                </a:solidFill>
                <a:latin typeface="Calibri" panose="020F0502020204030204"/>
              </a:rPr>
              <a:t>Ing. </a:t>
            </a:r>
            <a:r>
              <a:rPr kumimoji="0" lang="es-CO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Guillermo A. Schöönewolff A</a:t>
            </a:r>
            <a:r>
              <a:rPr kumimoji="0" lang="es-CO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92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40025" y="1398899"/>
            <a:ext cx="46374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50" normalizeH="0" baseline="0" noProof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QUE ES UN RIESGO</a:t>
            </a:r>
            <a:endParaRPr kumimoji="0" lang="es-ES" sz="2800" b="1" i="0" u="none" strike="noStrike" kern="1200" cap="none" spc="50" normalizeH="0" baseline="0" noProof="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38747" y="2160484"/>
            <a:ext cx="4840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 el </a:t>
            </a:r>
            <a:r>
              <a:rPr kumimoji="0" lang="es-CO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efecto</a:t>
            </a:r>
            <a:r>
              <a:rPr kumimoji="0" lang="es-CO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la Incertidumbre sobre los </a:t>
            </a:r>
            <a:r>
              <a:rPr kumimoji="0" 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OBJETIVOS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957754" y="47396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50" normalizeH="0" baseline="0" noProof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CONCEPTOS DE LA ISO 31000</a:t>
            </a:r>
            <a:endParaRPr kumimoji="0" lang="es-ES" sz="2800" b="1" i="0" u="none" strike="noStrike" kern="1200" cap="none" spc="50" normalizeH="0" baseline="0" noProof="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80378" y="3093518"/>
            <a:ext cx="51845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50" normalizeH="0" baseline="0" noProof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EFECTO </a:t>
            </a:r>
            <a:endParaRPr kumimoji="0" lang="es-ES" sz="2800" b="1" i="0" u="none" strike="noStrike" kern="1200" cap="none" spc="50" normalizeH="0" baseline="0" noProof="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70908" y="3783207"/>
            <a:ext cx="5975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 una desviación de lo esperado o lo previsto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Puede ser positivo, negativo o ambos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62" y="5934473"/>
            <a:ext cx="742509" cy="72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0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62" y="5934473"/>
            <a:ext cx="742509" cy="727758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403060999"/>
              </p:ext>
            </p:extLst>
          </p:nvPr>
        </p:nvGraphicFramePr>
        <p:xfrm>
          <a:off x="308706" y="297636"/>
          <a:ext cx="1173675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877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62" y="5934473"/>
            <a:ext cx="742509" cy="72775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44333" y="125939"/>
            <a:ext cx="6482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EVALUACIÓN DE LOS RIESGOS</a:t>
            </a:r>
            <a:endParaRPr lang="es-ES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11622" t="30416" r="66515" b="17836"/>
          <a:stretch/>
        </p:blipFill>
        <p:spPr>
          <a:xfrm>
            <a:off x="6485062" y="90130"/>
            <a:ext cx="5329710" cy="2906567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924400"/>
              </p:ext>
            </p:extLst>
          </p:nvPr>
        </p:nvGraphicFramePr>
        <p:xfrm>
          <a:off x="217283" y="898556"/>
          <a:ext cx="5433629" cy="4714869"/>
        </p:xfrm>
        <a:graphic>
          <a:graphicData uri="http://schemas.openxmlformats.org/drawingml/2006/table">
            <a:tbl>
              <a:tblPr firstRow="1" firstCol="1" bandRow="1"/>
              <a:tblGrid>
                <a:gridCol w="1571554">
                  <a:extLst>
                    <a:ext uri="{9D8B030D-6E8A-4147-A177-3AD203B41FA5}">
                      <a16:colId xmlns:a16="http://schemas.microsoft.com/office/drawing/2014/main" val="3070370499"/>
                    </a:ext>
                  </a:extLst>
                </a:gridCol>
                <a:gridCol w="3862075">
                  <a:extLst>
                    <a:ext uri="{9D8B030D-6E8A-4147-A177-3AD203B41FA5}">
                      <a16:colId xmlns:a16="http://schemas.microsoft.com/office/drawing/2014/main" val="384152651"/>
                    </a:ext>
                  </a:extLst>
                </a:gridCol>
              </a:tblGrid>
              <a:tr h="1885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61" marR="65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IMPACTO NEGATIVO</a:t>
                      </a:r>
                      <a:endParaRPr lang="es-CO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61" marR="65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551156"/>
                  </a:ext>
                </a:extLst>
              </a:tr>
              <a:tr h="8497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SUPERIOR</a:t>
                      </a:r>
                      <a:endParaRPr lang="es-CO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61" marR="65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 el riesgo se presenta tiene un impacto </a:t>
                      </a:r>
                      <a:r>
                        <a:rPr lang="es-CO" sz="900" b="1" u="sng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catastrófico</a:t>
                      </a:r>
                      <a:r>
                        <a:rPr lang="es-CO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en la entidad, con consecuencias altamente importantes: </a:t>
                      </a:r>
                      <a:endParaRPr lang="es-CO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900" b="1" u="sng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Efectos en los Usuarios: </a:t>
                      </a: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Genera quejas de usuarios / Usuarios que pueden conllevar acciones legales / protestas y paro de usuarios.</a:t>
                      </a:r>
                      <a:endParaRPr lang="es-CO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900" b="1" u="sng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Efectos en los Procesos:</a:t>
                      </a: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Incumplimiento de los objetivos estratégicos</a:t>
                      </a:r>
                      <a:endParaRPr lang="es-CO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900" b="1" u="sng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Efectos en la Entidad:</a:t>
                      </a: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Pérdida importante de imagen / pérdida significativa de recursos / eventos y problemas que requieran atención del </a:t>
                      </a:r>
                      <a:r>
                        <a:rPr lang="es-CO" sz="9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Consejo</a:t>
                      </a:r>
                      <a:r>
                        <a:rPr lang="es-CO" sz="9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9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Directivo</a:t>
                      </a:r>
                      <a:r>
                        <a:rPr lang="es-CO" sz="9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Consiliatura y/o Sala General</a:t>
                      </a:r>
                      <a:r>
                        <a:rPr lang="es-CO" sz="9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s-CO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s-CO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61" marR="65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767072"/>
                  </a:ext>
                </a:extLst>
              </a:tr>
              <a:tr h="728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MAYOR</a:t>
                      </a:r>
                      <a:endParaRPr lang="es-CO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61" marR="65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 el riesgo se presenta tiene un significativo impacto en la Entidad, con consecuencias muy importantes: </a:t>
                      </a:r>
                      <a:endParaRPr lang="es-CO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900" b="1" u="sng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Efectos en los Usuarios: </a:t>
                      </a: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Quejas del Usuario / Insatisfacción.</a:t>
                      </a:r>
                      <a:endParaRPr lang="es-CO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900" b="1" u="sng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Efectos en los Procesos:</a:t>
                      </a: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Incumplimiento de objetivos de los procesos.</a:t>
                      </a:r>
                      <a:endParaRPr lang="es-CO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900" b="1" u="sng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Efectos en la Entidad:</a:t>
                      </a: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Pérdida de imagen /pérdida de recursos/Incumplimiento de Requisitos Legales /Demandas contra la Entidad.</a:t>
                      </a:r>
                      <a:endParaRPr lang="es-CO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61" marR="65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297604"/>
                  </a:ext>
                </a:extLst>
              </a:tr>
              <a:tr h="760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IMPORTANTE</a:t>
                      </a:r>
                      <a:endParaRPr lang="es-CO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61" marR="65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 el riesgo se presenta tiene un impacto medio sobre la Entidad, con consecuencias importantes: </a:t>
                      </a:r>
                      <a:endParaRPr lang="es-CO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900" b="1" u="sng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Efectos en los Usuarios: </a:t>
                      </a: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Genera molestias sin quejas.</a:t>
                      </a:r>
                      <a:endParaRPr lang="es-CO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900" b="1" u="sng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Efectos en los Procesos:</a:t>
                      </a: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Fallas en algunos procesos.</a:t>
                      </a:r>
                      <a:endParaRPr lang="es-CO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900" b="1" u="sng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Efectos en la Entidad:</a:t>
                      </a: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Incumplimiento de metas / sanciones disciplinarias a funcionarios.</a:t>
                      </a:r>
                      <a:endParaRPr lang="es-CO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61" marR="65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5274632"/>
                  </a:ext>
                </a:extLst>
              </a:tr>
              <a:tr h="8497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MENOR</a:t>
                      </a:r>
                      <a:endParaRPr lang="es-CO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61" marR="65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 el riesgo se presenta tiene un impacto bajo sobre la Entidad, con consecuencias poco importantes: </a:t>
                      </a:r>
                      <a:endParaRPr lang="es-CO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900" b="1" u="sng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Efectos en los Usuarios: </a:t>
                      </a: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Genera molestias</a:t>
                      </a:r>
                      <a:endParaRPr lang="es-CO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900" b="1" u="sng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Efectos en los Procesos:</a:t>
                      </a: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Fallas en algunas de las actividades / Reprocesos y demoras</a:t>
                      </a:r>
                      <a:endParaRPr lang="es-CO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900" b="1" u="sng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Efectos en la Entidad:</a:t>
                      </a: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Incumplimiento de indicadores / sanciones no disciplinarias a funcionarios.</a:t>
                      </a:r>
                      <a:endParaRPr lang="es-CO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61" marR="65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8910517"/>
                  </a:ext>
                </a:extLst>
              </a:tr>
              <a:tr h="606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INFERIOR</a:t>
                      </a:r>
                      <a:endParaRPr lang="es-CO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61" marR="65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 el riesgo se presenta NO tiene un impacto sobre la Entidad, o NO genera consecuencias o insatisfacciones: </a:t>
                      </a:r>
                      <a:endParaRPr lang="es-CO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900" b="1" u="sng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Efectos en los Usuarios: </a:t>
                      </a: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 Baja importancia</a:t>
                      </a:r>
                      <a:endParaRPr lang="es-CO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900" b="1" u="sng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Efectos en los Procesos:</a:t>
                      </a: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Fallas a nivel de tareas</a:t>
                      </a:r>
                      <a:endParaRPr lang="es-CO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900" b="1" u="sng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Efectos en la Entidad:</a:t>
                      </a: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Sin sanciones o trastornos administrativos.</a:t>
                      </a:r>
                      <a:endParaRPr lang="es-CO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61" marR="65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0629708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60017"/>
              </p:ext>
            </p:extLst>
          </p:nvPr>
        </p:nvGraphicFramePr>
        <p:xfrm>
          <a:off x="5772006" y="3090566"/>
          <a:ext cx="6188710" cy="2514600"/>
        </p:xfrm>
        <a:graphic>
          <a:graphicData uri="http://schemas.openxmlformats.org/drawingml/2006/table">
            <a:tbl>
              <a:tblPr firstRow="1" firstCol="1" bandRow="1"/>
              <a:tblGrid>
                <a:gridCol w="1152525">
                  <a:extLst>
                    <a:ext uri="{9D8B030D-6E8A-4147-A177-3AD203B41FA5}">
                      <a16:colId xmlns:a16="http://schemas.microsoft.com/office/drawing/2014/main" val="2670255485"/>
                    </a:ext>
                  </a:extLst>
                </a:gridCol>
                <a:gridCol w="5036185">
                  <a:extLst>
                    <a:ext uri="{9D8B030D-6E8A-4147-A177-3AD203B41FA5}">
                      <a16:colId xmlns:a16="http://schemas.microsoft.com/office/drawing/2014/main" val="1550200137"/>
                    </a:ext>
                  </a:extLst>
                </a:gridCol>
              </a:tblGrid>
              <a:tr h="1885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1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MUY BAJA</a:t>
                      </a:r>
                      <a:endParaRPr lang="es-CO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1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Rara Vez:</a:t>
                      </a: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Es casi imposible que el riesgo se materialice.</a:t>
                      </a:r>
                      <a:endParaRPr lang="es-CO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 evento puede ocurrir solamente en circunstancias excepcionales (poco comunes o anormales). No se ha presentado en los últimos 5 años.</a:t>
                      </a:r>
                      <a:endParaRPr lang="es-CO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345361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1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BAJA</a:t>
                      </a:r>
                      <a:endParaRPr lang="es-CO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Improbable:</a:t>
                      </a: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Es excepcionalmente factible que el riesgo se materialice.</a:t>
                      </a:r>
                      <a:endParaRPr lang="es-CO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 evento puede ocurrir en algún momento. Al menos 1 vez en los últimos 5 años.</a:t>
                      </a:r>
                      <a:endParaRPr lang="es-CO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2245017"/>
                  </a:ext>
                </a:extLst>
              </a:tr>
              <a:tr h="140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1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MODERADA</a:t>
                      </a:r>
                      <a:endParaRPr lang="es-CO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Posible:</a:t>
                      </a: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Es factible que el riesgo se materialice.</a:t>
                      </a:r>
                      <a:endParaRPr lang="es-CO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 evento podría ocurrir en algún momento Al menos 1 vez en los últimos 2 años.</a:t>
                      </a:r>
                      <a:endParaRPr lang="es-CO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1442780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1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ALTA</a:t>
                      </a:r>
                      <a:endParaRPr lang="es-CO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Muy Probable: </a:t>
                      </a: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 altamente factible que el riesgo se materialice.</a:t>
                      </a:r>
                      <a:endParaRPr lang="es-CO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 viable que el evento ocurra en la mayoría de las circunstancias. Al menos 1 vez en el último año.</a:t>
                      </a:r>
                      <a:endParaRPr lang="es-CO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454124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1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MUY ALTA</a:t>
                      </a:r>
                      <a:endParaRPr lang="es-CO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Casi Seguro: </a:t>
                      </a: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 prácticamente cierto que el riesgo se materialice.</a:t>
                      </a:r>
                      <a:endParaRPr lang="es-CO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 probable que el evento ocurra en la mayoría de las circunstancias. Más de 1 vez al año.</a:t>
                      </a:r>
                      <a:endParaRPr lang="es-CO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1660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23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62" y="5934473"/>
            <a:ext cx="742509" cy="72775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093915" y="351716"/>
            <a:ext cx="6482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GESTIÓN DE LOS RIESGOS</a:t>
            </a:r>
            <a:endParaRPr lang="es-ES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353932371"/>
              </p:ext>
            </p:extLst>
          </p:nvPr>
        </p:nvGraphicFramePr>
        <p:xfrm>
          <a:off x="2128715" y="968337"/>
          <a:ext cx="8413262" cy="477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6667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62" y="5934473"/>
            <a:ext cx="742509" cy="72775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681575" y="58128"/>
            <a:ext cx="83134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50" normalizeH="0" baseline="0" noProof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Ejemplos</a:t>
            </a:r>
            <a:r>
              <a:rPr kumimoji="0" lang="es-ES" sz="2800" b="1" i="0" u="none" strike="noStrike" kern="1200" cap="none" spc="50" normalizeH="0" noProof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de Riesgos de Aseguramiento de la Calidad Académica</a:t>
            </a:r>
            <a:endParaRPr kumimoji="0" lang="es-ES" sz="2800" b="1" i="0" u="none" strike="noStrike" kern="1200" cap="none" spc="50" normalizeH="0" baseline="0" noProof="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252612417"/>
              </p:ext>
            </p:extLst>
          </p:nvPr>
        </p:nvGraphicFramePr>
        <p:xfrm>
          <a:off x="2128715" y="968337"/>
          <a:ext cx="8413262" cy="477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9112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/>
          <p:cNvSpPr/>
          <p:nvPr/>
        </p:nvSpPr>
        <p:spPr>
          <a:xfrm>
            <a:off x="1982710" y="73335"/>
            <a:ext cx="759380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50" normalizeH="0" baseline="0" noProof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</a:rPr>
              <a:t>Taller de Riesgo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1. Identificación del Riesgo</a:t>
            </a:r>
            <a:endParaRPr kumimoji="0" lang="es-ES" sz="3200" b="1" i="0" u="none" strike="noStrike" kern="1200" cap="none" spc="50" normalizeH="0" baseline="0" noProof="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Bookman Old Style" panose="020506040505050202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62" y="5934473"/>
            <a:ext cx="742509" cy="727758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99181793"/>
              </p:ext>
            </p:extLst>
          </p:nvPr>
        </p:nvGraphicFramePr>
        <p:xfrm>
          <a:off x="1407309" y="611944"/>
          <a:ext cx="1015396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7054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/>
          <p:cNvSpPr/>
          <p:nvPr/>
        </p:nvSpPr>
        <p:spPr>
          <a:xfrm>
            <a:off x="1167897" y="73335"/>
            <a:ext cx="980490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50" normalizeH="0" baseline="0" noProof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2. Definición de Causas,</a:t>
            </a:r>
            <a:r>
              <a:rPr kumimoji="0" lang="es-ES" sz="3200" b="1" i="0" u="none" strike="noStrike" kern="1200" cap="none" spc="50" normalizeH="0" noProof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efecto, impacto y probabilidad </a:t>
            </a:r>
            <a:endParaRPr kumimoji="0" lang="es-ES" sz="3200" b="1" i="0" u="none" strike="noStrike" kern="1200" cap="none" spc="50" normalizeH="0" baseline="0" noProof="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62" y="5934473"/>
            <a:ext cx="742509" cy="727758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68058089"/>
              </p:ext>
            </p:extLst>
          </p:nvPr>
        </p:nvGraphicFramePr>
        <p:xfrm>
          <a:off x="0" y="745228"/>
          <a:ext cx="12192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738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/>
          <p:cNvSpPr/>
          <p:nvPr/>
        </p:nvSpPr>
        <p:spPr>
          <a:xfrm>
            <a:off x="1982709" y="73335"/>
            <a:ext cx="84287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50" normalizeH="0" baseline="0" noProof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3. Controles y Planes</a:t>
            </a:r>
            <a:r>
              <a:rPr kumimoji="0" lang="es-ES" sz="3200" b="1" i="0" u="none" strike="noStrike" kern="1200" cap="none" spc="50" normalizeH="0" noProof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de Mitigación</a:t>
            </a:r>
            <a:endParaRPr kumimoji="0" lang="es-ES" sz="3200" b="1" i="0" u="none" strike="noStrike" kern="1200" cap="none" spc="50" normalizeH="0" baseline="0" noProof="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62" y="5934473"/>
            <a:ext cx="742509" cy="727758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68814154"/>
              </p:ext>
            </p:extLst>
          </p:nvPr>
        </p:nvGraphicFramePr>
        <p:xfrm>
          <a:off x="1235293" y="515806"/>
          <a:ext cx="1059758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6152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771</Words>
  <Application>Microsoft Office PowerPoint</Application>
  <PresentationFormat>Panorámica</PresentationFormat>
  <Paragraphs>101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Bookman Old Style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Hector E. Contreras L.</dc:creator>
  <cp:lastModifiedBy>Guillermo</cp:lastModifiedBy>
  <cp:revision>45</cp:revision>
  <dcterms:created xsi:type="dcterms:W3CDTF">2020-02-25T17:12:28Z</dcterms:created>
  <dcterms:modified xsi:type="dcterms:W3CDTF">2020-06-26T16:03:37Z</dcterms:modified>
</cp:coreProperties>
</file>