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3"/>
  </p:handoutMasterIdLst>
  <p:sldIdLst>
    <p:sldId id="277" r:id="rId2"/>
    <p:sldId id="256" r:id="rId3"/>
    <p:sldId id="295" r:id="rId4"/>
    <p:sldId id="275" r:id="rId5"/>
    <p:sldId id="258" r:id="rId6"/>
    <p:sldId id="261" r:id="rId7"/>
    <p:sldId id="319" r:id="rId8"/>
    <p:sldId id="320" r:id="rId9"/>
    <p:sldId id="321" r:id="rId10"/>
    <p:sldId id="322" r:id="rId11"/>
    <p:sldId id="323" r:id="rId12"/>
    <p:sldId id="324" r:id="rId13"/>
    <p:sldId id="325" r:id="rId14"/>
    <p:sldId id="326" r:id="rId15"/>
    <p:sldId id="327" r:id="rId16"/>
    <p:sldId id="328" r:id="rId17"/>
    <p:sldId id="329" r:id="rId18"/>
    <p:sldId id="330" r:id="rId19"/>
    <p:sldId id="331" r:id="rId20"/>
    <p:sldId id="332" r:id="rId21"/>
    <p:sldId id="294" r:id="rId22"/>
    <p:sldId id="290" r:id="rId23"/>
    <p:sldId id="293" r:id="rId24"/>
    <p:sldId id="292" r:id="rId25"/>
    <p:sldId id="296" r:id="rId26"/>
    <p:sldId id="274" r:id="rId27"/>
    <p:sldId id="263" r:id="rId28"/>
    <p:sldId id="297" r:id="rId29"/>
    <p:sldId id="298" r:id="rId30"/>
    <p:sldId id="299" r:id="rId31"/>
    <p:sldId id="300" r:id="rId32"/>
    <p:sldId id="303" r:id="rId33"/>
    <p:sldId id="302" r:id="rId34"/>
    <p:sldId id="264" r:id="rId35"/>
    <p:sldId id="301" r:id="rId36"/>
    <p:sldId id="308" r:id="rId37"/>
    <p:sldId id="317" r:id="rId38"/>
    <p:sldId id="314" r:id="rId39"/>
    <p:sldId id="315" r:id="rId40"/>
    <p:sldId id="316" r:id="rId41"/>
    <p:sldId id="313" r:id="rId42"/>
  </p:sldIdLst>
  <p:sldSz cx="9144000" cy="6858000" type="screen4x3"/>
  <p:notesSz cx="7008813" cy="9294813"/>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8603FDC-E32A-4AB5-989C-0864C3EAD2B8}" styleName="Estilo temático 2 - Énfasis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94660"/>
  </p:normalViewPr>
  <p:slideViewPr>
    <p:cSldViewPr>
      <p:cViewPr>
        <p:scale>
          <a:sx n="70" d="100"/>
          <a:sy n="70" d="100"/>
        </p:scale>
        <p:origin x="-486" y="-72"/>
      </p:cViewPr>
      <p:guideLst>
        <p:guide orient="horz" pos="2160"/>
        <p:guide pos="2880"/>
      </p:guideLst>
    </p:cSldViewPr>
  </p:slideViewPr>
  <p:notesTextViewPr>
    <p:cViewPr>
      <p:scale>
        <a:sx n="1" d="1"/>
        <a:sy n="1" d="1"/>
      </p:scale>
      <p:origin x="0" y="0"/>
    </p:cViewPr>
  </p:notesTextViewPr>
  <p:notesViewPr>
    <p:cSldViewPr>
      <p:cViewPr varScale="1">
        <p:scale>
          <a:sx n="87" d="100"/>
          <a:sy n="87" d="100"/>
        </p:scale>
        <p:origin x="-1824" y="-90"/>
      </p:cViewPr>
      <p:guideLst>
        <p:guide orient="horz" pos="2927"/>
        <p:guide pos="22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iagrams/_rels/data3.xml.rels><?xml version="1.0" encoding="UTF-8" standalone="yes"?>
<Relationships xmlns="http://schemas.openxmlformats.org/package/2006/relationships"><Relationship Id="rId1" Type="http://schemas.openxmlformats.org/officeDocument/2006/relationships/image" Target="../media/image4.png"/></Relationships>
</file>

<file path=ppt/diagrams/_rels/drawing3.xml.rels><?xml version="1.0" encoding="UTF-8" standalone="yes"?>
<Relationships xmlns="http://schemas.openxmlformats.org/package/2006/relationships"><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903724-73D2-4988-A526-A730D3B7B173}" type="doc">
      <dgm:prSet loTypeId="urn:microsoft.com/office/officeart/2005/8/layout/vList6" loCatId="list" qsTypeId="urn:microsoft.com/office/officeart/2005/8/quickstyle/simple4" qsCatId="simple" csTypeId="urn:microsoft.com/office/officeart/2005/8/colors/accent0_2" csCatId="mainScheme" phldr="1"/>
      <dgm:spPr/>
      <dgm:t>
        <a:bodyPr/>
        <a:lstStyle/>
        <a:p>
          <a:endParaRPr lang="es-CO"/>
        </a:p>
      </dgm:t>
    </dgm:pt>
    <dgm:pt modelId="{44CB822F-1BA3-4672-BDCA-3D2510C7D512}">
      <dgm:prSet phldrT="[Texto]" custT="1"/>
      <dgm:spPr/>
      <dgm:t>
        <a:bodyPr/>
        <a:lstStyle/>
        <a:p>
          <a:r>
            <a:rPr lang="es-CO" sz="4800" b="1" dirty="0" smtClean="0"/>
            <a:t>14</a:t>
          </a:r>
          <a:endParaRPr lang="es-CO" sz="4800" b="1" dirty="0"/>
        </a:p>
      </dgm:t>
    </dgm:pt>
    <dgm:pt modelId="{26EE178E-AF48-4097-8D7E-64579EE98503}" type="parTrans" cxnId="{073552CA-60ED-45CB-A686-822823CBD5E3}">
      <dgm:prSet/>
      <dgm:spPr/>
      <dgm:t>
        <a:bodyPr/>
        <a:lstStyle/>
        <a:p>
          <a:endParaRPr lang="es-CO"/>
        </a:p>
      </dgm:t>
    </dgm:pt>
    <dgm:pt modelId="{609FB404-96E9-442F-9E23-D20D2CF5192A}" type="sibTrans" cxnId="{073552CA-60ED-45CB-A686-822823CBD5E3}">
      <dgm:prSet/>
      <dgm:spPr/>
      <dgm:t>
        <a:bodyPr/>
        <a:lstStyle/>
        <a:p>
          <a:endParaRPr lang="es-CO"/>
        </a:p>
      </dgm:t>
    </dgm:pt>
    <dgm:pt modelId="{B71B1832-892A-4075-9188-AA8B62F9B4DD}">
      <dgm:prSet phldrT="[Texto]" custT="1"/>
      <dgm:spPr/>
      <dgm:t>
        <a:bodyPr/>
        <a:lstStyle/>
        <a:p>
          <a:r>
            <a:rPr lang="es-CO" sz="4800" b="1" dirty="0" smtClean="0"/>
            <a:t>28</a:t>
          </a:r>
          <a:endParaRPr lang="es-CO" sz="4800" b="1" dirty="0"/>
        </a:p>
      </dgm:t>
    </dgm:pt>
    <dgm:pt modelId="{A13080D8-E90B-4B66-893F-78DE998E7300}" type="parTrans" cxnId="{28005F7F-9B37-4F5B-BDAD-414F2E7DEA43}">
      <dgm:prSet/>
      <dgm:spPr/>
      <dgm:t>
        <a:bodyPr/>
        <a:lstStyle/>
        <a:p>
          <a:endParaRPr lang="es-CO"/>
        </a:p>
      </dgm:t>
    </dgm:pt>
    <dgm:pt modelId="{A248B6DD-BE14-40A5-8937-C83714566DC2}" type="sibTrans" cxnId="{28005F7F-9B37-4F5B-BDAD-414F2E7DEA43}">
      <dgm:prSet/>
      <dgm:spPr/>
      <dgm:t>
        <a:bodyPr/>
        <a:lstStyle/>
        <a:p>
          <a:endParaRPr lang="es-CO"/>
        </a:p>
      </dgm:t>
    </dgm:pt>
    <dgm:pt modelId="{82E05550-07A8-42A8-8963-5EF59A24FA88}">
      <dgm:prSet phldrT="[Texto]" custT="1"/>
      <dgm:spPr/>
      <dgm:t>
        <a:bodyPr anchor="ctr"/>
        <a:lstStyle/>
        <a:p>
          <a:pPr algn="ctr"/>
          <a:r>
            <a:rPr lang="es-CO" sz="2800" dirty="0" smtClean="0"/>
            <a:t>PROYECTOS</a:t>
          </a:r>
          <a:endParaRPr lang="es-CO" sz="2800" dirty="0"/>
        </a:p>
      </dgm:t>
    </dgm:pt>
    <dgm:pt modelId="{EF8FEE2E-4522-47E3-9181-D34FB5EA1F9B}" type="parTrans" cxnId="{2C5C8F68-5B31-487B-95C3-8AF18FC49EAA}">
      <dgm:prSet/>
      <dgm:spPr/>
      <dgm:t>
        <a:bodyPr/>
        <a:lstStyle/>
        <a:p>
          <a:endParaRPr lang="es-CO"/>
        </a:p>
      </dgm:t>
    </dgm:pt>
    <dgm:pt modelId="{8FC93FDC-D015-483E-9BE3-FEC2AA466A66}" type="sibTrans" cxnId="{2C5C8F68-5B31-487B-95C3-8AF18FC49EAA}">
      <dgm:prSet/>
      <dgm:spPr/>
      <dgm:t>
        <a:bodyPr/>
        <a:lstStyle/>
        <a:p>
          <a:endParaRPr lang="es-CO"/>
        </a:p>
      </dgm:t>
    </dgm:pt>
    <dgm:pt modelId="{87716491-6AF2-4C2C-80E5-9D1968E70E79}">
      <dgm:prSet phldrT="[Texto]" custT="1"/>
      <dgm:spPr/>
      <dgm:t>
        <a:bodyPr anchor="ctr"/>
        <a:lstStyle/>
        <a:p>
          <a:pPr algn="l"/>
          <a:endParaRPr lang="es-CO" sz="2800" dirty="0"/>
        </a:p>
      </dgm:t>
    </dgm:pt>
    <dgm:pt modelId="{566F4B77-E49C-4BBB-8744-A8C06C41F970}" type="parTrans" cxnId="{AC40B4F7-D617-40F0-A1AE-5C2E329B1EC2}">
      <dgm:prSet/>
      <dgm:spPr/>
      <dgm:t>
        <a:bodyPr/>
        <a:lstStyle/>
        <a:p>
          <a:endParaRPr lang="es-CO"/>
        </a:p>
      </dgm:t>
    </dgm:pt>
    <dgm:pt modelId="{A2878EE0-9642-431B-871B-D44751583665}" type="sibTrans" cxnId="{AC40B4F7-D617-40F0-A1AE-5C2E329B1EC2}">
      <dgm:prSet/>
      <dgm:spPr/>
      <dgm:t>
        <a:bodyPr/>
        <a:lstStyle/>
        <a:p>
          <a:endParaRPr lang="es-CO"/>
        </a:p>
      </dgm:t>
    </dgm:pt>
    <dgm:pt modelId="{EE830876-9232-4ACE-987B-DB72AC230FBA}">
      <dgm:prSet phldrT="[Texto]" custT="1"/>
      <dgm:spPr/>
      <dgm:t>
        <a:bodyPr anchor="ctr"/>
        <a:lstStyle/>
        <a:p>
          <a:pPr algn="ctr"/>
          <a:r>
            <a:rPr lang="es-CO" sz="2800" dirty="0" smtClean="0"/>
            <a:t>PROGRAMAS</a:t>
          </a:r>
          <a:endParaRPr lang="es-CO" sz="2800" dirty="0"/>
        </a:p>
      </dgm:t>
    </dgm:pt>
    <dgm:pt modelId="{0B44A12A-EA8E-4542-8C53-60D534B3661C}" type="sibTrans" cxnId="{DC1E2035-B0A1-4DA2-B178-97427D0B3EEB}">
      <dgm:prSet/>
      <dgm:spPr/>
      <dgm:t>
        <a:bodyPr/>
        <a:lstStyle/>
        <a:p>
          <a:endParaRPr lang="es-CO"/>
        </a:p>
      </dgm:t>
    </dgm:pt>
    <dgm:pt modelId="{F682716C-7588-44AD-98DE-9781D78E2746}" type="parTrans" cxnId="{DC1E2035-B0A1-4DA2-B178-97427D0B3EEB}">
      <dgm:prSet/>
      <dgm:spPr/>
      <dgm:t>
        <a:bodyPr/>
        <a:lstStyle/>
        <a:p>
          <a:endParaRPr lang="es-CO"/>
        </a:p>
      </dgm:t>
    </dgm:pt>
    <dgm:pt modelId="{2DB446FF-5E08-4FAF-8774-CBB4F9569E75}" type="pres">
      <dgm:prSet presAssocID="{63903724-73D2-4988-A526-A730D3B7B173}" presName="Name0" presStyleCnt="0">
        <dgm:presLayoutVars>
          <dgm:dir/>
          <dgm:animLvl val="lvl"/>
          <dgm:resizeHandles/>
        </dgm:presLayoutVars>
      </dgm:prSet>
      <dgm:spPr/>
      <dgm:t>
        <a:bodyPr/>
        <a:lstStyle/>
        <a:p>
          <a:endParaRPr lang="es-CO"/>
        </a:p>
      </dgm:t>
    </dgm:pt>
    <dgm:pt modelId="{CDA418D6-F378-4CD2-B7DF-60DCD2EEE50B}" type="pres">
      <dgm:prSet presAssocID="{44CB822F-1BA3-4672-BDCA-3D2510C7D512}" presName="linNode" presStyleCnt="0"/>
      <dgm:spPr/>
      <dgm:t>
        <a:bodyPr/>
        <a:lstStyle/>
        <a:p>
          <a:endParaRPr lang="es-CO"/>
        </a:p>
      </dgm:t>
    </dgm:pt>
    <dgm:pt modelId="{E9C11053-69D9-4E2F-A809-84661D5E3C0D}" type="pres">
      <dgm:prSet presAssocID="{44CB822F-1BA3-4672-BDCA-3D2510C7D512}" presName="parentShp" presStyleLbl="node1" presStyleIdx="0" presStyleCnt="2">
        <dgm:presLayoutVars>
          <dgm:bulletEnabled val="1"/>
        </dgm:presLayoutVars>
      </dgm:prSet>
      <dgm:spPr/>
      <dgm:t>
        <a:bodyPr/>
        <a:lstStyle/>
        <a:p>
          <a:endParaRPr lang="es-CO"/>
        </a:p>
      </dgm:t>
    </dgm:pt>
    <dgm:pt modelId="{855F8CBE-B8F2-411D-8814-437467E26DF8}" type="pres">
      <dgm:prSet presAssocID="{44CB822F-1BA3-4672-BDCA-3D2510C7D512}" presName="childShp" presStyleLbl="bgAccFollowNode1" presStyleIdx="0" presStyleCnt="2" custScaleY="70615">
        <dgm:presLayoutVars>
          <dgm:bulletEnabled val="1"/>
        </dgm:presLayoutVars>
      </dgm:prSet>
      <dgm:spPr/>
      <dgm:t>
        <a:bodyPr/>
        <a:lstStyle/>
        <a:p>
          <a:endParaRPr lang="es-CO"/>
        </a:p>
      </dgm:t>
    </dgm:pt>
    <dgm:pt modelId="{08A85D19-8ADF-4140-B86A-E33A283846A2}" type="pres">
      <dgm:prSet presAssocID="{609FB404-96E9-442F-9E23-D20D2CF5192A}" presName="spacing" presStyleCnt="0"/>
      <dgm:spPr/>
      <dgm:t>
        <a:bodyPr/>
        <a:lstStyle/>
        <a:p>
          <a:endParaRPr lang="es-CO"/>
        </a:p>
      </dgm:t>
    </dgm:pt>
    <dgm:pt modelId="{D87BD5A0-8225-4F0E-806D-1C74F24FBA3F}" type="pres">
      <dgm:prSet presAssocID="{B71B1832-892A-4075-9188-AA8B62F9B4DD}" presName="linNode" presStyleCnt="0"/>
      <dgm:spPr/>
      <dgm:t>
        <a:bodyPr/>
        <a:lstStyle/>
        <a:p>
          <a:endParaRPr lang="es-CO"/>
        </a:p>
      </dgm:t>
    </dgm:pt>
    <dgm:pt modelId="{750B5D17-9CEE-4125-989B-DEBCA4AA27B5}" type="pres">
      <dgm:prSet presAssocID="{B71B1832-892A-4075-9188-AA8B62F9B4DD}" presName="parentShp" presStyleLbl="node1" presStyleIdx="1" presStyleCnt="2">
        <dgm:presLayoutVars>
          <dgm:bulletEnabled val="1"/>
        </dgm:presLayoutVars>
      </dgm:prSet>
      <dgm:spPr/>
      <dgm:t>
        <a:bodyPr/>
        <a:lstStyle/>
        <a:p>
          <a:endParaRPr lang="es-CO"/>
        </a:p>
      </dgm:t>
    </dgm:pt>
    <dgm:pt modelId="{8CB4E8B2-30D1-4A7E-AFA9-75E768353B16}" type="pres">
      <dgm:prSet presAssocID="{B71B1832-892A-4075-9188-AA8B62F9B4DD}" presName="childShp" presStyleLbl="bgAccFollowNode1" presStyleIdx="1" presStyleCnt="2" custScaleY="70615" custLinFactNeighborX="3333" custLinFactNeighborY="1313">
        <dgm:presLayoutVars>
          <dgm:bulletEnabled val="1"/>
        </dgm:presLayoutVars>
      </dgm:prSet>
      <dgm:spPr/>
      <dgm:t>
        <a:bodyPr/>
        <a:lstStyle/>
        <a:p>
          <a:endParaRPr lang="es-CO"/>
        </a:p>
      </dgm:t>
    </dgm:pt>
  </dgm:ptLst>
  <dgm:cxnLst>
    <dgm:cxn modelId="{28005F7F-9B37-4F5B-BDAD-414F2E7DEA43}" srcId="{63903724-73D2-4988-A526-A730D3B7B173}" destId="{B71B1832-892A-4075-9188-AA8B62F9B4DD}" srcOrd="1" destOrd="0" parTransId="{A13080D8-E90B-4B66-893F-78DE998E7300}" sibTransId="{A248B6DD-BE14-40A5-8937-C83714566DC2}"/>
    <dgm:cxn modelId="{2C5C8F68-5B31-487B-95C3-8AF18FC49EAA}" srcId="{B71B1832-892A-4075-9188-AA8B62F9B4DD}" destId="{82E05550-07A8-42A8-8963-5EF59A24FA88}" srcOrd="1" destOrd="0" parTransId="{EF8FEE2E-4522-47E3-9181-D34FB5EA1F9B}" sibTransId="{8FC93FDC-D015-483E-9BE3-FEC2AA466A66}"/>
    <dgm:cxn modelId="{C5ADA237-9F57-467A-990D-732B860D5752}" type="presOf" srcId="{82E05550-07A8-42A8-8963-5EF59A24FA88}" destId="{8CB4E8B2-30D1-4A7E-AFA9-75E768353B16}" srcOrd="0" destOrd="1" presId="urn:microsoft.com/office/officeart/2005/8/layout/vList6"/>
    <dgm:cxn modelId="{D2E9FC66-1032-4845-9165-0936A33E3EF1}" type="presOf" srcId="{87716491-6AF2-4C2C-80E5-9D1968E70E79}" destId="{8CB4E8B2-30D1-4A7E-AFA9-75E768353B16}" srcOrd="0" destOrd="0" presId="urn:microsoft.com/office/officeart/2005/8/layout/vList6"/>
    <dgm:cxn modelId="{81603C87-8DF9-4C7A-880D-322333371714}" type="presOf" srcId="{44CB822F-1BA3-4672-BDCA-3D2510C7D512}" destId="{E9C11053-69D9-4E2F-A809-84661D5E3C0D}" srcOrd="0" destOrd="0" presId="urn:microsoft.com/office/officeart/2005/8/layout/vList6"/>
    <dgm:cxn modelId="{AC40B4F7-D617-40F0-A1AE-5C2E329B1EC2}" srcId="{B71B1832-892A-4075-9188-AA8B62F9B4DD}" destId="{87716491-6AF2-4C2C-80E5-9D1968E70E79}" srcOrd="0" destOrd="0" parTransId="{566F4B77-E49C-4BBB-8744-A8C06C41F970}" sibTransId="{A2878EE0-9642-431B-871B-D44751583665}"/>
    <dgm:cxn modelId="{B1DBBA70-D677-4DF8-915C-071EA01C1006}" type="presOf" srcId="{63903724-73D2-4988-A526-A730D3B7B173}" destId="{2DB446FF-5E08-4FAF-8774-CBB4F9569E75}" srcOrd="0" destOrd="0" presId="urn:microsoft.com/office/officeart/2005/8/layout/vList6"/>
    <dgm:cxn modelId="{073552CA-60ED-45CB-A686-822823CBD5E3}" srcId="{63903724-73D2-4988-A526-A730D3B7B173}" destId="{44CB822F-1BA3-4672-BDCA-3D2510C7D512}" srcOrd="0" destOrd="0" parTransId="{26EE178E-AF48-4097-8D7E-64579EE98503}" sibTransId="{609FB404-96E9-442F-9E23-D20D2CF5192A}"/>
    <dgm:cxn modelId="{1A41754E-0FDE-4B7F-A8E7-C00634800DEA}" type="presOf" srcId="{B71B1832-892A-4075-9188-AA8B62F9B4DD}" destId="{750B5D17-9CEE-4125-989B-DEBCA4AA27B5}" srcOrd="0" destOrd="0" presId="urn:microsoft.com/office/officeart/2005/8/layout/vList6"/>
    <dgm:cxn modelId="{DC1E2035-B0A1-4DA2-B178-97427D0B3EEB}" srcId="{44CB822F-1BA3-4672-BDCA-3D2510C7D512}" destId="{EE830876-9232-4ACE-987B-DB72AC230FBA}" srcOrd="0" destOrd="0" parTransId="{F682716C-7588-44AD-98DE-9781D78E2746}" sibTransId="{0B44A12A-EA8E-4542-8C53-60D534B3661C}"/>
    <dgm:cxn modelId="{7D9CA936-2B08-4501-8C40-E394DEC7BA70}" type="presOf" srcId="{EE830876-9232-4ACE-987B-DB72AC230FBA}" destId="{855F8CBE-B8F2-411D-8814-437467E26DF8}" srcOrd="0" destOrd="0" presId="urn:microsoft.com/office/officeart/2005/8/layout/vList6"/>
    <dgm:cxn modelId="{AD7BA92C-A241-4735-AA48-6A90243BAAC1}" type="presParOf" srcId="{2DB446FF-5E08-4FAF-8774-CBB4F9569E75}" destId="{CDA418D6-F378-4CD2-B7DF-60DCD2EEE50B}" srcOrd="0" destOrd="0" presId="urn:microsoft.com/office/officeart/2005/8/layout/vList6"/>
    <dgm:cxn modelId="{AA44EAD8-A0C0-4081-AFAF-95EC6343717A}" type="presParOf" srcId="{CDA418D6-F378-4CD2-B7DF-60DCD2EEE50B}" destId="{E9C11053-69D9-4E2F-A809-84661D5E3C0D}" srcOrd="0" destOrd="0" presId="urn:microsoft.com/office/officeart/2005/8/layout/vList6"/>
    <dgm:cxn modelId="{B4BEE408-BE79-451B-A803-03CF230DAEB8}" type="presParOf" srcId="{CDA418D6-F378-4CD2-B7DF-60DCD2EEE50B}" destId="{855F8CBE-B8F2-411D-8814-437467E26DF8}" srcOrd="1" destOrd="0" presId="urn:microsoft.com/office/officeart/2005/8/layout/vList6"/>
    <dgm:cxn modelId="{3127F963-EF23-47D2-9ED4-56C5A872CDCC}" type="presParOf" srcId="{2DB446FF-5E08-4FAF-8774-CBB4F9569E75}" destId="{08A85D19-8ADF-4140-B86A-E33A283846A2}" srcOrd="1" destOrd="0" presId="urn:microsoft.com/office/officeart/2005/8/layout/vList6"/>
    <dgm:cxn modelId="{2D83965A-F2EB-4DCA-808D-E255E585616D}" type="presParOf" srcId="{2DB446FF-5E08-4FAF-8774-CBB4F9569E75}" destId="{D87BD5A0-8225-4F0E-806D-1C74F24FBA3F}" srcOrd="2" destOrd="0" presId="urn:microsoft.com/office/officeart/2005/8/layout/vList6"/>
    <dgm:cxn modelId="{CAFFEC45-31EB-49A0-B5EE-C07F308F864B}" type="presParOf" srcId="{D87BD5A0-8225-4F0E-806D-1C74F24FBA3F}" destId="{750B5D17-9CEE-4125-989B-DEBCA4AA27B5}" srcOrd="0" destOrd="0" presId="urn:microsoft.com/office/officeart/2005/8/layout/vList6"/>
    <dgm:cxn modelId="{40B2DA25-240C-4BE4-AAF1-AD8A311FFB6F}" type="presParOf" srcId="{D87BD5A0-8225-4F0E-806D-1C74F24FBA3F}" destId="{8CB4E8B2-30D1-4A7E-AFA9-75E768353B16}" srcOrd="1" destOrd="0" presId="urn:microsoft.com/office/officeart/2005/8/layout/vList6"/>
  </dgm:cxnLst>
  <dgm:bg/>
  <dgm:whole>
    <a:ln w="28575"/>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C8940C-F34B-4F8C-BB2C-B078DC0175A5}" type="doc">
      <dgm:prSet loTypeId="urn:microsoft.com/office/officeart/2008/layout/VerticalCurvedList" loCatId="list" qsTypeId="urn:microsoft.com/office/officeart/2005/8/quickstyle/3d1" qsCatId="3D" csTypeId="urn:microsoft.com/office/officeart/2005/8/colors/accent0_3" csCatId="mainScheme" phldr="1"/>
      <dgm:spPr/>
      <dgm:t>
        <a:bodyPr/>
        <a:lstStyle/>
        <a:p>
          <a:endParaRPr lang="es-CO"/>
        </a:p>
      </dgm:t>
    </dgm:pt>
    <dgm:pt modelId="{A49BA3B2-25FF-43DC-A2D2-A4EE8B5123EE}">
      <dgm:prSet phldrT="[Texto]" custT="1"/>
      <dgm:spPr/>
      <dgm:t>
        <a:bodyPr/>
        <a:lstStyle/>
        <a:p>
          <a:r>
            <a:rPr lang="es-CO" sz="2800" dirty="0" smtClean="0"/>
            <a:t>Nombre del Programa</a:t>
          </a:r>
          <a:endParaRPr lang="es-CO" sz="2800" dirty="0"/>
        </a:p>
      </dgm:t>
    </dgm:pt>
    <dgm:pt modelId="{C86D98C0-EBA7-4172-8550-61784B34074F}" type="parTrans" cxnId="{51B316D3-F7EB-4060-89A4-24BB3753BA4C}">
      <dgm:prSet/>
      <dgm:spPr/>
      <dgm:t>
        <a:bodyPr/>
        <a:lstStyle/>
        <a:p>
          <a:endParaRPr lang="es-CO"/>
        </a:p>
      </dgm:t>
    </dgm:pt>
    <dgm:pt modelId="{4D18E9F0-FB75-4B8F-8FB7-A1BED6393162}" type="sibTrans" cxnId="{51B316D3-F7EB-4060-89A4-24BB3753BA4C}">
      <dgm:prSet/>
      <dgm:spPr/>
      <dgm:t>
        <a:bodyPr/>
        <a:lstStyle/>
        <a:p>
          <a:endParaRPr lang="es-CO"/>
        </a:p>
      </dgm:t>
    </dgm:pt>
    <dgm:pt modelId="{CF1E7704-92AF-494C-84FD-43563FF8A08F}">
      <dgm:prSet custT="1"/>
      <dgm:spPr/>
      <dgm:t>
        <a:bodyPr/>
        <a:lstStyle/>
        <a:p>
          <a:r>
            <a:rPr lang="es-CO" sz="2800" dirty="0" smtClean="0"/>
            <a:t>Definición</a:t>
          </a:r>
        </a:p>
      </dgm:t>
    </dgm:pt>
    <dgm:pt modelId="{41341C86-EEF3-4363-815F-B039ECBCBEDA}" type="parTrans" cxnId="{1EA45DAC-BC03-40F0-A84D-5E0864803CB7}">
      <dgm:prSet/>
      <dgm:spPr/>
      <dgm:t>
        <a:bodyPr/>
        <a:lstStyle/>
        <a:p>
          <a:endParaRPr lang="es-CO"/>
        </a:p>
      </dgm:t>
    </dgm:pt>
    <dgm:pt modelId="{00428692-3500-408D-8845-DD24A3EC58C0}" type="sibTrans" cxnId="{1EA45DAC-BC03-40F0-A84D-5E0864803CB7}">
      <dgm:prSet/>
      <dgm:spPr/>
      <dgm:t>
        <a:bodyPr/>
        <a:lstStyle/>
        <a:p>
          <a:endParaRPr lang="es-CO"/>
        </a:p>
      </dgm:t>
    </dgm:pt>
    <dgm:pt modelId="{F8F32001-5BAC-45AA-AD88-AAF44D4825CA}">
      <dgm:prSet custT="1"/>
      <dgm:spPr/>
      <dgm:t>
        <a:bodyPr/>
        <a:lstStyle/>
        <a:p>
          <a:r>
            <a:rPr lang="es-CO" sz="2800" smtClean="0"/>
            <a:t>Objetivos</a:t>
          </a:r>
          <a:endParaRPr lang="es-CO" sz="2800" dirty="0" smtClean="0"/>
        </a:p>
      </dgm:t>
    </dgm:pt>
    <dgm:pt modelId="{E03661B5-55DB-4DD4-BB46-2A65EAC41384}" type="parTrans" cxnId="{A32E4F93-1DE2-47AF-93AA-9589164F38D7}">
      <dgm:prSet/>
      <dgm:spPr/>
      <dgm:t>
        <a:bodyPr/>
        <a:lstStyle/>
        <a:p>
          <a:endParaRPr lang="es-CO"/>
        </a:p>
      </dgm:t>
    </dgm:pt>
    <dgm:pt modelId="{5B7CB820-E203-49AB-B488-338B566407D7}" type="sibTrans" cxnId="{A32E4F93-1DE2-47AF-93AA-9589164F38D7}">
      <dgm:prSet/>
      <dgm:spPr/>
      <dgm:t>
        <a:bodyPr/>
        <a:lstStyle/>
        <a:p>
          <a:endParaRPr lang="es-CO"/>
        </a:p>
      </dgm:t>
    </dgm:pt>
    <dgm:pt modelId="{90DC1A2F-5166-40D7-BBAE-A3B59BF45A2B}">
      <dgm:prSet custT="1"/>
      <dgm:spPr/>
      <dgm:t>
        <a:bodyPr/>
        <a:lstStyle/>
        <a:p>
          <a:r>
            <a:rPr lang="es-CO" sz="2800" dirty="0" smtClean="0"/>
            <a:t>Nombre del Proyecto</a:t>
          </a:r>
        </a:p>
      </dgm:t>
    </dgm:pt>
    <dgm:pt modelId="{2F4A5ED0-777C-4E74-8508-C48E98261286}" type="parTrans" cxnId="{732B6C27-293C-483A-98DE-C2A11F5DB8FD}">
      <dgm:prSet/>
      <dgm:spPr/>
      <dgm:t>
        <a:bodyPr/>
        <a:lstStyle/>
        <a:p>
          <a:endParaRPr lang="es-CO"/>
        </a:p>
      </dgm:t>
    </dgm:pt>
    <dgm:pt modelId="{ACDEDBE3-9E18-4896-80A5-84EC14790A12}" type="sibTrans" cxnId="{732B6C27-293C-483A-98DE-C2A11F5DB8FD}">
      <dgm:prSet/>
      <dgm:spPr/>
      <dgm:t>
        <a:bodyPr/>
        <a:lstStyle/>
        <a:p>
          <a:endParaRPr lang="es-CO"/>
        </a:p>
      </dgm:t>
    </dgm:pt>
    <dgm:pt modelId="{F916FA53-C191-47C6-A89C-76E7DE7F5778}">
      <dgm:prSet custT="1"/>
      <dgm:spPr/>
      <dgm:t>
        <a:bodyPr/>
        <a:lstStyle/>
        <a:p>
          <a:r>
            <a:rPr lang="es-CO" sz="2800" smtClean="0"/>
            <a:t>Objetivo </a:t>
          </a:r>
          <a:endParaRPr lang="es-CO" sz="2800" dirty="0" smtClean="0"/>
        </a:p>
      </dgm:t>
    </dgm:pt>
    <dgm:pt modelId="{36C188EB-BBCF-4EC7-BA92-FF7B8C2E84DB}" type="parTrans" cxnId="{1FA37716-FFA7-49D6-A8DE-E1B83643EB28}">
      <dgm:prSet/>
      <dgm:spPr/>
      <dgm:t>
        <a:bodyPr/>
        <a:lstStyle/>
        <a:p>
          <a:endParaRPr lang="es-CO"/>
        </a:p>
      </dgm:t>
    </dgm:pt>
    <dgm:pt modelId="{B748DBDE-2C5C-4B75-BE07-EDCF63F4736C}" type="sibTrans" cxnId="{1FA37716-FFA7-49D6-A8DE-E1B83643EB28}">
      <dgm:prSet/>
      <dgm:spPr/>
      <dgm:t>
        <a:bodyPr/>
        <a:lstStyle/>
        <a:p>
          <a:endParaRPr lang="es-CO"/>
        </a:p>
      </dgm:t>
    </dgm:pt>
    <dgm:pt modelId="{3503C89B-4353-40F8-8573-D43AF9CE6C5C}">
      <dgm:prSet custT="1"/>
      <dgm:spPr/>
      <dgm:t>
        <a:bodyPr/>
        <a:lstStyle/>
        <a:p>
          <a:r>
            <a:rPr lang="es-CO" sz="2800" smtClean="0"/>
            <a:t>Acciones</a:t>
          </a:r>
          <a:endParaRPr lang="es-CO" sz="2800" dirty="0" smtClean="0"/>
        </a:p>
      </dgm:t>
    </dgm:pt>
    <dgm:pt modelId="{5467B2D2-7437-469C-BE19-6D0DCD74818A}" type="parTrans" cxnId="{C00B2A2E-F6C6-4CC7-A3A4-3007A1253D79}">
      <dgm:prSet/>
      <dgm:spPr/>
      <dgm:t>
        <a:bodyPr/>
        <a:lstStyle/>
        <a:p>
          <a:endParaRPr lang="es-CO"/>
        </a:p>
      </dgm:t>
    </dgm:pt>
    <dgm:pt modelId="{403B5536-FD31-4072-8038-1A1C48B404E0}" type="sibTrans" cxnId="{C00B2A2E-F6C6-4CC7-A3A4-3007A1253D79}">
      <dgm:prSet/>
      <dgm:spPr/>
      <dgm:t>
        <a:bodyPr/>
        <a:lstStyle/>
        <a:p>
          <a:endParaRPr lang="es-CO"/>
        </a:p>
      </dgm:t>
    </dgm:pt>
    <dgm:pt modelId="{C604D60A-875D-4BA4-9F5C-0F323D80B585}">
      <dgm:prSet custT="1"/>
      <dgm:spPr/>
      <dgm:t>
        <a:bodyPr/>
        <a:lstStyle/>
        <a:p>
          <a:r>
            <a:rPr lang="es-CO" sz="2800" dirty="0" smtClean="0"/>
            <a:t>Indicadores de Gestión</a:t>
          </a:r>
        </a:p>
      </dgm:t>
    </dgm:pt>
    <dgm:pt modelId="{21C3D043-E5DC-45CB-8B24-51981CC5E3E4}" type="parTrans" cxnId="{154C1855-773D-4BBB-9001-6D5D05956CAC}">
      <dgm:prSet/>
      <dgm:spPr/>
      <dgm:t>
        <a:bodyPr/>
        <a:lstStyle/>
        <a:p>
          <a:endParaRPr lang="es-CO"/>
        </a:p>
      </dgm:t>
    </dgm:pt>
    <dgm:pt modelId="{93323BF8-08F6-45CD-A486-4830EE60B5D0}" type="sibTrans" cxnId="{154C1855-773D-4BBB-9001-6D5D05956CAC}">
      <dgm:prSet/>
      <dgm:spPr/>
      <dgm:t>
        <a:bodyPr/>
        <a:lstStyle/>
        <a:p>
          <a:endParaRPr lang="es-CO"/>
        </a:p>
      </dgm:t>
    </dgm:pt>
    <dgm:pt modelId="{BFE55D0D-1225-4FBE-B7BB-EC5684C84631}" type="pres">
      <dgm:prSet presAssocID="{38C8940C-F34B-4F8C-BB2C-B078DC0175A5}" presName="Name0" presStyleCnt="0">
        <dgm:presLayoutVars>
          <dgm:chMax val="7"/>
          <dgm:chPref val="7"/>
          <dgm:dir/>
        </dgm:presLayoutVars>
      </dgm:prSet>
      <dgm:spPr/>
      <dgm:t>
        <a:bodyPr/>
        <a:lstStyle/>
        <a:p>
          <a:endParaRPr lang="es-CO"/>
        </a:p>
      </dgm:t>
    </dgm:pt>
    <dgm:pt modelId="{B296505B-B247-4253-B259-B830E6AFE1D2}" type="pres">
      <dgm:prSet presAssocID="{38C8940C-F34B-4F8C-BB2C-B078DC0175A5}" presName="Name1" presStyleCnt="0"/>
      <dgm:spPr/>
    </dgm:pt>
    <dgm:pt modelId="{696DE51E-B434-4D7D-8299-DCB7ECB5E8BA}" type="pres">
      <dgm:prSet presAssocID="{38C8940C-F34B-4F8C-BB2C-B078DC0175A5}" presName="cycle" presStyleCnt="0"/>
      <dgm:spPr/>
    </dgm:pt>
    <dgm:pt modelId="{87085B70-549E-49D5-BDE4-B6EE090ACCA0}" type="pres">
      <dgm:prSet presAssocID="{38C8940C-F34B-4F8C-BB2C-B078DC0175A5}" presName="srcNode" presStyleLbl="node1" presStyleIdx="0" presStyleCnt="7"/>
      <dgm:spPr/>
    </dgm:pt>
    <dgm:pt modelId="{D328B3B6-F3A8-47C5-B272-CFD0AFC1B3D3}" type="pres">
      <dgm:prSet presAssocID="{38C8940C-F34B-4F8C-BB2C-B078DC0175A5}" presName="conn" presStyleLbl="parChTrans1D2" presStyleIdx="0" presStyleCnt="1"/>
      <dgm:spPr/>
      <dgm:t>
        <a:bodyPr/>
        <a:lstStyle/>
        <a:p>
          <a:endParaRPr lang="es-CO"/>
        </a:p>
      </dgm:t>
    </dgm:pt>
    <dgm:pt modelId="{6363B178-A899-434F-809C-D2BAA832CB99}" type="pres">
      <dgm:prSet presAssocID="{38C8940C-F34B-4F8C-BB2C-B078DC0175A5}" presName="extraNode" presStyleLbl="node1" presStyleIdx="0" presStyleCnt="7"/>
      <dgm:spPr/>
    </dgm:pt>
    <dgm:pt modelId="{A60C9C2E-67D5-4D2C-AF55-B97D4523F2CF}" type="pres">
      <dgm:prSet presAssocID="{38C8940C-F34B-4F8C-BB2C-B078DC0175A5}" presName="dstNode" presStyleLbl="node1" presStyleIdx="0" presStyleCnt="7"/>
      <dgm:spPr/>
    </dgm:pt>
    <dgm:pt modelId="{F53997CF-D850-403F-90EC-4E411E2825A2}" type="pres">
      <dgm:prSet presAssocID="{A49BA3B2-25FF-43DC-A2D2-A4EE8B5123EE}" presName="text_1" presStyleLbl="node1" presStyleIdx="0" presStyleCnt="7">
        <dgm:presLayoutVars>
          <dgm:bulletEnabled val="1"/>
        </dgm:presLayoutVars>
      </dgm:prSet>
      <dgm:spPr/>
      <dgm:t>
        <a:bodyPr/>
        <a:lstStyle/>
        <a:p>
          <a:endParaRPr lang="es-CO"/>
        </a:p>
      </dgm:t>
    </dgm:pt>
    <dgm:pt modelId="{3E8CE9E8-70D3-4B7D-A763-2FAFC76C38EE}" type="pres">
      <dgm:prSet presAssocID="{A49BA3B2-25FF-43DC-A2D2-A4EE8B5123EE}" presName="accent_1" presStyleCnt="0"/>
      <dgm:spPr/>
    </dgm:pt>
    <dgm:pt modelId="{3CFBE8C8-B7B5-47B0-BD28-61B8A2EAD6DE}" type="pres">
      <dgm:prSet presAssocID="{A49BA3B2-25FF-43DC-A2D2-A4EE8B5123EE}" presName="accentRepeatNode" presStyleLbl="solidFgAcc1" presStyleIdx="0" presStyleCnt="7"/>
      <dgm:spPr/>
    </dgm:pt>
    <dgm:pt modelId="{AE7D3F13-10B8-4644-B3B0-D039E3236040}" type="pres">
      <dgm:prSet presAssocID="{CF1E7704-92AF-494C-84FD-43563FF8A08F}" presName="text_2" presStyleLbl="node1" presStyleIdx="1" presStyleCnt="7">
        <dgm:presLayoutVars>
          <dgm:bulletEnabled val="1"/>
        </dgm:presLayoutVars>
      </dgm:prSet>
      <dgm:spPr/>
      <dgm:t>
        <a:bodyPr/>
        <a:lstStyle/>
        <a:p>
          <a:endParaRPr lang="es-CO"/>
        </a:p>
      </dgm:t>
    </dgm:pt>
    <dgm:pt modelId="{D6EF6752-BE14-4E26-A194-59550F75C459}" type="pres">
      <dgm:prSet presAssocID="{CF1E7704-92AF-494C-84FD-43563FF8A08F}" presName="accent_2" presStyleCnt="0"/>
      <dgm:spPr/>
    </dgm:pt>
    <dgm:pt modelId="{3F46E702-E293-469D-B6C9-6FA16DDEF22F}" type="pres">
      <dgm:prSet presAssocID="{CF1E7704-92AF-494C-84FD-43563FF8A08F}" presName="accentRepeatNode" presStyleLbl="solidFgAcc1" presStyleIdx="1" presStyleCnt="7"/>
      <dgm:spPr/>
    </dgm:pt>
    <dgm:pt modelId="{BB2E4244-9CFC-4A0D-8183-D8DE295F40F7}" type="pres">
      <dgm:prSet presAssocID="{F8F32001-5BAC-45AA-AD88-AAF44D4825CA}" presName="text_3" presStyleLbl="node1" presStyleIdx="2" presStyleCnt="7">
        <dgm:presLayoutVars>
          <dgm:bulletEnabled val="1"/>
        </dgm:presLayoutVars>
      </dgm:prSet>
      <dgm:spPr/>
      <dgm:t>
        <a:bodyPr/>
        <a:lstStyle/>
        <a:p>
          <a:endParaRPr lang="es-CO"/>
        </a:p>
      </dgm:t>
    </dgm:pt>
    <dgm:pt modelId="{63994B7B-3B16-46D5-8CD2-250DAA70C1A3}" type="pres">
      <dgm:prSet presAssocID="{F8F32001-5BAC-45AA-AD88-AAF44D4825CA}" presName="accent_3" presStyleCnt="0"/>
      <dgm:spPr/>
    </dgm:pt>
    <dgm:pt modelId="{0AEB07D5-9E16-4A24-A82F-AF2B82699901}" type="pres">
      <dgm:prSet presAssocID="{F8F32001-5BAC-45AA-AD88-AAF44D4825CA}" presName="accentRepeatNode" presStyleLbl="solidFgAcc1" presStyleIdx="2" presStyleCnt="7"/>
      <dgm:spPr/>
    </dgm:pt>
    <dgm:pt modelId="{A1252054-2ADC-4744-9B49-DC299185A2DF}" type="pres">
      <dgm:prSet presAssocID="{90DC1A2F-5166-40D7-BBAE-A3B59BF45A2B}" presName="text_4" presStyleLbl="node1" presStyleIdx="3" presStyleCnt="7">
        <dgm:presLayoutVars>
          <dgm:bulletEnabled val="1"/>
        </dgm:presLayoutVars>
      </dgm:prSet>
      <dgm:spPr/>
      <dgm:t>
        <a:bodyPr/>
        <a:lstStyle/>
        <a:p>
          <a:endParaRPr lang="es-CO"/>
        </a:p>
      </dgm:t>
    </dgm:pt>
    <dgm:pt modelId="{52226B23-3313-466A-8203-A6DFF958E76A}" type="pres">
      <dgm:prSet presAssocID="{90DC1A2F-5166-40D7-BBAE-A3B59BF45A2B}" presName="accent_4" presStyleCnt="0"/>
      <dgm:spPr/>
    </dgm:pt>
    <dgm:pt modelId="{DD29CD7D-F1D9-435E-97D9-DE52CB49E9C1}" type="pres">
      <dgm:prSet presAssocID="{90DC1A2F-5166-40D7-BBAE-A3B59BF45A2B}" presName="accentRepeatNode" presStyleLbl="solidFgAcc1" presStyleIdx="3" presStyleCnt="7"/>
      <dgm:spPr/>
    </dgm:pt>
    <dgm:pt modelId="{CEDA24C6-0B89-475A-BAA9-31F7BC7C8012}" type="pres">
      <dgm:prSet presAssocID="{F916FA53-C191-47C6-A89C-76E7DE7F5778}" presName="text_5" presStyleLbl="node1" presStyleIdx="4" presStyleCnt="7">
        <dgm:presLayoutVars>
          <dgm:bulletEnabled val="1"/>
        </dgm:presLayoutVars>
      </dgm:prSet>
      <dgm:spPr/>
      <dgm:t>
        <a:bodyPr/>
        <a:lstStyle/>
        <a:p>
          <a:endParaRPr lang="es-CO"/>
        </a:p>
      </dgm:t>
    </dgm:pt>
    <dgm:pt modelId="{650C9031-4027-46D6-BF6E-A78284EAC36D}" type="pres">
      <dgm:prSet presAssocID="{F916FA53-C191-47C6-A89C-76E7DE7F5778}" presName="accent_5" presStyleCnt="0"/>
      <dgm:spPr/>
    </dgm:pt>
    <dgm:pt modelId="{A09CD6A6-8474-4580-8A5F-2958D5D243FA}" type="pres">
      <dgm:prSet presAssocID="{F916FA53-C191-47C6-A89C-76E7DE7F5778}" presName="accentRepeatNode" presStyleLbl="solidFgAcc1" presStyleIdx="4" presStyleCnt="7"/>
      <dgm:spPr/>
    </dgm:pt>
    <dgm:pt modelId="{A5D833D1-10D6-45A8-A374-9155544F406E}" type="pres">
      <dgm:prSet presAssocID="{3503C89B-4353-40F8-8573-D43AF9CE6C5C}" presName="text_6" presStyleLbl="node1" presStyleIdx="5" presStyleCnt="7">
        <dgm:presLayoutVars>
          <dgm:bulletEnabled val="1"/>
        </dgm:presLayoutVars>
      </dgm:prSet>
      <dgm:spPr/>
      <dgm:t>
        <a:bodyPr/>
        <a:lstStyle/>
        <a:p>
          <a:endParaRPr lang="es-CO"/>
        </a:p>
      </dgm:t>
    </dgm:pt>
    <dgm:pt modelId="{68C9DB2C-BC7A-4E6A-9817-AA43511BA57E}" type="pres">
      <dgm:prSet presAssocID="{3503C89B-4353-40F8-8573-D43AF9CE6C5C}" presName="accent_6" presStyleCnt="0"/>
      <dgm:spPr/>
    </dgm:pt>
    <dgm:pt modelId="{9F6362AA-6E48-4924-AD0D-0C2DF46741F5}" type="pres">
      <dgm:prSet presAssocID="{3503C89B-4353-40F8-8573-D43AF9CE6C5C}" presName="accentRepeatNode" presStyleLbl="solidFgAcc1" presStyleIdx="5" presStyleCnt="7"/>
      <dgm:spPr/>
    </dgm:pt>
    <dgm:pt modelId="{B78BA388-D362-42CE-8505-8D1EF0FBD4A6}" type="pres">
      <dgm:prSet presAssocID="{C604D60A-875D-4BA4-9F5C-0F323D80B585}" presName="text_7" presStyleLbl="node1" presStyleIdx="6" presStyleCnt="7">
        <dgm:presLayoutVars>
          <dgm:bulletEnabled val="1"/>
        </dgm:presLayoutVars>
      </dgm:prSet>
      <dgm:spPr/>
      <dgm:t>
        <a:bodyPr/>
        <a:lstStyle/>
        <a:p>
          <a:endParaRPr lang="es-CO"/>
        </a:p>
      </dgm:t>
    </dgm:pt>
    <dgm:pt modelId="{A9D668E9-9050-4A97-8959-3837901E082C}" type="pres">
      <dgm:prSet presAssocID="{C604D60A-875D-4BA4-9F5C-0F323D80B585}" presName="accent_7" presStyleCnt="0"/>
      <dgm:spPr/>
    </dgm:pt>
    <dgm:pt modelId="{58C60117-7397-4F2B-A048-850BA6B2ACC3}" type="pres">
      <dgm:prSet presAssocID="{C604D60A-875D-4BA4-9F5C-0F323D80B585}" presName="accentRepeatNode" presStyleLbl="solidFgAcc1" presStyleIdx="6" presStyleCnt="7"/>
      <dgm:spPr/>
    </dgm:pt>
  </dgm:ptLst>
  <dgm:cxnLst>
    <dgm:cxn modelId="{154C1855-773D-4BBB-9001-6D5D05956CAC}" srcId="{38C8940C-F34B-4F8C-BB2C-B078DC0175A5}" destId="{C604D60A-875D-4BA4-9F5C-0F323D80B585}" srcOrd="6" destOrd="0" parTransId="{21C3D043-E5DC-45CB-8B24-51981CC5E3E4}" sibTransId="{93323BF8-08F6-45CD-A486-4830EE60B5D0}"/>
    <dgm:cxn modelId="{D58CEB9D-2BF7-498A-9984-8FD3189216EF}" type="presOf" srcId="{C604D60A-875D-4BA4-9F5C-0F323D80B585}" destId="{B78BA388-D362-42CE-8505-8D1EF0FBD4A6}" srcOrd="0" destOrd="0" presId="urn:microsoft.com/office/officeart/2008/layout/VerticalCurvedList"/>
    <dgm:cxn modelId="{ADBDBB6C-56D0-49E3-B10A-E222294004BB}" type="presOf" srcId="{90DC1A2F-5166-40D7-BBAE-A3B59BF45A2B}" destId="{A1252054-2ADC-4744-9B49-DC299185A2DF}" srcOrd="0" destOrd="0" presId="urn:microsoft.com/office/officeart/2008/layout/VerticalCurvedList"/>
    <dgm:cxn modelId="{8355243B-E3D6-4EA0-9620-E88E636F6E6A}" type="presOf" srcId="{F8F32001-5BAC-45AA-AD88-AAF44D4825CA}" destId="{BB2E4244-9CFC-4A0D-8183-D8DE295F40F7}" srcOrd="0" destOrd="0" presId="urn:microsoft.com/office/officeart/2008/layout/VerticalCurvedList"/>
    <dgm:cxn modelId="{C059057F-7F3D-44F2-B901-89B6EEEA11B9}" type="presOf" srcId="{CF1E7704-92AF-494C-84FD-43563FF8A08F}" destId="{AE7D3F13-10B8-4644-B3B0-D039E3236040}" srcOrd="0" destOrd="0" presId="urn:microsoft.com/office/officeart/2008/layout/VerticalCurvedList"/>
    <dgm:cxn modelId="{1EA45DAC-BC03-40F0-A84D-5E0864803CB7}" srcId="{38C8940C-F34B-4F8C-BB2C-B078DC0175A5}" destId="{CF1E7704-92AF-494C-84FD-43563FF8A08F}" srcOrd="1" destOrd="0" parTransId="{41341C86-EEF3-4363-815F-B039ECBCBEDA}" sibTransId="{00428692-3500-408D-8845-DD24A3EC58C0}"/>
    <dgm:cxn modelId="{1FA37716-FFA7-49D6-A8DE-E1B83643EB28}" srcId="{38C8940C-F34B-4F8C-BB2C-B078DC0175A5}" destId="{F916FA53-C191-47C6-A89C-76E7DE7F5778}" srcOrd="4" destOrd="0" parTransId="{36C188EB-BBCF-4EC7-BA92-FF7B8C2E84DB}" sibTransId="{B748DBDE-2C5C-4B75-BE07-EDCF63F4736C}"/>
    <dgm:cxn modelId="{C00B2A2E-F6C6-4CC7-A3A4-3007A1253D79}" srcId="{38C8940C-F34B-4F8C-BB2C-B078DC0175A5}" destId="{3503C89B-4353-40F8-8573-D43AF9CE6C5C}" srcOrd="5" destOrd="0" parTransId="{5467B2D2-7437-469C-BE19-6D0DCD74818A}" sibTransId="{403B5536-FD31-4072-8038-1A1C48B404E0}"/>
    <dgm:cxn modelId="{51B316D3-F7EB-4060-89A4-24BB3753BA4C}" srcId="{38C8940C-F34B-4F8C-BB2C-B078DC0175A5}" destId="{A49BA3B2-25FF-43DC-A2D2-A4EE8B5123EE}" srcOrd="0" destOrd="0" parTransId="{C86D98C0-EBA7-4172-8550-61784B34074F}" sibTransId="{4D18E9F0-FB75-4B8F-8FB7-A1BED6393162}"/>
    <dgm:cxn modelId="{732B6C27-293C-483A-98DE-C2A11F5DB8FD}" srcId="{38C8940C-F34B-4F8C-BB2C-B078DC0175A5}" destId="{90DC1A2F-5166-40D7-BBAE-A3B59BF45A2B}" srcOrd="3" destOrd="0" parTransId="{2F4A5ED0-777C-4E74-8508-C48E98261286}" sibTransId="{ACDEDBE3-9E18-4896-80A5-84EC14790A12}"/>
    <dgm:cxn modelId="{AFDE9492-90F7-45F3-8154-351E8DE77192}" type="presOf" srcId="{38C8940C-F34B-4F8C-BB2C-B078DC0175A5}" destId="{BFE55D0D-1225-4FBE-B7BB-EC5684C84631}" srcOrd="0" destOrd="0" presId="urn:microsoft.com/office/officeart/2008/layout/VerticalCurvedList"/>
    <dgm:cxn modelId="{EAA57811-B71F-41D6-AC79-503ACFACCBD6}" type="presOf" srcId="{F916FA53-C191-47C6-A89C-76E7DE7F5778}" destId="{CEDA24C6-0B89-475A-BAA9-31F7BC7C8012}" srcOrd="0" destOrd="0" presId="urn:microsoft.com/office/officeart/2008/layout/VerticalCurvedList"/>
    <dgm:cxn modelId="{A32E4F93-1DE2-47AF-93AA-9589164F38D7}" srcId="{38C8940C-F34B-4F8C-BB2C-B078DC0175A5}" destId="{F8F32001-5BAC-45AA-AD88-AAF44D4825CA}" srcOrd="2" destOrd="0" parTransId="{E03661B5-55DB-4DD4-BB46-2A65EAC41384}" sibTransId="{5B7CB820-E203-49AB-B488-338B566407D7}"/>
    <dgm:cxn modelId="{8121E896-A5B8-4EDD-B3CF-FCA57816813B}" type="presOf" srcId="{4D18E9F0-FB75-4B8F-8FB7-A1BED6393162}" destId="{D328B3B6-F3A8-47C5-B272-CFD0AFC1B3D3}" srcOrd="0" destOrd="0" presId="urn:microsoft.com/office/officeart/2008/layout/VerticalCurvedList"/>
    <dgm:cxn modelId="{B459E778-259B-4C05-A273-40D5A8088920}" type="presOf" srcId="{A49BA3B2-25FF-43DC-A2D2-A4EE8B5123EE}" destId="{F53997CF-D850-403F-90EC-4E411E2825A2}" srcOrd="0" destOrd="0" presId="urn:microsoft.com/office/officeart/2008/layout/VerticalCurvedList"/>
    <dgm:cxn modelId="{B24967D7-C4E4-4C8E-A1A2-A51D0320FA68}" type="presOf" srcId="{3503C89B-4353-40F8-8573-D43AF9CE6C5C}" destId="{A5D833D1-10D6-45A8-A374-9155544F406E}" srcOrd="0" destOrd="0" presId="urn:microsoft.com/office/officeart/2008/layout/VerticalCurvedList"/>
    <dgm:cxn modelId="{5F3E2FB9-4D71-4220-B5BC-5620BEF53146}" type="presParOf" srcId="{BFE55D0D-1225-4FBE-B7BB-EC5684C84631}" destId="{B296505B-B247-4253-B259-B830E6AFE1D2}" srcOrd="0" destOrd="0" presId="urn:microsoft.com/office/officeart/2008/layout/VerticalCurvedList"/>
    <dgm:cxn modelId="{5D48C7E1-E001-4B5A-BAFE-9B2605C84395}" type="presParOf" srcId="{B296505B-B247-4253-B259-B830E6AFE1D2}" destId="{696DE51E-B434-4D7D-8299-DCB7ECB5E8BA}" srcOrd="0" destOrd="0" presId="urn:microsoft.com/office/officeart/2008/layout/VerticalCurvedList"/>
    <dgm:cxn modelId="{12782380-552B-471E-94E6-61479F2C7AC5}" type="presParOf" srcId="{696DE51E-B434-4D7D-8299-DCB7ECB5E8BA}" destId="{87085B70-549E-49D5-BDE4-B6EE090ACCA0}" srcOrd="0" destOrd="0" presId="urn:microsoft.com/office/officeart/2008/layout/VerticalCurvedList"/>
    <dgm:cxn modelId="{1C528539-E564-4204-9F11-98114ACDC200}" type="presParOf" srcId="{696DE51E-B434-4D7D-8299-DCB7ECB5E8BA}" destId="{D328B3B6-F3A8-47C5-B272-CFD0AFC1B3D3}" srcOrd="1" destOrd="0" presId="urn:microsoft.com/office/officeart/2008/layout/VerticalCurvedList"/>
    <dgm:cxn modelId="{4E795E05-1F8F-42E8-9F5F-45770027B9D8}" type="presParOf" srcId="{696DE51E-B434-4D7D-8299-DCB7ECB5E8BA}" destId="{6363B178-A899-434F-809C-D2BAA832CB99}" srcOrd="2" destOrd="0" presId="urn:microsoft.com/office/officeart/2008/layout/VerticalCurvedList"/>
    <dgm:cxn modelId="{1003264C-AD62-4C9E-8D86-708E4CF76409}" type="presParOf" srcId="{696DE51E-B434-4D7D-8299-DCB7ECB5E8BA}" destId="{A60C9C2E-67D5-4D2C-AF55-B97D4523F2CF}" srcOrd="3" destOrd="0" presId="urn:microsoft.com/office/officeart/2008/layout/VerticalCurvedList"/>
    <dgm:cxn modelId="{5E68211B-82E1-4BA6-9BC2-365F64B06AFC}" type="presParOf" srcId="{B296505B-B247-4253-B259-B830E6AFE1D2}" destId="{F53997CF-D850-403F-90EC-4E411E2825A2}" srcOrd="1" destOrd="0" presId="urn:microsoft.com/office/officeart/2008/layout/VerticalCurvedList"/>
    <dgm:cxn modelId="{17FEB8CE-16F8-4941-BFAB-5FEF8C5E99E1}" type="presParOf" srcId="{B296505B-B247-4253-B259-B830E6AFE1D2}" destId="{3E8CE9E8-70D3-4B7D-A763-2FAFC76C38EE}" srcOrd="2" destOrd="0" presId="urn:microsoft.com/office/officeart/2008/layout/VerticalCurvedList"/>
    <dgm:cxn modelId="{35AB5464-DA59-4697-BF66-95473C4B0CB8}" type="presParOf" srcId="{3E8CE9E8-70D3-4B7D-A763-2FAFC76C38EE}" destId="{3CFBE8C8-B7B5-47B0-BD28-61B8A2EAD6DE}" srcOrd="0" destOrd="0" presId="urn:microsoft.com/office/officeart/2008/layout/VerticalCurvedList"/>
    <dgm:cxn modelId="{800B87A4-81B0-4176-9F90-756DC485B266}" type="presParOf" srcId="{B296505B-B247-4253-B259-B830E6AFE1D2}" destId="{AE7D3F13-10B8-4644-B3B0-D039E3236040}" srcOrd="3" destOrd="0" presId="urn:microsoft.com/office/officeart/2008/layout/VerticalCurvedList"/>
    <dgm:cxn modelId="{C35BED11-DD6E-4165-9EC1-0F97BBB8CC17}" type="presParOf" srcId="{B296505B-B247-4253-B259-B830E6AFE1D2}" destId="{D6EF6752-BE14-4E26-A194-59550F75C459}" srcOrd="4" destOrd="0" presId="urn:microsoft.com/office/officeart/2008/layout/VerticalCurvedList"/>
    <dgm:cxn modelId="{832705E0-3327-4137-8783-C5816C395FC5}" type="presParOf" srcId="{D6EF6752-BE14-4E26-A194-59550F75C459}" destId="{3F46E702-E293-469D-B6C9-6FA16DDEF22F}" srcOrd="0" destOrd="0" presId="urn:microsoft.com/office/officeart/2008/layout/VerticalCurvedList"/>
    <dgm:cxn modelId="{D0BE97FE-0575-46AD-87FA-7E03E77EA023}" type="presParOf" srcId="{B296505B-B247-4253-B259-B830E6AFE1D2}" destId="{BB2E4244-9CFC-4A0D-8183-D8DE295F40F7}" srcOrd="5" destOrd="0" presId="urn:microsoft.com/office/officeart/2008/layout/VerticalCurvedList"/>
    <dgm:cxn modelId="{5BD050E0-34D5-483D-92D4-71A16B519B87}" type="presParOf" srcId="{B296505B-B247-4253-B259-B830E6AFE1D2}" destId="{63994B7B-3B16-46D5-8CD2-250DAA70C1A3}" srcOrd="6" destOrd="0" presId="urn:microsoft.com/office/officeart/2008/layout/VerticalCurvedList"/>
    <dgm:cxn modelId="{5B8F96DE-CEA1-450F-AE87-4A492F5F43FA}" type="presParOf" srcId="{63994B7B-3B16-46D5-8CD2-250DAA70C1A3}" destId="{0AEB07D5-9E16-4A24-A82F-AF2B82699901}" srcOrd="0" destOrd="0" presId="urn:microsoft.com/office/officeart/2008/layout/VerticalCurvedList"/>
    <dgm:cxn modelId="{EE8EC1FC-C6AC-43C0-B02B-8F1CC2FF0D83}" type="presParOf" srcId="{B296505B-B247-4253-B259-B830E6AFE1D2}" destId="{A1252054-2ADC-4744-9B49-DC299185A2DF}" srcOrd="7" destOrd="0" presId="urn:microsoft.com/office/officeart/2008/layout/VerticalCurvedList"/>
    <dgm:cxn modelId="{25343B1B-0563-45B0-865F-F04A84AD9EC9}" type="presParOf" srcId="{B296505B-B247-4253-B259-B830E6AFE1D2}" destId="{52226B23-3313-466A-8203-A6DFF958E76A}" srcOrd="8" destOrd="0" presId="urn:microsoft.com/office/officeart/2008/layout/VerticalCurvedList"/>
    <dgm:cxn modelId="{5FF5D381-8989-4285-B359-1C9DBA5FE70B}" type="presParOf" srcId="{52226B23-3313-466A-8203-A6DFF958E76A}" destId="{DD29CD7D-F1D9-435E-97D9-DE52CB49E9C1}" srcOrd="0" destOrd="0" presId="urn:microsoft.com/office/officeart/2008/layout/VerticalCurvedList"/>
    <dgm:cxn modelId="{8D63C8D4-5C91-4608-A680-8EAFD8B7C00E}" type="presParOf" srcId="{B296505B-B247-4253-B259-B830E6AFE1D2}" destId="{CEDA24C6-0B89-475A-BAA9-31F7BC7C8012}" srcOrd="9" destOrd="0" presId="urn:microsoft.com/office/officeart/2008/layout/VerticalCurvedList"/>
    <dgm:cxn modelId="{D6A48C07-7502-4A9F-BD82-6A47EEF3F66F}" type="presParOf" srcId="{B296505B-B247-4253-B259-B830E6AFE1D2}" destId="{650C9031-4027-46D6-BF6E-A78284EAC36D}" srcOrd="10" destOrd="0" presId="urn:microsoft.com/office/officeart/2008/layout/VerticalCurvedList"/>
    <dgm:cxn modelId="{D7FED30E-CCE5-4691-B913-CDC697B4919E}" type="presParOf" srcId="{650C9031-4027-46D6-BF6E-A78284EAC36D}" destId="{A09CD6A6-8474-4580-8A5F-2958D5D243FA}" srcOrd="0" destOrd="0" presId="urn:microsoft.com/office/officeart/2008/layout/VerticalCurvedList"/>
    <dgm:cxn modelId="{A682822C-EFC4-4CC8-835A-2D3BC1CA45E4}" type="presParOf" srcId="{B296505B-B247-4253-B259-B830E6AFE1D2}" destId="{A5D833D1-10D6-45A8-A374-9155544F406E}" srcOrd="11" destOrd="0" presId="urn:microsoft.com/office/officeart/2008/layout/VerticalCurvedList"/>
    <dgm:cxn modelId="{71038FF1-2D3A-4667-A29F-E811B9020441}" type="presParOf" srcId="{B296505B-B247-4253-B259-B830E6AFE1D2}" destId="{68C9DB2C-BC7A-4E6A-9817-AA43511BA57E}" srcOrd="12" destOrd="0" presId="urn:microsoft.com/office/officeart/2008/layout/VerticalCurvedList"/>
    <dgm:cxn modelId="{F0073F62-A2A7-4A5A-A444-E03A0B8B9EE4}" type="presParOf" srcId="{68C9DB2C-BC7A-4E6A-9817-AA43511BA57E}" destId="{9F6362AA-6E48-4924-AD0D-0C2DF46741F5}" srcOrd="0" destOrd="0" presId="urn:microsoft.com/office/officeart/2008/layout/VerticalCurvedList"/>
    <dgm:cxn modelId="{E1204035-D23C-4DE1-B581-E5925871974E}" type="presParOf" srcId="{B296505B-B247-4253-B259-B830E6AFE1D2}" destId="{B78BA388-D362-42CE-8505-8D1EF0FBD4A6}" srcOrd="13" destOrd="0" presId="urn:microsoft.com/office/officeart/2008/layout/VerticalCurvedList"/>
    <dgm:cxn modelId="{CA466CB2-59A7-4185-B3B9-D9810EB6C887}" type="presParOf" srcId="{B296505B-B247-4253-B259-B830E6AFE1D2}" destId="{A9D668E9-9050-4A97-8959-3837901E082C}" srcOrd="14" destOrd="0" presId="urn:microsoft.com/office/officeart/2008/layout/VerticalCurvedList"/>
    <dgm:cxn modelId="{562B3C1D-8D18-4F52-A123-60C581136E1E}" type="presParOf" srcId="{A9D668E9-9050-4A97-8959-3837901E082C}" destId="{58C60117-7397-4F2B-A048-850BA6B2ACC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17AD6A-AAF8-4415-9639-9222A8D85AA8}" type="doc">
      <dgm:prSet loTypeId="urn:microsoft.com/office/officeart/2005/8/layout/StepDownProcess" loCatId="process" qsTypeId="urn:microsoft.com/office/officeart/2005/8/quickstyle/simple1" qsCatId="simple" csTypeId="urn:microsoft.com/office/officeart/2005/8/colors/colorful1" csCatId="colorful" phldr="1"/>
      <dgm:spPr/>
      <dgm:t>
        <a:bodyPr/>
        <a:lstStyle/>
        <a:p>
          <a:endParaRPr lang="es-CO"/>
        </a:p>
      </dgm:t>
    </dgm:pt>
    <dgm:pt modelId="{053DBDBB-CB2C-4DD2-85C3-93715133495C}">
      <dgm:prSet phldrT="[Texto]" custT="1"/>
      <dgm:spPr/>
      <dgm:t>
        <a:bodyPr/>
        <a:lstStyle/>
        <a:p>
          <a:r>
            <a:rPr lang="es-CO" sz="1800" b="1" dirty="0" smtClean="0"/>
            <a:t>Formulación de los Perfiles de Cada Proyecto</a:t>
          </a:r>
          <a:endParaRPr lang="es-CO" sz="1800" b="1" dirty="0"/>
        </a:p>
      </dgm:t>
    </dgm:pt>
    <dgm:pt modelId="{BA04E136-731B-4F65-8948-D16FFB6C272C}" type="parTrans" cxnId="{AF4C6096-6746-4172-9B01-BA21387F449F}">
      <dgm:prSet/>
      <dgm:spPr/>
      <dgm:t>
        <a:bodyPr/>
        <a:lstStyle/>
        <a:p>
          <a:endParaRPr lang="es-CO"/>
        </a:p>
      </dgm:t>
    </dgm:pt>
    <dgm:pt modelId="{5A907F6D-5109-4A90-8772-01EE0443742E}" type="sibTrans" cxnId="{AF4C6096-6746-4172-9B01-BA21387F449F}">
      <dgm:prSet/>
      <dgm:spPr/>
      <dgm:t>
        <a:bodyPr/>
        <a:lstStyle/>
        <a:p>
          <a:endParaRPr lang="es-CO"/>
        </a:p>
      </dgm:t>
    </dgm:pt>
    <dgm:pt modelId="{BFA48356-5E7D-421C-924E-FC1AF3167063}">
      <dgm:prSet phldrT="[Texto]"/>
      <dgm:spPr/>
      <dgm:t>
        <a:bodyPr/>
        <a:lstStyle/>
        <a:p>
          <a:r>
            <a:rPr lang="es-CO" b="1" dirty="0" smtClean="0"/>
            <a:t>Mirada de largo plazo</a:t>
          </a:r>
          <a:endParaRPr lang="es-CO" b="1" dirty="0"/>
        </a:p>
      </dgm:t>
    </dgm:pt>
    <dgm:pt modelId="{E97AE022-24F7-48B4-800E-5E73F6EEE052}" type="parTrans" cxnId="{4031BD61-7325-43DC-A801-3FCAE328FEBC}">
      <dgm:prSet/>
      <dgm:spPr/>
      <dgm:t>
        <a:bodyPr/>
        <a:lstStyle/>
        <a:p>
          <a:endParaRPr lang="es-CO"/>
        </a:p>
      </dgm:t>
    </dgm:pt>
    <dgm:pt modelId="{BFC2179A-6609-4CB9-B7B7-27F9A9F21783}" type="sibTrans" cxnId="{4031BD61-7325-43DC-A801-3FCAE328FEBC}">
      <dgm:prSet/>
      <dgm:spPr/>
      <dgm:t>
        <a:bodyPr/>
        <a:lstStyle/>
        <a:p>
          <a:endParaRPr lang="es-CO"/>
        </a:p>
      </dgm:t>
    </dgm:pt>
    <dgm:pt modelId="{24DEDC23-6ABA-4155-81DD-A7FFE7001F73}">
      <dgm:prSet phldrT="[Texto]" custT="1"/>
      <dgm:spPr/>
      <dgm:t>
        <a:bodyPr/>
        <a:lstStyle/>
        <a:p>
          <a:r>
            <a:rPr lang="es-CO" sz="1800" b="1" dirty="0" smtClean="0"/>
            <a:t>Formulación de los Planes de Acción Seccional</a:t>
          </a:r>
          <a:endParaRPr lang="es-CO" sz="1800" b="1" dirty="0"/>
        </a:p>
      </dgm:t>
    </dgm:pt>
    <dgm:pt modelId="{A7BC3279-5D13-4EEB-8628-1FC8F8E5CFAF}" type="parTrans" cxnId="{95332395-8243-4BAE-9ACA-CF5D73DEEE91}">
      <dgm:prSet/>
      <dgm:spPr/>
      <dgm:t>
        <a:bodyPr/>
        <a:lstStyle/>
        <a:p>
          <a:endParaRPr lang="es-CO"/>
        </a:p>
      </dgm:t>
    </dgm:pt>
    <dgm:pt modelId="{9D755BD9-AC1D-4F8D-B2EE-6667502BAF58}" type="sibTrans" cxnId="{95332395-8243-4BAE-9ACA-CF5D73DEEE91}">
      <dgm:prSet/>
      <dgm:spPr/>
      <dgm:t>
        <a:bodyPr/>
        <a:lstStyle/>
        <a:p>
          <a:endParaRPr lang="es-CO"/>
        </a:p>
      </dgm:t>
    </dgm:pt>
    <dgm:pt modelId="{9847E6C6-A9FE-4D19-A832-54BCD3D189A1}">
      <dgm:prSet phldrT="[Texto]"/>
      <dgm:spPr/>
      <dgm:t>
        <a:bodyPr/>
        <a:lstStyle/>
        <a:p>
          <a:r>
            <a:rPr lang="es-CO" b="1" dirty="0" smtClean="0"/>
            <a:t>Horizonte 2015-2018</a:t>
          </a:r>
          <a:endParaRPr lang="es-CO" b="1" dirty="0"/>
        </a:p>
      </dgm:t>
    </dgm:pt>
    <dgm:pt modelId="{E9F68296-5CED-4B3F-858E-4C49E4CF0F31}" type="parTrans" cxnId="{AA8715AA-A174-436A-BAC3-D13F24D15C12}">
      <dgm:prSet/>
      <dgm:spPr/>
      <dgm:t>
        <a:bodyPr/>
        <a:lstStyle/>
        <a:p>
          <a:endParaRPr lang="es-CO"/>
        </a:p>
      </dgm:t>
    </dgm:pt>
    <dgm:pt modelId="{31907B22-179E-4CF7-8C5E-2AE3A67E6422}" type="sibTrans" cxnId="{AA8715AA-A174-436A-BAC3-D13F24D15C12}">
      <dgm:prSet/>
      <dgm:spPr/>
      <dgm:t>
        <a:bodyPr/>
        <a:lstStyle/>
        <a:p>
          <a:endParaRPr lang="es-CO"/>
        </a:p>
      </dgm:t>
    </dgm:pt>
    <dgm:pt modelId="{632FA43F-D90D-4402-9082-BC9E0EFE911D}">
      <dgm:prSet phldrT="[Texto]" custT="1"/>
      <dgm:spPr/>
      <dgm:t>
        <a:bodyPr/>
        <a:lstStyle/>
        <a:p>
          <a:r>
            <a:rPr lang="es-CO" sz="1800" b="1" dirty="0" smtClean="0"/>
            <a:t>Formulación de los Planes de Acción Anuales</a:t>
          </a:r>
          <a:endParaRPr lang="es-CO" sz="1800" b="1" dirty="0"/>
        </a:p>
      </dgm:t>
    </dgm:pt>
    <dgm:pt modelId="{F07296FB-954A-4C8A-8556-F0CEB443E396}" type="parTrans" cxnId="{C85E4AA7-A5B3-4DAA-986A-E2C5892842C8}">
      <dgm:prSet/>
      <dgm:spPr/>
      <dgm:t>
        <a:bodyPr/>
        <a:lstStyle/>
        <a:p>
          <a:endParaRPr lang="es-CO"/>
        </a:p>
      </dgm:t>
    </dgm:pt>
    <dgm:pt modelId="{60451F70-20D4-4190-9E79-A9F45DBE2634}" type="sibTrans" cxnId="{C85E4AA7-A5B3-4DAA-986A-E2C5892842C8}">
      <dgm:prSet/>
      <dgm:spPr/>
      <dgm:t>
        <a:bodyPr/>
        <a:lstStyle/>
        <a:p>
          <a:endParaRPr lang="es-CO"/>
        </a:p>
      </dgm:t>
    </dgm:pt>
    <dgm:pt modelId="{CE24E6C3-6057-446A-8B07-F9A311F0A85E}">
      <dgm:prSet phldrT="[Texto]" custT="1"/>
      <dgm:spPr/>
      <dgm:t>
        <a:bodyPr/>
        <a:lstStyle/>
        <a:p>
          <a:r>
            <a:rPr lang="es-CO" sz="1400" b="1" dirty="0" smtClean="0"/>
            <a:t>Vigencia Anual</a:t>
          </a:r>
          <a:endParaRPr lang="es-CO" sz="1400" b="1" dirty="0"/>
        </a:p>
      </dgm:t>
    </dgm:pt>
    <dgm:pt modelId="{1D98E708-EA93-4173-8C96-0101F1A55727}" type="parTrans" cxnId="{52E19F8F-FB46-4657-BB11-CD4CA6A97C34}">
      <dgm:prSet/>
      <dgm:spPr/>
      <dgm:t>
        <a:bodyPr/>
        <a:lstStyle/>
        <a:p>
          <a:endParaRPr lang="es-CO"/>
        </a:p>
      </dgm:t>
    </dgm:pt>
    <dgm:pt modelId="{9D039399-4C6A-4737-BDF8-177798086A2C}" type="sibTrans" cxnId="{52E19F8F-FB46-4657-BB11-CD4CA6A97C34}">
      <dgm:prSet/>
      <dgm:spPr/>
      <dgm:t>
        <a:bodyPr/>
        <a:lstStyle/>
        <a:p>
          <a:endParaRPr lang="es-CO"/>
        </a:p>
      </dgm:t>
    </dgm:pt>
    <dgm:pt modelId="{F1AD4C2C-0EC7-4460-873C-193F4D621FA1}" type="pres">
      <dgm:prSet presAssocID="{4B17AD6A-AAF8-4415-9639-9222A8D85AA8}" presName="rootnode" presStyleCnt="0">
        <dgm:presLayoutVars>
          <dgm:chMax/>
          <dgm:chPref/>
          <dgm:dir/>
          <dgm:animLvl val="lvl"/>
        </dgm:presLayoutVars>
      </dgm:prSet>
      <dgm:spPr/>
      <dgm:t>
        <a:bodyPr/>
        <a:lstStyle/>
        <a:p>
          <a:endParaRPr lang="es-ES"/>
        </a:p>
      </dgm:t>
    </dgm:pt>
    <dgm:pt modelId="{A18EB1A4-A175-423E-9A13-32433A2E405F}" type="pres">
      <dgm:prSet presAssocID="{053DBDBB-CB2C-4DD2-85C3-93715133495C}" presName="composite" presStyleCnt="0"/>
      <dgm:spPr/>
    </dgm:pt>
    <dgm:pt modelId="{EA4E63BB-B00A-4747-BC6B-C0ECABA74E2F}" type="pres">
      <dgm:prSet presAssocID="{053DBDBB-CB2C-4DD2-85C3-93715133495C}" presName="bentUpArrow1" presStyleLbl="alignImgPlace1" presStyleIdx="0" presStyleCnt="2"/>
      <dgm:spPr>
        <a:blipFill rotWithShape="0">
          <a:blip xmlns:r="http://schemas.openxmlformats.org/officeDocument/2006/relationships" r:embed="rId1"/>
          <a:stretch>
            <a:fillRect/>
          </a:stretch>
        </a:blipFill>
      </dgm:spPr>
      <dgm:t>
        <a:bodyPr/>
        <a:lstStyle/>
        <a:p>
          <a:endParaRPr lang="es-CO"/>
        </a:p>
      </dgm:t>
    </dgm:pt>
    <dgm:pt modelId="{276F7764-06C1-41E5-A481-26BC7F3704E3}" type="pres">
      <dgm:prSet presAssocID="{053DBDBB-CB2C-4DD2-85C3-93715133495C}" presName="ParentText" presStyleLbl="node1" presStyleIdx="0" presStyleCnt="3">
        <dgm:presLayoutVars>
          <dgm:chMax val="1"/>
          <dgm:chPref val="1"/>
          <dgm:bulletEnabled val="1"/>
        </dgm:presLayoutVars>
      </dgm:prSet>
      <dgm:spPr/>
      <dgm:t>
        <a:bodyPr/>
        <a:lstStyle/>
        <a:p>
          <a:endParaRPr lang="es-CO"/>
        </a:p>
      </dgm:t>
    </dgm:pt>
    <dgm:pt modelId="{22F420BF-B3E7-488F-8A9A-2D4643ECD516}" type="pres">
      <dgm:prSet presAssocID="{053DBDBB-CB2C-4DD2-85C3-93715133495C}" presName="ChildText" presStyleLbl="revTx" presStyleIdx="0" presStyleCnt="3">
        <dgm:presLayoutVars>
          <dgm:chMax val="0"/>
          <dgm:chPref val="0"/>
          <dgm:bulletEnabled val="1"/>
        </dgm:presLayoutVars>
      </dgm:prSet>
      <dgm:spPr/>
      <dgm:t>
        <a:bodyPr/>
        <a:lstStyle/>
        <a:p>
          <a:endParaRPr lang="es-CO"/>
        </a:p>
      </dgm:t>
    </dgm:pt>
    <dgm:pt modelId="{56DB833B-BD5C-4823-B180-31F6252F780A}" type="pres">
      <dgm:prSet presAssocID="{5A907F6D-5109-4A90-8772-01EE0443742E}" presName="sibTrans" presStyleCnt="0"/>
      <dgm:spPr/>
    </dgm:pt>
    <dgm:pt modelId="{60316A2F-FB89-456E-BEB6-55E16527DB83}" type="pres">
      <dgm:prSet presAssocID="{24DEDC23-6ABA-4155-81DD-A7FFE7001F73}" presName="composite" presStyleCnt="0"/>
      <dgm:spPr/>
    </dgm:pt>
    <dgm:pt modelId="{2BDD092D-9805-4F19-A65B-FA19F1C19653}" type="pres">
      <dgm:prSet presAssocID="{24DEDC23-6ABA-4155-81DD-A7FFE7001F73}" presName="bentUpArrow1" presStyleLbl="alignImgPlace1" presStyleIdx="1" presStyleCnt="2"/>
      <dgm:spPr>
        <a:solidFill>
          <a:schemeClr val="accent1">
            <a:lumMod val="40000"/>
            <a:lumOff val="60000"/>
          </a:schemeClr>
        </a:solidFill>
      </dgm:spPr>
    </dgm:pt>
    <dgm:pt modelId="{0B9B6A97-4797-4168-89DD-81A49187BF31}" type="pres">
      <dgm:prSet presAssocID="{24DEDC23-6ABA-4155-81DD-A7FFE7001F73}" presName="ParentText" presStyleLbl="node1" presStyleIdx="1" presStyleCnt="3">
        <dgm:presLayoutVars>
          <dgm:chMax val="1"/>
          <dgm:chPref val="1"/>
          <dgm:bulletEnabled val="1"/>
        </dgm:presLayoutVars>
      </dgm:prSet>
      <dgm:spPr/>
      <dgm:t>
        <a:bodyPr/>
        <a:lstStyle/>
        <a:p>
          <a:endParaRPr lang="es-ES"/>
        </a:p>
      </dgm:t>
    </dgm:pt>
    <dgm:pt modelId="{912BDAC8-AE0E-4159-8DDF-2B46D0D82576}" type="pres">
      <dgm:prSet presAssocID="{24DEDC23-6ABA-4155-81DD-A7FFE7001F73}" presName="ChildText" presStyleLbl="revTx" presStyleIdx="1" presStyleCnt="3">
        <dgm:presLayoutVars>
          <dgm:chMax val="0"/>
          <dgm:chPref val="0"/>
          <dgm:bulletEnabled val="1"/>
        </dgm:presLayoutVars>
      </dgm:prSet>
      <dgm:spPr/>
      <dgm:t>
        <a:bodyPr/>
        <a:lstStyle/>
        <a:p>
          <a:endParaRPr lang="es-CO"/>
        </a:p>
      </dgm:t>
    </dgm:pt>
    <dgm:pt modelId="{93EC01EC-EC81-4256-B9D8-6B9C6FCC0971}" type="pres">
      <dgm:prSet presAssocID="{9D755BD9-AC1D-4F8D-B2EE-6667502BAF58}" presName="sibTrans" presStyleCnt="0"/>
      <dgm:spPr/>
    </dgm:pt>
    <dgm:pt modelId="{5E2DFD70-758C-43D1-AC05-925AE6877BD6}" type="pres">
      <dgm:prSet presAssocID="{632FA43F-D90D-4402-9082-BC9E0EFE911D}" presName="composite" presStyleCnt="0"/>
      <dgm:spPr/>
    </dgm:pt>
    <dgm:pt modelId="{0CD1DD6F-B3FC-4F08-814A-6A9C4ABF55EF}" type="pres">
      <dgm:prSet presAssocID="{632FA43F-D90D-4402-9082-BC9E0EFE911D}" presName="ParentText" presStyleLbl="node1" presStyleIdx="2" presStyleCnt="3">
        <dgm:presLayoutVars>
          <dgm:chMax val="1"/>
          <dgm:chPref val="1"/>
          <dgm:bulletEnabled val="1"/>
        </dgm:presLayoutVars>
      </dgm:prSet>
      <dgm:spPr/>
      <dgm:t>
        <a:bodyPr/>
        <a:lstStyle/>
        <a:p>
          <a:endParaRPr lang="es-CO"/>
        </a:p>
      </dgm:t>
    </dgm:pt>
    <dgm:pt modelId="{D5BEDA1D-FB17-46AC-8674-9BCEF60F79A5}" type="pres">
      <dgm:prSet presAssocID="{632FA43F-D90D-4402-9082-BC9E0EFE911D}" presName="FinalChildText" presStyleLbl="revTx" presStyleIdx="2" presStyleCnt="3">
        <dgm:presLayoutVars>
          <dgm:chMax val="0"/>
          <dgm:chPref val="0"/>
          <dgm:bulletEnabled val="1"/>
        </dgm:presLayoutVars>
      </dgm:prSet>
      <dgm:spPr/>
      <dgm:t>
        <a:bodyPr/>
        <a:lstStyle/>
        <a:p>
          <a:endParaRPr lang="es-CO"/>
        </a:p>
      </dgm:t>
    </dgm:pt>
  </dgm:ptLst>
  <dgm:cxnLst>
    <dgm:cxn modelId="{DE79697E-6701-4569-B14E-9644544E6B4F}" type="presOf" srcId="{9847E6C6-A9FE-4D19-A832-54BCD3D189A1}" destId="{912BDAC8-AE0E-4159-8DDF-2B46D0D82576}" srcOrd="0" destOrd="0" presId="urn:microsoft.com/office/officeart/2005/8/layout/StepDownProcess"/>
    <dgm:cxn modelId="{4031BD61-7325-43DC-A801-3FCAE328FEBC}" srcId="{053DBDBB-CB2C-4DD2-85C3-93715133495C}" destId="{BFA48356-5E7D-421C-924E-FC1AF3167063}" srcOrd="0" destOrd="0" parTransId="{E97AE022-24F7-48B4-800E-5E73F6EEE052}" sibTransId="{BFC2179A-6609-4CB9-B7B7-27F9A9F21783}"/>
    <dgm:cxn modelId="{E5996A13-823C-4E65-B124-EA30024504F2}" type="presOf" srcId="{4B17AD6A-AAF8-4415-9639-9222A8D85AA8}" destId="{F1AD4C2C-0EC7-4460-873C-193F4D621FA1}" srcOrd="0" destOrd="0" presId="urn:microsoft.com/office/officeart/2005/8/layout/StepDownProcess"/>
    <dgm:cxn modelId="{DB92E70E-7F54-4209-8930-CF445E668455}" type="presOf" srcId="{CE24E6C3-6057-446A-8B07-F9A311F0A85E}" destId="{D5BEDA1D-FB17-46AC-8674-9BCEF60F79A5}" srcOrd="0" destOrd="0" presId="urn:microsoft.com/office/officeart/2005/8/layout/StepDownProcess"/>
    <dgm:cxn modelId="{A8D85774-C267-4223-86C2-8F2F43489EB2}" type="presOf" srcId="{632FA43F-D90D-4402-9082-BC9E0EFE911D}" destId="{0CD1DD6F-B3FC-4F08-814A-6A9C4ABF55EF}" srcOrd="0" destOrd="0" presId="urn:microsoft.com/office/officeart/2005/8/layout/StepDownProcess"/>
    <dgm:cxn modelId="{AF4C6096-6746-4172-9B01-BA21387F449F}" srcId="{4B17AD6A-AAF8-4415-9639-9222A8D85AA8}" destId="{053DBDBB-CB2C-4DD2-85C3-93715133495C}" srcOrd="0" destOrd="0" parTransId="{BA04E136-731B-4F65-8948-D16FFB6C272C}" sibTransId="{5A907F6D-5109-4A90-8772-01EE0443742E}"/>
    <dgm:cxn modelId="{CF4CACAC-99B1-47DC-AED8-2FFAAC0F90CA}" type="presOf" srcId="{BFA48356-5E7D-421C-924E-FC1AF3167063}" destId="{22F420BF-B3E7-488F-8A9A-2D4643ECD516}" srcOrd="0" destOrd="0" presId="urn:microsoft.com/office/officeart/2005/8/layout/StepDownProcess"/>
    <dgm:cxn modelId="{52E19F8F-FB46-4657-BB11-CD4CA6A97C34}" srcId="{632FA43F-D90D-4402-9082-BC9E0EFE911D}" destId="{CE24E6C3-6057-446A-8B07-F9A311F0A85E}" srcOrd="0" destOrd="0" parTransId="{1D98E708-EA93-4173-8C96-0101F1A55727}" sibTransId="{9D039399-4C6A-4737-BDF8-177798086A2C}"/>
    <dgm:cxn modelId="{062639D4-9BEC-49D2-B3E2-F4CD75770391}" type="presOf" srcId="{053DBDBB-CB2C-4DD2-85C3-93715133495C}" destId="{276F7764-06C1-41E5-A481-26BC7F3704E3}" srcOrd="0" destOrd="0" presId="urn:microsoft.com/office/officeart/2005/8/layout/StepDownProcess"/>
    <dgm:cxn modelId="{BFFE3836-42D3-47D1-BE30-2DA9E4C4BE8C}" type="presOf" srcId="{24DEDC23-6ABA-4155-81DD-A7FFE7001F73}" destId="{0B9B6A97-4797-4168-89DD-81A49187BF31}" srcOrd="0" destOrd="0" presId="urn:microsoft.com/office/officeart/2005/8/layout/StepDownProcess"/>
    <dgm:cxn modelId="{95332395-8243-4BAE-9ACA-CF5D73DEEE91}" srcId="{4B17AD6A-AAF8-4415-9639-9222A8D85AA8}" destId="{24DEDC23-6ABA-4155-81DD-A7FFE7001F73}" srcOrd="1" destOrd="0" parTransId="{A7BC3279-5D13-4EEB-8628-1FC8F8E5CFAF}" sibTransId="{9D755BD9-AC1D-4F8D-B2EE-6667502BAF58}"/>
    <dgm:cxn modelId="{AA8715AA-A174-436A-BAC3-D13F24D15C12}" srcId="{24DEDC23-6ABA-4155-81DD-A7FFE7001F73}" destId="{9847E6C6-A9FE-4D19-A832-54BCD3D189A1}" srcOrd="0" destOrd="0" parTransId="{E9F68296-5CED-4B3F-858E-4C49E4CF0F31}" sibTransId="{31907B22-179E-4CF7-8C5E-2AE3A67E6422}"/>
    <dgm:cxn modelId="{C85E4AA7-A5B3-4DAA-986A-E2C5892842C8}" srcId="{4B17AD6A-AAF8-4415-9639-9222A8D85AA8}" destId="{632FA43F-D90D-4402-9082-BC9E0EFE911D}" srcOrd="2" destOrd="0" parTransId="{F07296FB-954A-4C8A-8556-F0CEB443E396}" sibTransId="{60451F70-20D4-4190-9E79-A9F45DBE2634}"/>
    <dgm:cxn modelId="{F68F67AD-132F-45A0-97EE-BB1325DC342E}" type="presParOf" srcId="{F1AD4C2C-0EC7-4460-873C-193F4D621FA1}" destId="{A18EB1A4-A175-423E-9A13-32433A2E405F}" srcOrd="0" destOrd="0" presId="urn:microsoft.com/office/officeart/2005/8/layout/StepDownProcess"/>
    <dgm:cxn modelId="{D6A1F460-49DB-4506-91E5-16ACAF425941}" type="presParOf" srcId="{A18EB1A4-A175-423E-9A13-32433A2E405F}" destId="{EA4E63BB-B00A-4747-BC6B-C0ECABA74E2F}" srcOrd="0" destOrd="0" presId="urn:microsoft.com/office/officeart/2005/8/layout/StepDownProcess"/>
    <dgm:cxn modelId="{8E22C6FC-94F8-4867-9BED-29E4E78DBA01}" type="presParOf" srcId="{A18EB1A4-A175-423E-9A13-32433A2E405F}" destId="{276F7764-06C1-41E5-A481-26BC7F3704E3}" srcOrd="1" destOrd="0" presId="urn:microsoft.com/office/officeart/2005/8/layout/StepDownProcess"/>
    <dgm:cxn modelId="{2F355B06-3926-49A0-8E13-61DC50A4DF3E}" type="presParOf" srcId="{A18EB1A4-A175-423E-9A13-32433A2E405F}" destId="{22F420BF-B3E7-488F-8A9A-2D4643ECD516}" srcOrd="2" destOrd="0" presId="urn:microsoft.com/office/officeart/2005/8/layout/StepDownProcess"/>
    <dgm:cxn modelId="{94F46161-C744-4F0F-951F-1640F8A3A150}" type="presParOf" srcId="{F1AD4C2C-0EC7-4460-873C-193F4D621FA1}" destId="{56DB833B-BD5C-4823-B180-31F6252F780A}" srcOrd="1" destOrd="0" presId="urn:microsoft.com/office/officeart/2005/8/layout/StepDownProcess"/>
    <dgm:cxn modelId="{8220A7D9-0EF0-4344-BC7E-34B0EC122390}" type="presParOf" srcId="{F1AD4C2C-0EC7-4460-873C-193F4D621FA1}" destId="{60316A2F-FB89-456E-BEB6-55E16527DB83}" srcOrd="2" destOrd="0" presId="urn:microsoft.com/office/officeart/2005/8/layout/StepDownProcess"/>
    <dgm:cxn modelId="{B404D658-C299-4B57-AAB6-556D609EC950}" type="presParOf" srcId="{60316A2F-FB89-456E-BEB6-55E16527DB83}" destId="{2BDD092D-9805-4F19-A65B-FA19F1C19653}" srcOrd="0" destOrd="0" presId="urn:microsoft.com/office/officeart/2005/8/layout/StepDownProcess"/>
    <dgm:cxn modelId="{2EBD53CB-F0DB-4D9F-BCC8-C68FD4CF7834}" type="presParOf" srcId="{60316A2F-FB89-456E-BEB6-55E16527DB83}" destId="{0B9B6A97-4797-4168-89DD-81A49187BF31}" srcOrd="1" destOrd="0" presId="urn:microsoft.com/office/officeart/2005/8/layout/StepDownProcess"/>
    <dgm:cxn modelId="{A5DABE7F-3168-4F23-BF1F-90E7426622D8}" type="presParOf" srcId="{60316A2F-FB89-456E-BEB6-55E16527DB83}" destId="{912BDAC8-AE0E-4159-8DDF-2B46D0D82576}" srcOrd="2" destOrd="0" presId="urn:microsoft.com/office/officeart/2005/8/layout/StepDownProcess"/>
    <dgm:cxn modelId="{0A12744F-8928-4231-92B0-6D7D72586C01}" type="presParOf" srcId="{F1AD4C2C-0EC7-4460-873C-193F4D621FA1}" destId="{93EC01EC-EC81-4256-B9D8-6B9C6FCC0971}" srcOrd="3" destOrd="0" presId="urn:microsoft.com/office/officeart/2005/8/layout/StepDownProcess"/>
    <dgm:cxn modelId="{F45F831A-F3A6-41E4-A275-44EB3B0C75E7}" type="presParOf" srcId="{F1AD4C2C-0EC7-4460-873C-193F4D621FA1}" destId="{5E2DFD70-758C-43D1-AC05-925AE6877BD6}" srcOrd="4" destOrd="0" presId="urn:microsoft.com/office/officeart/2005/8/layout/StepDownProcess"/>
    <dgm:cxn modelId="{D3771F1C-3A58-402D-8E51-780AC0ED97D2}" type="presParOf" srcId="{5E2DFD70-758C-43D1-AC05-925AE6877BD6}" destId="{0CD1DD6F-B3FC-4F08-814A-6A9C4ABF55EF}" srcOrd="0" destOrd="0" presId="urn:microsoft.com/office/officeart/2005/8/layout/StepDownProcess"/>
    <dgm:cxn modelId="{DBAFC6C9-F4CC-4D2F-A7D5-E244AA9E2EDC}" type="presParOf" srcId="{5E2DFD70-758C-43D1-AC05-925AE6877BD6}" destId="{D5BEDA1D-FB17-46AC-8674-9BCEF60F79A5}"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79117F6-6A7E-4F26-A172-E5ADAA9A3DFE}"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s-CO"/>
        </a:p>
      </dgm:t>
    </dgm:pt>
    <dgm:pt modelId="{0961456E-CA1E-4138-A650-3405E406C0E7}">
      <dgm:prSet phldrT="[Texto]" custT="1"/>
      <dgm:spPr/>
      <dgm:t>
        <a:bodyPr/>
        <a:lstStyle/>
        <a:p>
          <a:r>
            <a:rPr lang="es-CO" sz="2800" b="0" dirty="0" smtClean="0"/>
            <a:t>Comité Técnico</a:t>
          </a:r>
        </a:p>
      </dgm:t>
    </dgm:pt>
    <dgm:pt modelId="{517E019D-DAF4-4183-BBB8-385CFC200A59}" type="parTrans" cxnId="{6C6A7456-7879-47F8-BE4E-84BA02CA969A}">
      <dgm:prSet/>
      <dgm:spPr/>
      <dgm:t>
        <a:bodyPr/>
        <a:lstStyle/>
        <a:p>
          <a:endParaRPr lang="es-CO"/>
        </a:p>
      </dgm:t>
    </dgm:pt>
    <dgm:pt modelId="{4554F6A9-29B7-4C16-B7BD-E016273A1762}" type="sibTrans" cxnId="{6C6A7456-7879-47F8-BE4E-84BA02CA969A}">
      <dgm:prSet/>
      <dgm:spPr/>
      <dgm:t>
        <a:bodyPr/>
        <a:lstStyle/>
        <a:p>
          <a:endParaRPr lang="es-CO"/>
        </a:p>
      </dgm:t>
    </dgm:pt>
    <dgm:pt modelId="{F63C17CA-0C6D-44FA-96F0-31D157458EF4}">
      <dgm:prSet phldrT="[Texto]" custT="1"/>
      <dgm:spPr/>
      <dgm:t>
        <a:bodyPr/>
        <a:lstStyle/>
        <a:p>
          <a:r>
            <a:rPr lang="es-CO" sz="1600" b="1" dirty="0" smtClean="0"/>
            <a:t> Líderes de Proyectos Académicos</a:t>
          </a:r>
          <a:endParaRPr lang="es-CO" sz="1600" b="1" dirty="0"/>
        </a:p>
      </dgm:t>
    </dgm:pt>
    <dgm:pt modelId="{6080415D-0C4E-4C3A-AB68-679B36F5B37B}" type="parTrans" cxnId="{5E8F3DE7-8FC9-4F0A-94A7-C1C04C8CBF89}">
      <dgm:prSet/>
      <dgm:spPr/>
      <dgm:t>
        <a:bodyPr/>
        <a:lstStyle/>
        <a:p>
          <a:endParaRPr lang="es-CO"/>
        </a:p>
      </dgm:t>
    </dgm:pt>
    <dgm:pt modelId="{F29802A0-78F1-4D92-8414-FB7A1E925E6A}" type="sibTrans" cxnId="{5E8F3DE7-8FC9-4F0A-94A7-C1C04C8CBF89}">
      <dgm:prSet/>
      <dgm:spPr/>
      <dgm:t>
        <a:bodyPr/>
        <a:lstStyle/>
        <a:p>
          <a:endParaRPr lang="es-CO"/>
        </a:p>
      </dgm:t>
    </dgm:pt>
    <dgm:pt modelId="{BBE2C085-859B-468E-A0A0-84BB5F9BAB0B}">
      <dgm:prSet phldrT="[Texto]" custT="1"/>
      <dgm:spPr/>
      <dgm:t>
        <a:bodyPr/>
        <a:lstStyle/>
        <a:p>
          <a:r>
            <a:rPr lang="es-CO" sz="1600" b="1" dirty="0" smtClean="0"/>
            <a:t>Líderes de Proyectos Administrativos</a:t>
          </a:r>
          <a:endParaRPr lang="es-CO" sz="1600" b="1" dirty="0"/>
        </a:p>
      </dgm:t>
    </dgm:pt>
    <dgm:pt modelId="{327F77FF-05B7-4F4B-9793-FFEED9E3C0A2}" type="parTrans" cxnId="{28147C8C-9BF2-4778-AFF3-1C3390526440}">
      <dgm:prSet/>
      <dgm:spPr/>
      <dgm:t>
        <a:bodyPr/>
        <a:lstStyle/>
        <a:p>
          <a:endParaRPr lang="es-CO"/>
        </a:p>
      </dgm:t>
    </dgm:pt>
    <dgm:pt modelId="{99DEED6C-36A0-4226-9DFF-8DD7D7F28D2B}" type="sibTrans" cxnId="{28147C8C-9BF2-4778-AFF3-1C3390526440}">
      <dgm:prSet/>
      <dgm:spPr/>
      <dgm:t>
        <a:bodyPr/>
        <a:lstStyle/>
        <a:p>
          <a:endParaRPr lang="es-CO"/>
        </a:p>
      </dgm:t>
    </dgm:pt>
    <dgm:pt modelId="{B9364537-2173-4B36-B95C-781F2538A8BA}">
      <dgm:prSet phldrT="[Texto]" custT="1"/>
      <dgm:spPr/>
      <dgm:t>
        <a:bodyPr/>
        <a:lstStyle/>
        <a:p>
          <a:r>
            <a:rPr lang="es-CO" sz="1600" b="1" dirty="0" smtClean="0"/>
            <a:t>Jefe Seccional de Presupuesto</a:t>
          </a:r>
          <a:endParaRPr lang="es-CO" sz="1600" b="1" dirty="0"/>
        </a:p>
      </dgm:t>
    </dgm:pt>
    <dgm:pt modelId="{BD094907-8F4E-48EB-BB52-E21284FD42C4}" type="parTrans" cxnId="{333AE8C6-5CFF-4615-9A04-85176F2F0FD7}">
      <dgm:prSet/>
      <dgm:spPr/>
      <dgm:t>
        <a:bodyPr/>
        <a:lstStyle/>
        <a:p>
          <a:endParaRPr lang="es-CO"/>
        </a:p>
      </dgm:t>
    </dgm:pt>
    <dgm:pt modelId="{73C88348-D2D9-43B7-9FF1-C2CFD847C8CB}" type="sibTrans" cxnId="{333AE8C6-5CFF-4615-9A04-85176F2F0FD7}">
      <dgm:prSet/>
      <dgm:spPr/>
      <dgm:t>
        <a:bodyPr/>
        <a:lstStyle/>
        <a:p>
          <a:endParaRPr lang="es-CO"/>
        </a:p>
      </dgm:t>
    </dgm:pt>
    <dgm:pt modelId="{FDB47177-83DD-4D7F-8BCF-A4D3AE540DAD}">
      <dgm:prSet phldrT="[Texto]" custT="1"/>
      <dgm:spPr/>
      <dgm:t>
        <a:bodyPr/>
        <a:lstStyle/>
        <a:p>
          <a:r>
            <a:rPr lang="es-CO" sz="1600" b="1" dirty="0" smtClean="0"/>
            <a:t>Auditor Seccional</a:t>
          </a:r>
          <a:endParaRPr lang="es-CO" sz="1600" b="1" dirty="0"/>
        </a:p>
      </dgm:t>
    </dgm:pt>
    <dgm:pt modelId="{774CBA58-0D59-4A1B-9333-2E2B2F1B20D5}" type="parTrans" cxnId="{3565635C-CC34-4314-85A5-5AF60231D8BE}">
      <dgm:prSet/>
      <dgm:spPr/>
      <dgm:t>
        <a:bodyPr/>
        <a:lstStyle/>
        <a:p>
          <a:endParaRPr lang="es-CO"/>
        </a:p>
      </dgm:t>
    </dgm:pt>
    <dgm:pt modelId="{7FA4FF5E-C2F9-4DF4-AC6A-5BAC628D224D}" type="sibTrans" cxnId="{3565635C-CC34-4314-85A5-5AF60231D8BE}">
      <dgm:prSet/>
      <dgm:spPr/>
      <dgm:t>
        <a:bodyPr/>
        <a:lstStyle/>
        <a:p>
          <a:endParaRPr lang="es-CO"/>
        </a:p>
      </dgm:t>
    </dgm:pt>
    <dgm:pt modelId="{C4E4B8C0-E703-43B3-8A4F-1F9841F229C1}">
      <dgm:prSet phldrT="[Texto]" custT="1"/>
      <dgm:spPr/>
      <dgm:t>
        <a:bodyPr/>
        <a:lstStyle/>
        <a:p>
          <a:r>
            <a:rPr lang="es-CO" sz="1600" b="1" dirty="0" smtClean="0"/>
            <a:t>Director Seccional de Planeación (secretario técnico)</a:t>
          </a:r>
          <a:endParaRPr lang="es-CO" sz="1600" b="1" dirty="0"/>
        </a:p>
      </dgm:t>
    </dgm:pt>
    <dgm:pt modelId="{CB3ED35D-9A30-4F33-981C-7ED0F9F01B99}" type="parTrans" cxnId="{50E06908-6FA5-4E4C-94B8-C77B8AA55C55}">
      <dgm:prSet/>
      <dgm:spPr/>
      <dgm:t>
        <a:bodyPr/>
        <a:lstStyle/>
        <a:p>
          <a:endParaRPr lang="es-CO"/>
        </a:p>
      </dgm:t>
    </dgm:pt>
    <dgm:pt modelId="{08BBC359-B461-4502-8C72-88098632ED61}" type="sibTrans" cxnId="{50E06908-6FA5-4E4C-94B8-C77B8AA55C55}">
      <dgm:prSet/>
      <dgm:spPr/>
      <dgm:t>
        <a:bodyPr/>
        <a:lstStyle/>
        <a:p>
          <a:endParaRPr lang="es-CO"/>
        </a:p>
      </dgm:t>
    </dgm:pt>
    <dgm:pt modelId="{372E7FCC-4893-4289-AA4D-7100E928009D}">
      <dgm:prSet phldrT="[Texto]" custT="1"/>
      <dgm:spPr/>
      <dgm:t>
        <a:bodyPr/>
        <a:lstStyle/>
        <a:p>
          <a:r>
            <a:rPr lang="es-CO" sz="1600" b="1" dirty="0" smtClean="0"/>
            <a:t>Director Seccional de Investigaciones</a:t>
          </a:r>
        </a:p>
      </dgm:t>
    </dgm:pt>
    <dgm:pt modelId="{085DCE6A-1098-44F2-853B-9C23F3C7006C}" type="parTrans" cxnId="{C5287E9C-5142-471E-A77A-26406B01A6CA}">
      <dgm:prSet/>
      <dgm:spPr/>
      <dgm:t>
        <a:bodyPr/>
        <a:lstStyle/>
        <a:p>
          <a:endParaRPr lang="es-CO"/>
        </a:p>
      </dgm:t>
    </dgm:pt>
    <dgm:pt modelId="{AF267C95-1FDD-4C5E-BC81-9B654CF74413}" type="sibTrans" cxnId="{C5287E9C-5142-471E-A77A-26406B01A6CA}">
      <dgm:prSet/>
      <dgm:spPr/>
      <dgm:t>
        <a:bodyPr/>
        <a:lstStyle/>
        <a:p>
          <a:endParaRPr lang="es-CO"/>
        </a:p>
      </dgm:t>
    </dgm:pt>
    <dgm:pt modelId="{BBA65C31-2DA2-4320-B681-413CE5CBB784}" type="pres">
      <dgm:prSet presAssocID="{F79117F6-6A7E-4F26-A172-E5ADAA9A3DFE}" presName="Name0" presStyleCnt="0">
        <dgm:presLayoutVars>
          <dgm:chPref val="1"/>
          <dgm:dir/>
          <dgm:animOne val="branch"/>
          <dgm:animLvl val="lvl"/>
          <dgm:resizeHandles val="exact"/>
        </dgm:presLayoutVars>
      </dgm:prSet>
      <dgm:spPr/>
      <dgm:t>
        <a:bodyPr/>
        <a:lstStyle/>
        <a:p>
          <a:endParaRPr lang="es-ES"/>
        </a:p>
      </dgm:t>
    </dgm:pt>
    <dgm:pt modelId="{45224960-2BEF-4F59-8AD8-2E7275155F13}" type="pres">
      <dgm:prSet presAssocID="{0961456E-CA1E-4138-A650-3405E406C0E7}" presName="root1" presStyleCnt="0"/>
      <dgm:spPr/>
    </dgm:pt>
    <dgm:pt modelId="{DE6136C8-3007-4BAE-A72E-A721C130947D}" type="pres">
      <dgm:prSet presAssocID="{0961456E-CA1E-4138-A650-3405E406C0E7}" presName="LevelOneTextNode" presStyleLbl="node0" presStyleIdx="0" presStyleCnt="1">
        <dgm:presLayoutVars>
          <dgm:chPref val="3"/>
        </dgm:presLayoutVars>
      </dgm:prSet>
      <dgm:spPr/>
      <dgm:t>
        <a:bodyPr/>
        <a:lstStyle/>
        <a:p>
          <a:endParaRPr lang="es-CO"/>
        </a:p>
      </dgm:t>
    </dgm:pt>
    <dgm:pt modelId="{40B158BF-D3F6-4253-BA42-D57A7C47F8C7}" type="pres">
      <dgm:prSet presAssocID="{0961456E-CA1E-4138-A650-3405E406C0E7}" presName="level2hierChild" presStyleCnt="0"/>
      <dgm:spPr/>
    </dgm:pt>
    <dgm:pt modelId="{525D8756-546F-4768-92C5-550D7CA7171E}" type="pres">
      <dgm:prSet presAssocID="{085DCE6A-1098-44F2-853B-9C23F3C7006C}" presName="conn2-1" presStyleLbl="parChTrans1D2" presStyleIdx="0" presStyleCnt="6"/>
      <dgm:spPr/>
      <dgm:t>
        <a:bodyPr/>
        <a:lstStyle/>
        <a:p>
          <a:endParaRPr lang="es-ES"/>
        </a:p>
      </dgm:t>
    </dgm:pt>
    <dgm:pt modelId="{1F4534CE-DDC4-404F-A47C-1FD984AA075D}" type="pres">
      <dgm:prSet presAssocID="{085DCE6A-1098-44F2-853B-9C23F3C7006C}" presName="connTx" presStyleLbl="parChTrans1D2" presStyleIdx="0" presStyleCnt="6"/>
      <dgm:spPr/>
      <dgm:t>
        <a:bodyPr/>
        <a:lstStyle/>
        <a:p>
          <a:endParaRPr lang="es-ES"/>
        </a:p>
      </dgm:t>
    </dgm:pt>
    <dgm:pt modelId="{FADBAE3A-52A1-43F5-9E94-DB9A7EA77687}" type="pres">
      <dgm:prSet presAssocID="{372E7FCC-4893-4289-AA4D-7100E928009D}" presName="root2" presStyleCnt="0"/>
      <dgm:spPr/>
    </dgm:pt>
    <dgm:pt modelId="{38E803C1-ECE8-4619-A72A-86F76802A58C}" type="pres">
      <dgm:prSet presAssocID="{372E7FCC-4893-4289-AA4D-7100E928009D}" presName="LevelTwoTextNode" presStyleLbl="node2" presStyleIdx="0" presStyleCnt="6" custScaleX="154758">
        <dgm:presLayoutVars>
          <dgm:chPref val="3"/>
        </dgm:presLayoutVars>
      </dgm:prSet>
      <dgm:spPr/>
      <dgm:t>
        <a:bodyPr/>
        <a:lstStyle/>
        <a:p>
          <a:endParaRPr lang="es-ES"/>
        </a:p>
      </dgm:t>
    </dgm:pt>
    <dgm:pt modelId="{A5EF1C05-6A3B-43D3-A963-3D25902F8B5D}" type="pres">
      <dgm:prSet presAssocID="{372E7FCC-4893-4289-AA4D-7100E928009D}" presName="level3hierChild" presStyleCnt="0"/>
      <dgm:spPr/>
    </dgm:pt>
    <dgm:pt modelId="{5166A16B-1F74-4C3A-A800-2083929A0347}" type="pres">
      <dgm:prSet presAssocID="{6080415D-0C4E-4C3A-AB68-679B36F5B37B}" presName="conn2-1" presStyleLbl="parChTrans1D2" presStyleIdx="1" presStyleCnt="6"/>
      <dgm:spPr/>
      <dgm:t>
        <a:bodyPr/>
        <a:lstStyle/>
        <a:p>
          <a:endParaRPr lang="es-ES"/>
        </a:p>
      </dgm:t>
    </dgm:pt>
    <dgm:pt modelId="{D5BE1239-034C-4730-BF66-72497B79D798}" type="pres">
      <dgm:prSet presAssocID="{6080415D-0C4E-4C3A-AB68-679B36F5B37B}" presName="connTx" presStyleLbl="parChTrans1D2" presStyleIdx="1" presStyleCnt="6"/>
      <dgm:spPr/>
      <dgm:t>
        <a:bodyPr/>
        <a:lstStyle/>
        <a:p>
          <a:endParaRPr lang="es-ES"/>
        </a:p>
      </dgm:t>
    </dgm:pt>
    <dgm:pt modelId="{2D1AB26A-D840-4607-A430-9F6EDED9E5D3}" type="pres">
      <dgm:prSet presAssocID="{F63C17CA-0C6D-44FA-96F0-31D157458EF4}" presName="root2" presStyleCnt="0"/>
      <dgm:spPr/>
    </dgm:pt>
    <dgm:pt modelId="{9CC43C78-C0B0-425F-A30F-CEC77498B4E2}" type="pres">
      <dgm:prSet presAssocID="{F63C17CA-0C6D-44FA-96F0-31D157458EF4}" presName="LevelTwoTextNode" presStyleLbl="node2" presStyleIdx="1" presStyleCnt="6" custScaleX="154758">
        <dgm:presLayoutVars>
          <dgm:chPref val="3"/>
        </dgm:presLayoutVars>
      </dgm:prSet>
      <dgm:spPr/>
      <dgm:t>
        <a:bodyPr/>
        <a:lstStyle/>
        <a:p>
          <a:endParaRPr lang="es-ES"/>
        </a:p>
      </dgm:t>
    </dgm:pt>
    <dgm:pt modelId="{007D19B3-4467-4021-9A1A-2871856F5E68}" type="pres">
      <dgm:prSet presAssocID="{F63C17CA-0C6D-44FA-96F0-31D157458EF4}" presName="level3hierChild" presStyleCnt="0"/>
      <dgm:spPr/>
    </dgm:pt>
    <dgm:pt modelId="{6496ED6C-A85F-4928-8C47-554B9F0A8F0E}" type="pres">
      <dgm:prSet presAssocID="{327F77FF-05B7-4F4B-9793-FFEED9E3C0A2}" presName="conn2-1" presStyleLbl="parChTrans1D2" presStyleIdx="2" presStyleCnt="6"/>
      <dgm:spPr/>
      <dgm:t>
        <a:bodyPr/>
        <a:lstStyle/>
        <a:p>
          <a:endParaRPr lang="es-ES"/>
        </a:p>
      </dgm:t>
    </dgm:pt>
    <dgm:pt modelId="{2DED738F-7562-4ED4-AF7B-151697EC2567}" type="pres">
      <dgm:prSet presAssocID="{327F77FF-05B7-4F4B-9793-FFEED9E3C0A2}" presName="connTx" presStyleLbl="parChTrans1D2" presStyleIdx="2" presStyleCnt="6"/>
      <dgm:spPr/>
      <dgm:t>
        <a:bodyPr/>
        <a:lstStyle/>
        <a:p>
          <a:endParaRPr lang="es-ES"/>
        </a:p>
      </dgm:t>
    </dgm:pt>
    <dgm:pt modelId="{7329EE14-9D0F-428C-8AB6-904E388C195E}" type="pres">
      <dgm:prSet presAssocID="{BBE2C085-859B-468E-A0A0-84BB5F9BAB0B}" presName="root2" presStyleCnt="0"/>
      <dgm:spPr/>
    </dgm:pt>
    <dgm:pt modelId="{1A8F82DD-3C1E-48EE-9A70-CB56687CB7E5}" type="pres">
      <dgm:prSet presAssocID="{BBE2C085-859B-468E-A0A0-84BB5F9BAB0B}" presName="LevelTwoTextNode" presStyleLbl="node2" presStyleIdx="2" presStyleCnt="6" custScaleX="154758">
        <dgm:presLayoutVars>
          <dgm:chPref val="3"/>
        </dgm:presLayoutVars>
      </dgm:prSet>
      <dgm:spPr/>
      <dgm:t>
        <a:bodyPr/>
        <a:lstStyle/>
        <a:p>
          <a:endParaRPr lang="es-ES"/>
        </a:p>
      </dgm:t>
    </dgm:pt>
    <dgm:pt modelId="{9D5AA0E3-4EB4-4128-96B3-4F1BD31F52D7}" type="pres">
      <dgm:prSet presAssocID="{BBE2C085-859B-468E-A0A0-84BB5F9BAB0B}" presName="level3hierChild" presStyleCnt="0"/>
      <dgm:spPr/>
    </dgm:pt>
    <dgm:pt modelId="{57CF699E-B162-4108-B577-3089CDD1F6E9}" type="pres">
      <dgm:prSet presAssocID="{BD094907-8F4E-48EB-BB52-E21284FD42C4}" presName="conn2-1" presStyleLbl="parChTrans1D2" presStyleIdx="3" presStyleCnt="6"/>
      <dgm:spPr/>
      <dgm:t>
        <a:bodyPr/>
        <a:lstStyle/>
        <a:p>
          <a:endParaRPr lang="es-ES"/>
        </a:p>
      </dgm:t>
    </dgm:pt>
    <dgm:pt modelId="{0C67C753-135F-44B8-BE6F-FC49D34FBB57}" type="pres">
      <dgm:prSet presAssocID="{BD094907-8F4E-48EB-BB52-E21284FD42C4}" presName="connTx" presStyleLbl="parChTrans1D2" presStyleIdx="3" presStyleCnt="6"/>
      <dgm:spPr/>
      <dgm:t>
        <a:bodyPr/>
        <a:lstStyle/>
        <a:p>
          <a:endParaRPr lang="es-ES"/>
        </a:p>
      </dgm:t>
    </dgm:pt>
    <dgm:pt modelId="{30914F77-CB1A-4972-89CA-73EBC923E2C0}" type="pres">
      <dgm:prSet presAssocID="{B9364537-2173-4B36-B95C-781F2538A8BA}" presName="root2" presStyleCnt="0"/>
      <dgm:spPr/>
    </dgm:pt>
    <dgm:pt modelId="{7FA88807-E090-4CB1-83C2-8F571319C325}" type="pres">
      <dgm:prSet presAssocID="{B9364537-2173-4B36-B95C-781F2538A8BA}" presName="LevelTwoTextNode" presStyleLbl="node2" presStyleIdx="3" presStyleCnt="6" custScaleX="154758">
        <dgm:presLayoutVars>
          <dgm:chPref val="3"/>
        </dgm:presLayoutVars>
      </dgm:prSet>
      <dgm:spPr/>
      <dgm:t>
        <a:bodyPr/>
        <a:lstStyle/>
        <a:p>
          <a:endParaRPr lang="es-ES"/>
        </a:p>
      </dgm:t>
    </dgm:pt>
    <dgm:pt modelId="{6BBEC5D4-6068-45F9-A2C2-0EE7AE559A99}" type="pres">
      <dgm:prSet presAssocID="{B9364537-2173-4B36-B95C-781F2538A8BA}" presName="level3hierChild" presStyleCnt="0"/>
      <dgm:spPr/>
    </dgm:pt>
    <dgm:pt modelId="{02EFE371-95B2-4399-A3AE-B3968C6E47EC}" type="pres">
      <dgm:prSet presAssocID="{774CBA58-0D59-4A1B-9333-2E2B2F1B20D5}" presName="conn2-1" presStyleLbl="parChTrans1D2" presStyleIdx="4" presStyleCnt="6"/>
      <dgm:spPr/>
      <dgm:t>
        <a:bodyPr/>
        <a:lstStyle/>
        <a:p>
          <a:endParaRPr lang="es-ES"/>
        </a:p>
      </dgm:t>
    </dgm:pt>
    <dgm:pt modelId="{EA221E84-7FAB-4357-9B6C-B5AE0920DD73}" type="pres">
      <dgm:prSet presAssocID="{774CBA58-0D59-4A1B-9333-2E2B2F1B20D5}" presName="connTx" presStyleLbl="parChTrans1D2" presStyleIdx="4" presStyleCnt="6"/>
      <dgm:spPr/>
      <dgm:t>
        <a:bodyPr/>
        <a:lstStyle/>
        <a:p>
          <a:endParaRPr lang="es-ES"/>
        </a:p>
      </dgm:t>
    </dgm:pt>
    <dgm:pt modelId="{B6B30634-14BE-4353-8070-B6EF3DF517B0}" type="pres">
      <dgm:prSet presAssocID="{FDB47177-83DD-4D7F-8BCF-A4D3AE540DAD}" presName="root2" presStyleCnt="0"/>
      <dgm:spPr/>
    </dgm:pt>
    <dgm:pt modelId="{15775129-0D93-4C26-A14E-7020B2557BE5}" type="pres">
      <dgm:prSet presAssocID="{FDB47177-83DD-4D7F-8BCF-A4D3AE540DAD}" presName="LevelTwoTextNode" presStyleLbl="node2" presStyleIdx="4" presStyleCnt="6" custScaleX="154758">
        <dgm:presLayoutVars>
          <dgm:chPref val="3"/>
        </dgm:presLayoutVars>
      </dgm:prSet>
      <dgm:spPr/>
      <dgm:t>
        <a:bodyPr/>
        <a:lstStyle/>
        <a:p>
          <a:endParaRPr lang="es-ES"/>
        </a:p>
      </dgm:t>
    </dgm:pt>
    <dgm:pt modelId="{DE16E663-CA4B-4701-9645-FB6030B94E24}" type="pres">
      <dgm:prSet presAssocID="{FDB47177-83DD-4D7F-8BCF-A4D3AE540DAD}" presName="level3hierChild" presStyleCnt="0"/>
      <dgm:spPr/>
    </dgm:pt>
    <dgm:pt modelId="{5205C595-78E6-45DD-9716-0F4C8ED50D77}" type="pres">
      <dgm:prSet presAssocID="{CB3ED35D-9A30-4F33-981C-7ED0F9F01B99}" presName="conn2-1" presStyleLbl="parChTrans1D2" presStyleIdx="5" presStyleCnt="6"/>
      <dgm:spPr/>
      <dgm:t>
        <a:bodyPr/>
        <a:lstStyle/>
        <a:p>
          <a:endParaRPr lang="es-ES"/>
        </a:p>
      </dgm:t>
    </dgm:pt>
    <dgm:pt modelId="{BD206AF7-9C46-47EC-BF0D-5940EBE4E031}" type="pres">
      <dgm:prSet presAssocID="{CB3ED35D-9A30-4F33-981C-7ED0F9F01B99}" presName="connTx" presStyleLbl="parChTrans1D2" presStyleIdx="5" presStyleCnt="6"/>
      <dgm:spPr/>
      <dgm:t>
        <a:bodyPr/>
        <a:lstStyle/>
        <a:p>
          <a:endParaRPr lang="es-ES"/>
        </a:p>
      </dgm:t>
    </dgm:pt>
    <dgm:pt modelId="{BB8DA66D-81F4-4FE6-88FA-E2655991D1B7}" type="pres">
      <dgm:prSet presAssocID="{C4E4B8C0-E703-43B3-8A4F-1F9841F229C1}" presName="root2" presStyleCnt="0"/>
      <dgm:spPr/>
    </dgm:pt>
    <dgm:pt modelId="{B59052D8-B841-4714-8912-F968B0F63344}" type="pres">
      <dgm:prSet presAssocID="{C4E4B8C0-E703-43B3-8A4F-1F9841F229C1}" presName="LevelTwoTextNode" presStyleLbl="node2" presStyleIdx="5" presStyleCnt="6" custScaleX="154758">
        <dgm:presLayoutVars>
          <dgm:chPref val="3"/>
        </dgm:presLayoutVars>
      </dgm:prSet>
      <dgm:spPr/>
      <dgm:t>
        <a:bodyPr/>
        <a:lstStyle/>
        <a:p>
          <a:endParaRPr lang="es-ES"/>
        </a:p>
      </dgm:t>
    </dgm:pt>
    <dgm:pt modelId="{C685CA06-03C7-43C7-B0E6-A9B79C408D40}" type="pres">
      <dgm:prSet presAssocID="{C4E4B8C0-E703-43B3-8A4F-1F9841F229C1}" presName="level3hierChild" presStyleCnt="0"/>
      <dgm:spPr/>
    </dgm:pt>
  </dgm:ptLst>
  <dgm:cxnLst>
    <dgm:cxn modelId="{5E8F3DE7-8FC9-4F0A-94A7-C1C04C8CBF89}" srcId="{0961456E-CA1E-4138-A650-3405E406C0E7}" destId="{F63C17CA-0C6D-44FA-96F0-31D157458EF4}" srcOrd="1" destOrd="0" parTransId="{6080415D-0C4E-4C3A-AB68-679B36F5B37B}" sibTransId="{F29802A0-78F1-4D92-8414-FB7A1E925E6A}"/>
    <dgm:cxn modelId="{B0289D23-0FCD-4817-AFC4-8B13B4FB65EC}" type="presOf" srcId="{CB3ED35D-9A30-4F33-981C-7ED0F9F01B99}" destId="{BD206AF7-9C46-47EC-BF0D-5940EBE4E031}" srcOrd="1" destOrd="0" presId="urn:microsoft.com/office/officeart/2008/layout/HorizontalMultiLevelHierarchy"/>
    <dgm:cxn modelId="{DC83D9F3-B21D-4DA1-ABE1-D4C7468F4CA3}" type="presOf" srcId="{327F77FF-05B7-4F4B-9793-FFEED9E3C0A2}" destId="{6496ED6C-A85F-4928-8C47-554B9F0A8F0E}" srcOrd="0" destOrd="0" presId="urn:microsoft.com/office/officeart/2008/layout/HorizontalMultiLevelHierarchy"/>
    <dgm:cxn modelId="{1BFAE7FE-B056-4169-96F2-E625C69D44DD}" type="presOf" srcId="{F63C17CA-0C6D-44FA-96F0-31D157458EF4}" destId="{9CC43C78-C0B0-425F-A30F-CEC77498B4E2}" srcOrd="0" destOrd="0" presId="urn:microsoft.com/office/officeart/2008/layout/HorizontalMultiLevelHierarchy"/>
    <dgm:cxn modelId="{C5287E9C-5142-471E-A77A-26406B01A6CA}" srcId="{0961456E-CA1E-4138-A650-3405E406C0E7}" destId="{372E7FCC-4893-4289-AA4D-7100E928009D}" srcOrd="0" destOrd="0" parTransId="{085DCE6A-1098-44F2-853B-9C23F3C7006C}" sibTransId="{AF267C95-1FDD-4C5E-BC81-9B654CF74413}"/>
    <dgm:cxn modelId="{6C6A7456-7879-47F8-BE4E-84BA02CA969A}" srcId="{F79117F6-6A7E-4F26-A172-E5ADAA9A3DFE}" destId="{0961456E-CA1E-4138-A650-3405E406C0E7}" srcOrd="0" destOrd="0" parTransId="{517E019D-DAF4-4183-BBB8-385CFC200A59}" sibTransId="{4554F6A9-29B7-4C16-B7BD-E016273A1762}"/>
    <dgm:cxn modelId="{EF5D92BE-8E52-4006-BAC1-61D6FB78A57F}" type="presOf" srcId="{BD094907-8F4E-48EB-BB52-E21284FD42C4}" destId="{0C67C753-135F-44B8-BE6F-FC49D34FBB57}" srcOrd="1" destOrd="0" presId="urn:microsoft.com/office/officeart/2008/layout/HorizontalMultiLevelHierarchy"/>
    <dgm:cxn modelId="{3F5C9BDB-A3BF-4A8A-85E5-31A7D73C552A}" type="presOf" srcId="{6080415D-0C4E-4C3A-AB68-679B36F5B37B}" destId="{D5BE1239-034C-4730-BF66-72497B79D798}" srcOrd="1" destOrd="0" presId="urn:microsoft.com/office/officeart/2008/layout/HorizontalMultiLevelHierarchy"/>
    <dgm:cxn modelId="{36EC91F2-B0A8-42EF-8625-4C98CBF1506D}" type="presOf" srcId="{F79117F6-6A7E-4F26-A172-E5ADAA9A3DFE}" destId="{BBA65C31-2DA2-4320-B681-413CE5CBB784}" srcOrd="0" destOrd="0" presId="urn:microsoft.com/office/officeart/2008/layout/HorizontalMultiLevelHierarchy"/>
    <dgm:cxn modelId="{D1E857DB-8CAC-4DDC-BA37-8765D0AD9589}" type="presOf" srcId="{0961456E-CA1E-4138-A650-3405E406C0E7}" destId="{DE6136C8-3007-4BAE-A72E-A721C130947D}" srcOrd="0" destOrd="0" presId="urn:microsoft.com/office/officeart/2008/layout/HorizontalMultiLevelHierarchy"/>
    <dgm:cxn modelId="{FA124F6F-E535-4B4C-9412-B9AE3FFA6BCF}" type="presOf" srcId="{774CBA58-0D59-4A1B-9333-2E2B2F1B20D5}" destId="{02EFE371-95B2-4399-A3AE-B3968C6E47EC}" srcOrd="0" destOrd="0" presId="urn:microsoft.com/office/officeart/2008/layout/HorizontalMultiLevelHierarchy"/>
    <dgm:cxn modelId="{A90FB85B-FEF3-414A-B7F4-44B5678EBEDF}" type="presOf" srcId="{CB3ED35D-9A30-4F33-981C-7ED0F9F01B99}" destId="{5205C595-78E6-45DD-9716-0F4C8ED50D77}" srcOrd="0" destOrd="0" presId="urn:microsoft.com/office/officeart/2008/layout/HorizontalMultiLevelHierarchy"/>
    <dgm:cxn modelId="{333AE8C6-5CFF-4615-9A04-85176F2F0FD7}" srcId="{0961456E-CA1E-4138-A650-3405E406C0E7}" destId="{B9364537-2173-4B36-B95C-781F2538A8BA}" srcOrd="3" destOrd="0" parTransId="{BD094907-8F4E-48EB-BB52-E21284FD42C4}" sibTransId="{73C88348-D2D9-43B7-9FF1-C2CFD847C8CB}"/>
    <dgm:cxn modelId="{50E06908-6FA5-4E4C-94B8-C77B8AA55C55}" srcId="{0961456E-CA1E-4138-A650-3405E406C0E7}" destId="{C4E4B8C0-E703-43B3-8A4F-1F9841F229C1}" srcOrd="5" destOrd="0" parTransId="{CB3ED35D-9A30-4F33-981C-7ED0F9F01B99}" sibTransId="{08BBC359-B461-4502-8C72-88098632ED61}"/>
    <dgm:cxn modelId="{BB302446-446D-482D-B06A-3E55489B6141}" type="presOf" srcId="{774CBA58-0D59-4A1B-9333-2E2B2F1B20D5}" destId="{EA221E84-7FAB-4357-9B6C-B5AE0920DD73}" srcOrd="1" destOrd="0" presId="urn:microsoft.com/office/officeart/2008/layout/HorizontalMultiLevelHierarchy"/>
    <dgm:cxn modelId="{28147C8C-9BF2-4778-AFF3-1C3390526440}" srcId="{0961456E-CA1E-4138-A650-3405E406C0E7}" destId="{BBE2C085-859B-468E-A0A0-84BB5F9BAB0B}" srcOrd="2" destOrd="0" parTransId="{327F77FF-05B7-4F4B-9793-FFEED9E3C0A2}" sibTransId="{99DEED6C-36A0-4226-9DFF-8DD7D7F28D2B}"/>
    <dgm:cxn modelId="{49831A31-C854-4568-8F8E-CDED59E7CA58}" type="presOf" srcId="{085DCE6A-1098-44F2-853B-9C23F3C7006C}" destId="{525D8756-546F-4768-92C5-550D7CA7171E}" srcOrd="0" destOrd="0" presId="urn:microsoft.com/office/officeart/2008/layout/HorizontalMultiLevelHierarchy"/>
    <dgm:cxn modelId="{9DBADFB0-786C-4760-AD8D-CCC11E39FAB0}" type="presOf" srcId="{327F77FF-05B7-4F4B-9793-FFEED9E3C0A2}" destId="{2DED738F-7562-4ED4-AF7B-151697EC2567}" srcOrd="1" destOrd="0" presId="urn:microsoft.com/office/officeart/2008/layout/HorizontalMultiLevelHierarchy"/>
    <dgm:cxn modelId="{4760E738-B369-426F-A4D7-4B0CB0996A88}" type="presOf" srcId="{C4E4B8C0-E703-43B3-8A4F-1F9841F229C1}" destId="{B59052D8-B841-4714-8912-F968B0F63344}" srcOrd="0" destOrd="0" presId="urn:microsoft.com/office/officeart/2008/layout/HorizontalMultiLevelHierarchy"/>
    <dgm:cxn modelId="{6B1B8077-9C3D-4FEA-A411-4BB54EAD5148}" type="presOf" srcId="{BBE2C085-859B-468E-A0A0-84BB5F9BAB0B}" destId="{1A8F82DD-3C1E-48EE-9A70-CB56687CB7E5}" srcOrd="0" destOrd="0" presId="urn:microsoft.com/office/officeart/2008/layout/HorizontalMultiLevelHierarchy"/>
    <dgm:cxn modelId="{54448725-45E1-4771-8E7D-49D98FB3D872}" type="presOf" srcId="{B9364537-2173-4B36-B95C-781F2538A8BA}" destId="{7FA88807-E090-4CB1-83C2-8F571319C325}" srcOrd="0" destOrd="0" presId="urn:microsoft.com/office/officeart/2008/layout/HorizontalMultiLevelHierarchy"/>
    <dgm:cxn modelId="{3565635C-CC34-4314-85A5-5AF60231D8BE}" srcId="{0961456E-CA1E-4138-A650-3405E406C0E7}" destId="{FDB47177-83DD-4D7F-8BCF-A4D3AE540DAD}" srcOrd="4" destOrd="0" parTransId="{774CBA58-0D59-4A1B-9333-2E2B2F1B20D5}" sibTransId="{7FA4FF5E-C2F9-4DF4-AC6A-5BAC628D224D}"/>
    <dgm:cxn modelId="{74C8DF72-A745-49A3-8D65-0C2FA652C03D}" type="presOf" srcId="{372E7FCC-4893-4289-AA4D-7100E928009D}" destId="{38E803C1-ECE8-4619-A72A-86F76802A58C}" srcOrd="0" destOrd="0" presId="urn:microsoft.com/office/officeart/2008/layout/HorizontalMultiLevelHierarchy"/>
    <dgm:cxn modelId="{731E97E5-0166-40D7-9E40-96AA8BAF0B4A}" type="presOf" srcId="{085DCE6A-1098-44F2-853B-9C23F3C7006C}" destId="{1F4534CE-DDC4-404F-A47C-1FD984AA075D}" srcOrd="1" destOrd="0" presId="urn:microsoft.com/office/officeart/2008/layout/HorizontalMultiLevelHierarchy"/>
    <dgm:cxn modelId="{7E036ABC-55E5-471C-96CA-90335EFA847A}" type="presOf" srcId="{6080415D-0C4E-4C3A-AB68-679B36F5B37B}" destId="{5166A16B-1F74-4C3A-A800-2083929A0347}" srcOrd="0" destOrd="0" presId="urn:microsoft.com/office/officeart/2008/layout/HorizontalMultiLevelHierarchy"/>
    <dgm:cxn modelId="{C680F561-C0B3-47B3-9FEB-FA0E4C9597C9}" type="presOf" srcId="{FDB47177-83DD-4D7F-8BCF-A4D3AE540DAD}" destId="{15775129-0D93-4C26-A14E-7020B2557BE5}" srcOrd="0" destOrd="0" presId="urn:microsoft.com/office/officeart/2008/layout/HorizontalMultiLevelHierarchy"/>
    <dgm:cxn modelId="{E8047183-483D-479D-B407-B92B6A4A7B82}" type="presOf" srcId="{BD094907-8F4E-48EB-BB52-E21284FD42C4}" destId="{57CF699E-B162-4108-B577-3089CDD1F6E9}" srcOrd="0" destOrd="0" presId="urn:microsoft.com/office/officeart/2008/layout/HorizontalMultiLevelHierarchy"/>
    <dgm:cxn modelId="{14837704-3552-4EE9-9AFC-93E84BB64103}" type="presParOf" srcId="{BBA65C31-2DA2-4320-B681-413CE5CBB784}" destId="{45224960-2BEF-4F59-8AD8-2E7275155F13}" srcOrd="0" destOrd="0" presId="urn:microsoft.com/office/officeart/2008/layout/HorizontalMultiLevelHierarchy"/>
    <dgm:cxn modelId="{ACB36D18-841A-4A3D-88FD-02BFD1407B1C}" type="presParOf" srcId="{45224960-2BEF-4F59-8AD8-2E7275155F13}" destId="{DE6136C8-3007-4BAE-A72E-A721C130947D}" srcOrd="0" destOrd="0" presId="urn:microsoft.com/office/officeart/2008/layout/HorizontalMultiLevelHierarchy"/>
    <dgm:cxn modelId="{0B868146-4ABF-48FD-9E70-829E4A39F77D}" type="presParOf" srcId="{45224960-2BEF-4F59-8AD8-2E7275155F13}" destId="{40B158BF-D3F6-4253-BA42-D57A7C47F8C7}" srcOrd="1" destOrd="0" presId="urn:microsoft.com/office/officeart/2008/layout/HorizontalMultiLevelHierarchy"/>
    <dgm:cxn modelId="{ACE49E05-A948-412C-BF1E-26B45DA9B051}" type="presParOf" srcId="{40B158BF-D3F6-4253-BA42-D57A7C47F8C7}" destId="{525D8756-546F-4768-92C5-550D7CA7171E}" srcOrd="0" destOrd="0" presId="urn:microsoft.com/office/officeart/2008/layout/HorizontalMultiLevelHierarchy"/>
    <dgm:cxn modelId="{1521D12A-CA70-4E15-902C-4F73E3391943}" type="presParOf" srcId="{525D8756-546F-4768-92C5-550D7CA7171E}" destId="{1F4534CE-DDC4-404F-A47C-1FD984AA075D}" srcOrd="0" destOrd="0" presId="urn:microsoft.com/office/officeart/2008/layout/HorizontalMultiLevelHierarchy"/>
    <dgm:cxn modelId="{62C185D6-7C3C-45C6-880C-6093D9F58988}" type="presParOf" srcId="{40B158BF-D3F6-4253-BA42-D57A7C47F8C7}" destId="{FADBAE3A-52A1-43F5-9E94-DB9A7EA77687}" srcOrd="1" destOrd="0" presId="urn:microsoft.com/office/officeart/2008/layout/HorizontalMultiLevelHierarchy"/>
    <dgm:cxn modelId="{8E88AA34-244A-47DD-ACE6-686124BB130A}" type="presParOf" srcId="{FADBAE3A-52A1-43F5-9E94-DB9A7EA77687}" destId="{38E803C1-ECE8-4619-A72A-86F76802A58C}" srcOrd="0" destOrd="0" presId="urn:microsoft.com/office/officeart/2008/layout/HorizontalMultiLevelHierarchy"/>
    <dgm:cxn modelId="{AC2372C0-E225-4435-8EF1-D009DC47DE3F}" type="presParOf" srcId="{FADBAE3A-52A1-43F5-9E94-DB9A7EA77687}" destId="{A5EF1C05-6A3B-43D3-A963-3D25902F8B5D}" srcOrd="1" destOrd="0" presId="urn:microsoft.com/office/officeart/2008/layout/HorizontalMultiLevelHierarchy"/>
    <dgm:cxn modelId="{BD5AE359-CAA4-42EE-AC1B-3871F8A30609}" type="presParOf" srcId="{40B158BF-D3F6-4253-BA42-D57A7C47F8C7}" destId="{5166A16B-1F74-4C3A-A800-2083929A0347}" srcOrd="2" destOrd="0" presId="urn:microsoft.com/office/officeart/2008/layout/HorizontalMultiLevelHierarchy"/>
    <dgm:cxn modelId="{CD32F202-1AA0-4F96-8133-0A87D56F8C2D}" type="presParOf" srcId="{5166A16B-1F74-4C3A-A800-2083929A0347}" destId="{D5BE1239-034C-4730-BF66-72497B79D798}" srcOrd="0" destOrd="0" presId="urn:microsoft.com/office/officeart/2008/layout/HorizontalMultiLevelHierarchy"/>
    <dgm:cxn modelId="{D812D1EB-C3BB-4994-93B1-0C9079EF5D9D}" type="presParOf" srcId="{40B158BF-D3F6-4253-BA42-D57A7C47F8C7}" destId="{2D1AB26A-D840-4607-A430-9F6EDED9E5D3}" srcOrd="3" destOrd="0" presId="urn:microsoft.com/office/officeart/2008/layout/HorizontalMultiLevelHierarchy"/>
    <dgm:cxn modelId="{EDD07DE4-E828-4A7D-8312-C7F494CEC04D}" type="presParOf" srcId="{2D1AB26A-D840-4607-A430-9F6EDED9E5D3}" destId="{9CC43C78-C0B0-425F-A30F-CEC77498B4E2}" srcOrd="0" destOrd="0" presId="urn:microsoft.com/office/officeart/2008/layout/HorizontalMultiLevelHierarchy"/>
    <dgm:cxn modelId="{318CB047-D1A8-4030-AC9E-2DFBDF523BB8}" type="presParOf" srcId="{2D1AB26A-D840-4607-A430-9F6EDED9E5D3}" destId="{007D19B3-4467-4021-9A1A-2871856F5E68}" srcOrd="1" destOrd="0" presId="urn:microsoft.com/office/officeart/2008/layout/HorizontalMultiLevelHierarchy"/>
    <dgm:cxn modelId="{AE9A364D-F753-4032-8D85-295C5903DF84}" type="presParOf" srcId="{40B158BF-D3F6-4253-BA42-D57A7C47F8C7}" destId="{6496ED6C-A85F-4928-8C47-554B9F0A8F0E}" srcOrd="4" destOrd="0" presId="urn:microsoft.com/office/officeart/2008/layout/HorizontalMultiLevelHierarchy"/>
    <dgm:cxn modelId="{E4A2EB3A-154A-40E3-A52A-F025A05C9341}" type="presParOf" srcId="{6496ED6C-A85F-4928-8C47-554B9F0A8F0E}" destId="{2DED738F-7562-4ED4-AF7B-151697EC2567}" srcOrd="0" destOrd="0" presId="urn:microsoft.com/office/officeart/2008/layout/HorizontalMultiLevelHierarchy"/>
    <dgm:cxn modelId="{38D2136C-99BF-42FF-AAE8-EBF22105D68A}" type="presParOf" srcId="{40B158BF-D3F6-4253-BA42-D57A7C47F8C7}" destId="{7329EE14-9D0F-428C-8AB6-904E388C195E}" srcOrd="5" destOrd="0" presId="urn:microsoft.com/office/officeart/2008/layout/HorizontalMultiLevelHierarchy"/>
    <dgm:cxn modelId="{FB339D28-CF0A-4888-BE69-F83237A75CB6}" type="presParOf" srcId="{7329EE14-9D0F-428C-8AB6-904E388C195E}" destId="{1A8F82DD-3C1E-48EE-9A70-CB56687CB7E5}" srcOrd="0" destOrd="0" presId="urn:microsoft.com/office/officeart/2008/layout/HorizontalMultiLevelHierarchy"/>
    <dgm:cxn modelId="{A996209C-45BE-4AF7-BE5E-A215AE521217}" type="presParOf" srcId="{7329EE14-9D0F-428C-8AB6-904E388C195E}" destId="{9D5AA0E3-4EB4-4128-96B3-4F1BD31F52D7}" srcOrd="1" destOrd="0" presId="urn:microsoft.com/office/officeart/2008/layout/HorizontalMultiLevelHierarchy"/>
    <dgm:cxn modelId="{66BA83E2-9E84-42CD-AE92-3298388D2F4F}" type="presParOf" srcId="{40B158BF-D3F6-4253-BA42-D57A7C47F8C7}" destId="{57CF699E-B162-4108-B577-3089CDD1F6E9}" srcOrd="6" destOrd="0" presId="urn:microsoft.com/office/officeart/2008/layout/HorizontalMultiLevelHierarchy"/>
    <dgm:cxn modelId="{0F40E21A-A5E5-465E-97EB-5C75560F9C64}" type="presParOf" srcId="{57CF699E-B162-4108-B577-3089CDD1F6E9}" destId="{0C67C753-135F-44B8-BE6F-FC49D34FBB57}" srcOrd="0" destOrd="0" presId="urn:microsoft.com/office/officeart/2008/layout/HorizontalMultiLevelHierarchy"/>
    <dgm:cxn modelId="{D18647E0-E96A-4D98-ADCE-11FB51DCACB1}" type="presParOf" srcId="{40B158BF-D3F6-4253-BA42-D57A7C47F8C7}" destId="{30914F77-CB1A-4972-89CA-73EBC923E2C0}" srcOrd="7" destOrd="0" presId="urn:microsoft.com/office/officeart/2008/layout/HorizontalMultiLevelHierarchy"/>
    <dgm:cxn modelId="{8A1AD495-8FC9-4930-8E0B-C148B1BD4A0F}" type="presParOf" srcId="{30914F77-CB1A-4972-89CA-73EBC923E2C0}" destId="{7FA88807-E090-4CB1-83C2-8F571319C325}" srcOrd="0" destOrd="0" presId="urn:microsoft.com/office/officeart/2008/layout/HorizontalMultiLevelHierarchy"/>
    <dgm:cxn modelId="{E3B2B52D-4EA6-4DF8-AB12-AC140B9CDEAB}" type="presParOf" srcId="{30914F77-CB1A-4972-89CA-73EBC923E2C0}" destId="{6BBEC5D4-6068-45F9-A2C2-0EE7AE559A99}" srcOrd="1" destOrd="0" presId="urn:microsoft.com/office/officeart/2008/layout/HorizontalMultiLevelHierarchy"/>
    <dgm:cxn modelId="{0F7B72B0-4FF7-42E2-9988-622B3E91BCB9}" type="presParOf" srcId="{40B158BF-D3F6-4253-BA42-D57A7C47F8C7}" destId="{02EFE371-95B2-4399-A3AE-B3968C6E47EC}" srcOrd="8" destOrd="0" presId="urn:microsoft.com/office/officeart/2008/layout/HorizontalMultiLevelHierarchy"/>
    <dgm:cxn modelId="{25DFADC1-827C-440A-92E9-2D411B826B58}" type="presParOf" srcId="{02EFE371-95B2-4399-A3AE-B3968C6E47EC}" destId="{EA221E84-7FAB-4357-9B6C-B5AE0920DD73}" srcOrd="0" destOrd="0" presId="urn:microsoft.com/office/officeart/2008/layout/HorizontalMultiLevelHierarchy"/>
    <dgm:cxn modelId="{431981F1-AEB9-4C00-8175-22534A2FB773}" type="presParOf" srcId="{40B158BF-D3F6-4253-BA42-D57A7C47F8C7}" destId="{B6B30634-14BE-4353-8070-B6EF3DF517B0}" srcOrd="9" destOrd="0" presId="urn:microsoft.com/office/officeart/2008/layout/HorizontalMultiLevelHierarchy"/>
    <dgm:cxn modelId="{623F654C-93A2-4F50-9B4D-8C9F52DF3FFB}" type="presParOf" srcId="{B6B30634-14BE-4353-8070-B6EF3DF517B0}" destId="{15775129-0D93-4C26-A14E-7020B2557BE5}" srcOrd="0" destOrd="0" presId="urn:microsoft.com/office/officeart/2008/layout/HorizontalMultiLevelHierarchy"/>
    <dgm:cxn modelId="{D45ACAEE-4F51-403B-A8A3-B125A83E34E1}" type="presParOf" srcId="{B6B30634-14BE-4353-8070-B6EF3DF517B0}" destId="{DE16E663-CA4B-4701-9645-FB6030B94E24}" srcOrd="1" destOrd="0" presId="urn:microsoft.com/office/officeart/2008/layout/HorizontalMultiLevelHierarchy"/>
    <dgm:cxn modelId="{60FF2155-6DA6-4C66-B27D-C2B9746A3FE2}" type="presParOf" srcId="{40B158BF-D3F6-4253-BA42-D57A7C47F8C7}" destId="{5205C595-78E6-45DD-9716-0F4C8ED50D77}" srcOrd="10" destOrd="0" presId="urn:microsoft.com/office/officeart/2008/layout/HorizontalMultiLevelHierarchy"/>
    <dgm:cxn modelId="{E1529679-52F3-4A26-8FC9-4D41CE961D47}" type="presParOf" srcId="{5205C595-78E6-45DD-9716-0F4C8ED50D77}" destId="{BD206AF7-9C46-47EC-BF0D-5940EBE4E031}" srcOrd="0" destOrd="0" presId="urn:microsoft.com/office/officeart/2008/layout/HorizontalMultiLevelHierarchy"/>
    <dgm:cxn modelId="{81C1CE99-93DE-4A8D-912C-B3D75F52172C}" type="presParOf" srcId="{40B158BF-D3F6-4253-BA42-D57A7C47F8C7}" destId="{BB8DA66D-81F4-4FE6-88FA-E2655991D1B7}" srcOrd="11" destOrd="0" presId="urn:microsoft.com/office/officeart/2008/layout/HorizontalMultiLevelHierarchy"/>
    <dgm:cxn modelId="{3F824B59-67CC-427D-87FE-B685DEEFCE33}" type="presParOf" srcId="{BB8DA66D-81F4-4FE6-88FA-E2655991D1B7}" destId="{B59052D8-B841-4714-8912-F968B0F63344}" srcOrd="0" destOrd="0" presId="urn:microsoft.com/office/officeart/2008/layout/HorizontalMultiLevelHierarchy"/>
    <dgm:cxn modelId="{38A586BB-233B-4F2A-879C-D1A6B0129DC4}" type="presParOf" srcId="{BB8DA66D-81F4-4FE6-88FA-E2655991D1B7}" destId="{C685CA06-03C7-43C7-B0E6-A9B79C408D40}"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79117F6-6A7E-4F26-A172-E5ADAA9A3DFE}"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s-CO"/>
        </a:p>
      </dgm:t>
    </dgm:pt>
    <dgm:pt modelId="{18812D9E-34CC-405F-AC7D-C750358D77B1}">
      <dgm:prSet phldrT="[Texto]"/>
      <dgm:spPr>
        <a:solidFill>
          <a:srgbClr val="7030A0"/>
        </a:solidFill>
      </dgm:spPr>
      <dgm:t>
        <a:bodyPr/>
        <a:lstStyle/>
        <a:p>
          <a:r>
            <a:rPr lang="es-CO" b="0" dirty="0" smtClean="0"/>
            <a:t>COMITÉ DE SEGUIMIENTO</a:t>
          </a:r>
        </a:p>
      </dgm:t>
    </dgm:pt>
    <dgm:pt modelId="{7503E284-894A-4A6E-816A-607D6C297835}" type="parTrans" cxnId="{C0766716-5DEB-4A20-A751-61F09D536272}">
      <dgm:prSet/>
      <dgm:spPr/>
      <dgm:t>
        <a:bodyPr/>
        <a:lstStyle/>
        <a:p>
          <a:endParaRPr lang="es-CO"/>
        </a:p>
      </dgm:t>
    </dgm:pt>
    <dgm:pt modelId="{76069B9A-3ECD-4ABD-979E-AAB5556ADAC4}" type="sibTrans" cxnId="{C0766716-5DEB-4A20-A751-61F09D536272}">
      <dgm:prSet/>
      <dgm:spPr/>
      <dgm:t>
        <a:bodyPr/>
        <a:lstStyle/>
        <a:p>
          <a:endParaRPr lang="es-CO"/>
        </a:p>
      </dgm:t>
    </dgm:pt>
    <dgm:pt modelId="{97465EA9-0014-4975-903A-4346D1093702}">
      <dgm:prSet phldrT="[Texto]" custT="1"/>
      <dgm:spPr>
        <a:solidFill>
          <a:schemeClr val="accent2"/>
        </a:solidFill>
      </dgm:spPr>
      <dgm:t>
        <a:bodyPr/>
        <a:lstStyle/>
        <a:p>
          <a:r>
            <a:rPr lang="es-CO" sz="1350" b="1" dirty="0" smtClean="0"/>
            <a:t>Rector Seccional</a:t>
          </a:r>
        </a:p>
      </dgm:t>
    </dgm:pt>
    <dgm:pt modelId="{1893AF38-05B4-41DA-BA32-7A90DBDB1DE0}" type="parTrans" cxnId="{6A4397C5-FDA8-4F19-8066-745448DB0347}">
      <dgm:prSet/>
      <dgm:spPr/>
      <dgm:t>
        <a:bodyPr/>
        <a:lstStyle/>
        <a:p>
          <a:endParaRPr lang="es-CO"/>
        </a:p>
      </dgm:t>
    </dgm:pt>
    <dgm:pt modelId="{298C7079-6D00-456E-9B67-69CD5DACE265}" type="sibTrans" cxnId="{6A4397C5-FDA8-4F19-8066-745448DB0347}">
      <dgm:prSet/>
      <dgm:spPr/>
      <dgm:t>
        <a:bodyPr/>
        <a:lstStyle/>
        <a:p>
          <a:endParaRPr lang="es-CO"/>
        </a:p>
      </dgm:t>
    </dgm:pt>
    <dgm:pt modelId="{B10EAA52-CCD1-42A7-A628-1B896E83B42F}">
      <dgm:prSet custT="1"/>
      <dgm:spPr>
        <a:solidFill>
          <a:schemeClr val="accent2"/>
        </a:solidFill>
      </dgm:spPr>
      <dgm:t>
        <a:bodyPr/>
        <a:lstStyle/>
        <a:p>
          <a:r>
            <a:rPr lang="es-CO" sz="1350" b="1" dirty="0" smtClean="0"/>
            <a:t>Director Seccional de Planeación (secretario técnico)</a:t>
          </a:r>
          <a:endParaRPr lang="es-CO" sz="1350" b="1" dirty="0"/>
        </a:p>
      </dgm:t>
    </dgm:pt>
    <dgm:pt modelId="{A8695676-6601-4A8B-BEA6-DD6EB1D913B1}" type="parTrans" cxnId="{0C3691CF-A351-41A0-B5B8-BF34BB2CECA0}">
      <dgm:prSet/>
      <dgm:spPr/>
      <dgm:t>
        <a:bodyPr/>
        <a:lstStyle/>
        <a:p>
          <a:endParaRPr lang="es-CO"/>
        </a:p>
      </dgm:t>
    </dgm:pt>
    <dgm:pt modelId="{53CE7A91-3A28-4007-B778-AB6BAF72F5C5}" type="sibTrans" cxnId="{0C3691CF-A351-41A0-B5B8-BF34BB2CECA0}">
      <dgm:prSet/>
      <dgm:spPr/>
      <dgm:t>
        <a:bodyPr/>
        <a:lstStyle/>
        <a:p>
          <a:endParaRPr lang="es-CO"/>
        </a:p>
      </dgm:t>
    </dgm:pt>
    <dgm:pt modelId="{EF31C510-611C-40DE-B6E9-94241860D581}">
      <dgm:prSet custT="1"/>
      <dgm:spPr>
        <a:solidFill>
          <a:schemeClr val="accent2"/>
        </a:solidFill>
      </dgm:spPr>
      <dgm:t>
        <a:bodyPr/>
        <a:lstStyle/>
        <a:p>
          <a:r>
            <a:rPr lang="es-CO" sz="1350" b="1" dirty="0" smtClean="0"/>
            <a:t>Coordinador Seccional de Acreditación</a:t>
          </a:r>
          <a:endParaRPr lang="es-CO" sz="1350" b="1" dirty="0"/>
        </a:p>
      </dgm:t>
    </dgm:pt>
    <dgm:pt modelId="{29E053AB-8CF0-4CCF-8DBA-F6A78585A89F}" type="parTrans" cxnId="{D46F4A47-A328-495B-A553-92FF49AAF6FF}">
      <dgm:prSet/>
      <dgm:spPr/>
      <dgm:t>
        <a:bodyPr/>
        <a:lstStyle/>
        <a:p>
          <a:endParaRPr lang="es-CO"/>
        </a:p>
      </dgm:t>
    </dgm:pt>
    <dgm:pt modelId="{7AFC944E-0CAA-4E3E-954A-BF7842B2EBAA}" type="sibTrans" cxnId="{D46F4A47-A328-495B-A553-92FF49AAF6FF}">
      <dgm:prSet/>
      <dgm:spPr/>
      <dgm:t>
        <a:bodyPr/>
        <a:lstStyle/>
        <a:p>
          <a:endParaRPr lang="es-CO"/>
        </a:p>
      </dgm:t>
    </dgm:pt>
    <dgm:pt modelId="{FD54D5FB-B599-4F95-80DF-ED2B34404E15}">
      <dgm:prSet custT="1"/>
      <dgm:spPr/>
      <dgm:t>
        <a:bodyPr/>
        <a:lstStyle/>
        <a:p>
          <a:r>
            <a:rPr lang="es-CO" sz="1350" b="1" dirty="0" smtClean="0"/>
            <a:t>Delegado Personal del Presidente</a:t>
          </a:r>
          <a:endParaRPr lang="es-CO" sz="1350" b="1" dirty="0"/>
        </a:p>
      </dgm:t>
    </dgm:pt>
    <dgm:pt modelId="{775F5460-E87A-456B-BF52-07DF9F828CE5}" type="parTrans" cxnId="{6B7325AA-C2B4-4F62-8AA7-C4CE7CE389C8}">
      <dgm:prSet/>
      <dgm:spPr/>
      <dgm:t>
        <a:bodyPr/>
        <a:lstStyle/>
        <a:p>
          <a:endParaRPr lang="es-CO"/>
        </a:p>
      </dgm:t>
    </dgm:pt>
    <dgm:pt modelId="{693E6724-343F-4F81-B4CF-588C4FFD8F65}" type="sibTrans" cxnId="{6B7325AA-C2B4-4F62-8AA7-C4CE7CE389C8}">
      <dgm:prSet/>
      <dgm:spPr/>
      <dgm:t>
        <a:bodyPr/>
        <a:lstStyle/>
        <a:p>
          <a:endParaRPr lang="es-CO"/>
        </a:p>
      </dgm:t>
    </dgm:pt>
    <dgm:pt modelId="{E8DE1D31-64D9-429E-A78D-B8D088D0D1A0}">
      <dgm:prSet custT="1"/>
      <dgm:spPr/>
      <dgm:t>
        <a:bodyPr/>
        <a:lstStyle/>
        <a:p>
          <a:r>
            <a:rPr lang="es-CO" sz="1350" b="1" dirty="0" smtClean="0"/>
            <a:t>Director Seccional de Planeación (secretario técnico)</a:t>
          </a:r>
        </a:p>
      </dgm:t>
    </dgm:pt>
    <dgm:pt modelId="{B2ECD9ED-B00E-4341-8601-F81C4D48F125}" type="parTrans" cxnId="{6BCA3043-7F93-462B-ADC8-70F833120678}">
      <dgm:prSet/>
      <dgm:spPr/>
      <dgm:t>
        <a:bodyPr/>
        <a:lstStyle/>
        <a:p>
          <a:endParaRPr lang="es-CO"/>
        </a:p>
      </dgm:t>
    </dgm:pt>
    <dgm:pt modelId="{8FA460CF-470C-4E73-AAA6-B350F0A8CCF2}" type="sibTrans" cxnId="{6BCA3043-7F93-462B-ADC8-70F833120678}">
      <dgm:prSet/>
      <dgm:spPr/>
      <dgm:t>
        <a:bodyPr/>
        <a:lstStyle/>
        <a:p>
          <a:endParaRPr lang="es-CO"/>
        </a:p>
      </dgm:t>
    </dgm:pt>
    <dgm:pt modelId="{C34C05D0-CE53-4E40-8DB3-79F526F52968}">
      <dgm:prSet custT="1"/>
      <dgm:spPr/>
      <dgm:t>
        <a:bodyPr/>
        <a:lstStyle/>
        <a:p>
          <a:r>
            <a:rPr lang="es-CO" sz="1350" b="1" dirty="0" smtClean="0"/>
            <a:t>Coordinador de Calidad Seccional</a:t>
          </a:r>
        </a:p>
      </dgm:t>
    </dgm:pt>
    <dgm:pt modelId="{1576C13E-B93D-4CE4-BEF2-30C16ECAD09A}" type="parTrans" cxnId="{814057C7-380C-49E3-8D7D-8965A615FC95}">
      <dgm:prSet/>
      <dgm:spPr/>
      <dgm:t>
        <a:bodyPr/>
        <a:lstStyle/>
        <a:p>
          <a:endParaRPr lang="es-CO"/>
        </a:p>
      </dgm:t>
    </dgm:pt>
    <dgm:pt modelId="{3B1F11FB-ECB8-4B0C-BC9E-69BF28334506}" type="sibTrans" cxnId="{814057C7-380C-49E3-8D7D-8965A615FC95}">
      <dgm:prSet/>
      <dgm:spPr/>
      <dgm:t>
        <a:bodyPr/>
        <a:lstStyle/>
        <a:p>
          <a:endParaRPr lang="es-CO"/>
        </a:p>
      </dgm:t>
    </dgm:pt>
    <dgm:pt modelId="{BBA65C31-2DA2-4320-B681-413CE5CBB784}" type="pres">
      <dgm:prSet presAssocID="{F79117F6-6A7E-4F26-A172-E5ADAA9A3DFE}" presName="Name0" presStyleCnt="0">
        <dgm:presLayoutVars>
          <dgm:chPref val="1"/>
          <dgm:dir/>
          <dgm:animOne val="branch"/>
          <dgm:animLvl val="lvl"/>
          <dgm:resizeHandles val="exact"/>
        </dgm:presLayoutVars>
      </dgm:prSet>
      <dgm:spPr/>
      <dgm:t>
        <a:bodyPr/>
        <a:lstStyle/>
        <a:p>
          <a:endParaRPr lang="es-ES"/>
        </a:p>
      </dgm:t>
    </dgm:pt>
    <dgm:pt modelId="{763A8BB3-DCAC-4C3D-B626-AF47EB89A078}" type="pres">
      <dgm:prSet presAssocID="{18812D9E-34CC-405F-AC7D-C750358D77B1}" presName="root1" presStyleCnt="0"/>
      <dgm:spPr/>
    </dgm:pt>
    <dgm:pt modelId="{A696F636-EB23-438B-91B3-9FB9BF113AA0}" type="pres">
      <dgm:prSet presAssocID="{18812D9E-34CC-405F-AC7D-C750358D77B1}" presName="LevelOneTextNode" presStyleLbl="node0" presStyleIdx="0" presStyleCnt="1">
        <dgm:presLayoutVars>
          <dgm:chPref val="3"/>
        </dgm:presLayoutVars>
      </dgm:prSet>
      <dgm:spPr/>
      <dgm:t>
        <a:bodyPr/>
        <a:lstStyle/>
        <a:p>
          <a:endParaRPr lang="es-CO"/>
        </a:p>
      </dgm:t>
    </dgm:pt>
    <dgm:pt modelId="{5CAE5EFB-22FE-4F7F-BD1A-66FA9AA655BD}" type="pres">
      <dgm:prSet presAssocID="{18812D9E-34CC-405F-AC7D-C750358D77B1}" presName="level2hierChild" presStyleCnt="0"/>
      <dgm:spPr/>
    </dgm:pt>
    <dgm:pt modelId="{2F3D8C74-ABD7-40FB-905F-D992C4B9A462}" type="pres">
      <dgm:prSet presAssocID="{1893AF38-05B4-41DA-BA32-7A90DBDB1DE0}" presName="conn2-1" presStyleLbl="parChTrans1D2" presStyleIdx="0" presStyleCnt="6"/>
      <dgm:spPr/>
      <dgm:t>
        <a:bodyPr/>
        <a:lstStyle/>
        <a:p>
          <a:endParaRPr lang="es-ES"/>
        </a:p>
      </dgm:t>
    </dgm:pt>
    <dgm:pt modelId="{29DC8406-1C6D-4170-AF04-36394C1B8C88}" type="pres">
      <dgm:prSet presAssocID="{1893AF38-05B4-41DA-BA32-7A90DBDB1DE0}" presName="connTx" presStyleLbl="parChTrans1D2" presStyleIdx="0" presStyleCnt="6"/>
      <dgm:spPr/>
      <dgm:t>
        <a:bodyPr/>
        <a:lstStyle/>
        <a:p>
          <a:endParaRPr lang="es-ES"/>
        </a:p>
      </dgm:t>
    </dgm:pt>
    <dgm:pt modelId="{89A6DBE5-03C8-491D-9F14-F98E18ACDDA7}" type="pres">
      <dgm:prSet presAssocID="{97465EA9-0014-4975-903A-4346D1093702}" presName="root2" presStyleCnt="0"/>
      <dgm:spPr/>
    </dgm:pt>
    <dgm:pt modelId="{3BDAAEBF-1C54-4174-9C7F-D1AFFFF4178E}" type="pres">
      <dgm:prSet presAssocID="{97465EA9-0014-4975-903A-4346D1093702}" presName="LevelTwoTextNode" presStyleLbl="node2" presStyleIdx="0" presStyleCnt="6" custScaleX="125841">
        <dgm:presLayoutVars>
          <dgm:chPref val="3"/>
        </dgm:presLayoutVars>
      </dgm:prSet>
      <dgm:spPr/>
      <dgm:t>
        <a:bodyPr/>
        <a:lstStyle/>
        <a:p>
          <a:endParaRPr lang="es-CO"/>
        </a:p>
      </dgm:t>
    </dgm:pt>
    <dgm:pt modelId="{8BB02706-189D-463F-9C10-BDD4068331C1}" type="pres">
      <dgm:prSet presAssocID="{97465EA9-0014-4975-903A-4346D1093702}" presName="level3hierChild" presStyleCnt="0"/>
      <dgm:spPr/>
    </dgm:pt>
    <dgm:pt modelId="{D67A3D9C-BD8F-4D79-B40D-70C71CBED9D5}" type="pres">
      <dgm:prSet presAssocID="{A8695676-6601-4A8B-BEA6-DD6EB1D913B1}" presName="conn2-1" presStyleLbl="parChTrans1D2" presStyleIdx="1" presStyleCnt="6"/>
      <dgm:spPr/>
      <dgm:t>
        <a:bodyPr/>
        <a:lstStyle/>
        <a:p>
          <a:endParaRPr lang="es-ES"/>
        </a:p>
      </dgm:t>
    </dgm:pt>
    <dgm:pt modelId="{E5EDE8C4-5E6F-4B80-A8B8-F4DFB170119E}" type="pres">
      <dgm:prSet presAssocID="{A8695676-6601-4A8B-BEA6-DD6EB1D913B1}" presName="connTx" presStyleLbl="parChTrans1D2" presStyleIdx="1" presStyleCnt="6"/>
      <dgm:spPr/>
      <dgm:t>
        <a:bodyPr/>
        <a:lstStyle/>
        <a:p>
          <a:endParaRPr lang="es-ES"/>
        </a:p>
      </dgm:t>
    </dgm:pt>
    <dgm:pt modelId="{85198615-A7DA-4AC3-A928-5E7D5705AE03}" type="pres">
      <dgm:prSet presAssocID="{B10EAA52-CCD1-42A7-A628-1B896E83B42F}" presName="root2" presStyleCnt="0"/>
      <dgm:spPr/>
    </dgm:pt>
    <dgm:pt modelId="{6EE1D030-FBEF-45C3-B8A4-0A919A284FDC}" type="pres">
      <dgm:prSet presAssocID="{B10EAA52-CCD1-42A7-A628-1B896E83B42F}" presName="LevelTwoTextNode" presStyleLbl="node2" presStyleIdx="1" presStyleCnt="6" custScaleX="125841">
        <dgm:presLayoutVars>
          <dgm:chPref val="3"/>
        </dgm:presLayoutVars>
      </dgm:prSet>
      <dgm:spPr/>
      <dgm:t>
        <a:bodyPr/>
        <a:lstStyle/>
        <a:p>
          <a:endParaRPr lang="es-CO"/>
        </a:p>
      </dgm:t>
    </dgm:pt>
    <dgm:pt modelId="{FDDA173F-3B64-46FE-B0A7-FDD78713AE92}" type="pres">
      <dgm:prSet presAssocID="{B10EAA52-CCD1-42A7-A628-1B896E83B42F}" presName="level3hierChild" presStyleCnt="0"/>
      <dgm:spPr/>
    </dgm:pt>
    <dgm:pt modelId="{E154ED12-E9E8-48DF-B152-A232A3948EA5}" type="pres">
      <dgm:prSet presAssocID="{29E053AB-8CF0-4CCF-8DBA-F6A78585A89F}" presName="conn2-1" presStyleLbl="parChTrans1D2" presStyleIdx="2" presStyleCnt="6"/>
      <dgm:spPr/>
      <dgm:t>
        <a:bodyPr/>
        <a:lstStyle/>
        <a:p>
          <a:endParaRPr lang="es-ES"/>
        </a:p>
      </dgm:t>
    </dgm:pt>
    <dgm:pt modelId="{31FD1E95-DD2B-458C-8302-03C84FBFF662}" type="pres">
      <dgm:prSet presAssocID="{29E053AB-8CF0-4CCF-8DBA-F6A78585A89F}" presName="connTx" presStyleLbl="parChTrans1D2" presStyleIdx="2" presStyleCnt="6"/>
      <dgm:spPr/>
      <dgm:t>
        <a:bodyPr/>
        <a:lstStyle/>
        <a:p>
          <a:endParaRPr lang="es-ES"/>
        </a:p>
      </dgm:t>
    </dgm:pt>
    <dgm:pt modelId="{2EE061B1-7E67-4AF3-93C3-11AF0C1984B7}" type="pres">
      <dgm:prSet presAssocID="{EF31C510-611C-40DE-B6E9-94241860D581}" presName="root2" presStyleCnt="0"/>
      <dgm:spPr/>
    </dgm:pt>
    <dgm:pt modelId="{B9EBAD4D-8D7A-4704-B7E3-C3859180AEA4}" type="pres">
      <dgm:prSet presAssocID="{EF31C510-611C-40DE-B6E9-94241860D581}" presName="LevelTwoTextNode" presStyleLbl="node2" presStyleIdx="2" presStyleCnt="6" custScaleX="125841">
        <dgm:presLayoutVars>
          <dgm:chPref val="3"/>
        </dgm:presLayoutVars>
      </dgm:prSet>
      <dgm:spPr/>
      <dgm:t>
        <a:bodyPr/>
        <a:lstStyle/>
        <a:p>
          <a:endParaRPr lang="es-CO"/>
        </a:p>
      </dgm:t>
    </dgm:pt>
    <dgm:pt modelId="{B4B0FB30-F7FF-4E0E-A4FD-D030F5987E1D}" type="pres">
      <dgm:prSet presAssocID="{EF31C510-611C-40DE-B6E9-94241860D581}" presName="level3hierChild" presStyleCnt="0"/>
      <dgm:spPr/>
    </dgm:pt>
    <dgm:pt modelId="{AEEAA778-5BC3-4F9B-A7D4-A0A4E7B85F5A}" type="pres">
      <dgm:prSet presAssocID="{775F5460-E87A-456B-BF52-07DF9F828CE5}" presName="conn2-1" presStyleLbl="parChTrans1D2" presStyleIdx="3" presStyleCnt="6"/>
      <dgm:spPr/>
      <dgm:t>
        <a:bodyPr/>
        <a:lstStyle/>
        <a:p>
          <a:endParaRPr lang="es-ES"/>
        </a:p>
      </dgm:t>
    </dgm:pt>
    <dgm:pt modelId="{3E378ED6-ACED-4C6D-B67B-031A452EF8D3}" type="pres">
      <dgm:prSet presAssocID="{775F5460-E87A-456B-BF52-07DF9F828CE5}" presName="connTx" presStyleLbl="parChTrans1D2" presStyleIdx="3" presStyleCnt="6"/>
      <dgm:spPr/>
      <dgm:t>
        <a:bodyPr/>
        <a:lstStyle/>
        <a:p>
          <a:endParaRPr lang="es-ES"/>
        </a:p>
      </dgm:t>
    </dgm:pt>
    <dgm:pt modelId="{00E3B434-0BB8-4BCE-B7CD-6F4C4BC046B2}" type="pres">
      <dgm:prSet presAssocID="{FD54D5FB-B599-4F95-80DF-ED2B34404E15}" presName="root2" presStyleCnt="0"/>
      <dgm:spPr/>
    </dgm:pt>
    <dgm:pt modelId="{6A95ED51-FBA1-4548-8212-890EFB29577B}" type="pres">
      <dgm:prSet presAssocID="{FD54D5FB-B599-4F95-80DF-ED2B34404E15}" presName="LevelTwoTextNode" presStyleLbl="node2" presStyleIdx="3" presStyleCnt="6" custScaleX="125841">
        <dgm:presLayoutVars>
          <dgm:chPref val="3"/>
        </dgm:presLayoutVars>
      </dgm:prSet>
      <dgm:spPr/>
      <dgm:t>
        <a:bodyPr/>
        <a:lstStyle/>
        <a:p>
          <a:endParaRPr lang="es-CO"/>
        </a:p>
      </dgm:t>
    </dgm:pt>
    <dgm:pt modelId="{C8F82690-4729-4EA3-8DA8-3E9AF6EE2E3C}" type="pres">
      <dgm:prSet presAssocID="{FD54D5FB-B599-4F95-80DF-ED2B34404E15}" presName="level3hierChild" presStyleCnt="0"/>
      <dgm:spPr/>
    </dgm:pt>
    <dgm:pt modelId="{781EEF51-0BAC-4CC5-A888-DED8CB5259D1}" type="pres">
      <dgm:prSet presAssocID="{B2ECD9ED-B00E-4341-8601-F81C4D48F125}" presName="conn2-1" presStyleLbl="parChTrans1D2" presStyleIdx="4" presStyleCnt="6"/>
      <dgm:spPr/>
      <dgm:t>
        <a:bodyPr/>
        <a:lstStyle/>
        <a:p>
          <a:endParaRPr lang="es-ES"/>
        </a:p>
      </dgm:t>
    </dgm:pt>
    <dgm:pt modelId="{9577B5AC-0FB9-4FD6-BF51-DD667728F05E}" type="pres">
      <dgm:prSet presAssocID="{B2ECD9ED-B00E-4341-8601-F81C4D48F125}" presName="connTx" presStyleLbl="parChTrans1D2" presStyleIdx="4" presStyleCnt="6"/>
      <dgm:spPr/>
      <dgm:t>
        <a:bodyPr/>
        <a:lstStyle/>
        <a:p>
          <a:endParaRPr lang="es-ES"/>
        </a:p>
      </dgm:t>
    </dgm:pt>
    <dgm:pt modelId="{6832A376-FB65-4DFC-8E66-15741623E4DD}" type="pres">
      <dgm:prSet presAssocID="{E8DE1D31-64D9-429E-A78D-B8D088D0D1A0}" presName="root2" presStyleCnt="0"/>
      <dgm:spPr/>
    </dgm:pt>
    <dgm:pt modelId="{9D92F266-B026-48F2-9C2E-05B78819A53C}" type="pres">
      <dgm:prSet presAssocID="{E8DE1D31-64D9-429E-A78D-B8D088D0D1A0}" presName="LevelTwoTextNode" presStyleLbl="node2" presStyleIdx="4" presStyleCnt="6" custScaleX="125841">
        <dgm:presLayoutVars>
          <dgm:chPref val="3"/>
        </dgm:presLayoutVars>
      </dgm:prSet>
      <dgm:spPr/>
      <dgm:t>
        <a:bodyPr/>
        <a:lstStyle/>
        <a:p>
          <a:endParaRPr lang="es-CO"/>
        </a:p>
      </dgm:t>
    </dgm:pt>
    <dgm:pt modelId="{2A59691E-59BD-4A19-B5FF-A8B2E602CBD6}" type="pres">
      <dgm:prSet presAssocID="{E8DE1D31-64D9-429E-A78D-B8D088D0D1A0}" presName="level3hierChild" presStyleCnt="0"/>
      <dgm:spPr/>
    </dgm:pt>
    <dgm:pt modelId="{72A2F488-D22A-4A38-8307-B3B21A37713B}" type="pres">
      <dgm:prSet presAssocID="{1576C13E-B93D-4CE4-BEF2-30C16ECAD09A}" presName="conn2-1" presStyleLbl="parChTrans1D2" presStyleIdx="5" presStyleCnt="6"/>
      <dgm:spPr/>
      <dgm:t>
        <a:bodyPr/>
        <a:lstStyle/>
        <a:p>
          <a:endParaRPr lang="es-ES"/>
        </a:p>
      </dgm:t>
    </dgm:pt>
    <dgm:pt modelId="{1D04D25E-C064-495C-884D-9EEFD88F10C7}" type="pres">
      <dgm:prSet presAssocID="{1576C13E-B93D-4CE4-BEF2-30C16ECAD09A}" presName="connTx" presStyleLbl="parChTrans1D2" presStyleIdx="5" presStyleCnt="6"/>
      <dgm:spPr/>
      <dgm:t>
        <a:bodyPr/>
        <a:lstStyle/>
        <a:p>
          <a:endParaRPr lang="es-ES"/>
        </a:p>
      </dgm:t>
    </dgm:pt>
    <dgm:pt modelId="{02EE8462-293E-4C0B-810D-9C24621B7291}" type="pres">
      <dgm:prSet presAssocID="{C34C05D0-CE53-4E40-8DB3-79F526F52968}" presName="root2" presStyleCnt="0"/>
      <dgm:spPr/>
    </dgm:pt>
    <dgm:pt modelId="{EDCD17DF-B362-4C58-9E26-A778C7EC8C22}" type="pres">
      <dgm:prSet presAssocID="{C34C05D0-CE53-4E40-8DB3-79F526F52968}" presName="LevelTwoTextNode" presStyleLbl="node2" presStyleIdx="5" presStyleCnt="6" custScaleX="125841">
        <dgm:presLayoutVars>
          <dgm:chPref val="3"/>
        </dgm:presLayoutVars>
      </dgm:prSet>
      <dgm:spPr/>
      <dgm:t>
        <a:bodyPr/>
        <a:lstStyle/>
        <a:p>
          <a:endParaRPr lang="es-CO"/>
        </a:p>
      </dgm:t>
    </dgm:pt>
    <dgm:pt modelId="{BB04963E-3238-4A13-9641-3C880B8F5F7A}" type="pres">
      <dgm:prSet presAssocID="{C34C05D0-CE53-4E40-8DB3-79F526F52968}" presName="level3hierChild" presStyleCnt="0"/>
      <dgm:spPr/>
    </dgm:pt>
  </dgm:ptLst>
  <dgm:cxnLst>
    <dgm:cxn modelId="{AAA31A25-045F-4120-8F41-59721A217CD0}" type="presOf" srcId="{29E053AB-8CF0-4CCF-8DBA-F6A78585A89F}" destId="{31FD1E95-DD2B-458C-8302-03C84FBFF662}" srcOrd="1" destOrd="0" presId="urn:microsoft.com/office/officeart/2008/layout/HorizontalMultiLevelHierarchy"/>
    <dgm:cxn modelId="{639BAC67-3DDD-44E4-B8A2-90C83DC9D0A2}" type="presOf" srcId="{775F5460-E87A-456B-BF52-07DF9F828CE5}" destId="{AEEAA778-5BC3-4F9B-A7D4-A0A4E7B85F5A}" srcOrd="0" destOrd="0" presId="urn:microsoft.com/office/officeart/2008/layout/HorizontalMultiLevelHierarchy"/>
    <dgm:cxn modelId="{6B7325AA-C2B4-4F62-8AA7-C4CE7CE389C8}" srcId="{18812D9E-34CC-405F-AC7D-C750358D77B1}" destId="{FD54D5FB-B599-4F95-80DF-ED2B34404E15}" srcOrd="3" destOrd="0" parTransId="{775F5460-E87A-456B-BF52-07DF9F828CE5}" sibTransId="{693E6724-343F-4F81-B4CF-588C4FFD8F65}"/>
    <dgm:cxn modelId="{33CC0112-005C-48E9-97F2-6B82AB021051}" type="presOf" srcId="{1893AF38-05B4-41DA-BA32-7A90DBDB1DE0}" destId="{2F3D8C74-ABD7-40FB-905F-D992C4B9A462}" srcOrd="0" destOrd="0" presId="urn:microsoft.com/office/officeart/2008/layout/HorizontalMultiLevelHierarchy"/>
    <dgm:cxn modelId="{1F284944-FB1D-4F25-91D5-761217414D8C}" type="presOf" srcId="{A8695676-6601-4A8B-BEA6-DD6EB1D913B1}" destId="{E5EDE8C4-5E6F-4B80-A8B8-F4DFB170119E}" srcOrd="1" destOrd="0" presId="urn:microsoft.com/office/officeart/2008/layout/HorizontalMultiLevelHierarchy"/>
    <dgm:cxn modelId="{50800829-F89A-4452-97BF-B4846046CEF4}" type="presOf" srcId="{1576C13E-B93D-4CE4-BEF2-30C16ECAD09A}" destId="{1D04D25E-C064-495C-884D-9EEFD88F10C7}" srcOrd="1" destOrd="0" presId="urn:microsoft.com/office/officeart/2008/layout/HorizontalMultiLevelHierarchy"/>
    <dgm:cxn modelId="{4F7FF897-7350-49FC-85BA-E92DD19D6B35}" type="presOf" srcId="{EF31C510-611C-40DE-B6E9-94241860D581}" destId="{B9EBAD4D-8D7A-4704-B7E3-C3859180AEA4}" srcOrd="0" destOrd="0" presId="urn:microsoft.com/office/officeart/2008/layout/HorizontalMultiLevelHierarchy"/>
    <dgm:cxn modelId="{948B1773-D387-4057-AB6B-D30716E17E8A}" type="presOf" srcId="{B10EAA52-CCD1-42A7-A628-1B896E83B42F}" destId="{6EE1D030-FBEF-45C3-B8A4-0A919A284FDC}" srcOrd="0" destOrd="0" presId="urn:microsoft.com/office/officeart/2008/layout/HorizontalMultiLevelHierarchy"/>
    <dgm:cxn modelId="{5188C814-E6D9-459D-9C5F-7E5F5F7FD047}" type="presOf" srcId="{97465EA9-0014-4975-903A-4346D1093702}" destId="{3BDAAEBF-1C54-4174-9C7F-D1AFFFF4178E}" srcOrd="0" destOrd="0" presId="urn:microsoft.com/office/officeart/2008/layout/HorizontalMultiLevelHierarchy"/>
    <dgm:cxn modelId="{7E249889-7B58-4ED7-AC76-0F6D98783F42}" type="presOf" srcId="{1576C13E-B93D-4CE4-BEF2-30C16ECAD09A}" destId="{72A2F488-D22A-4A38-8307-B3B21A37713B}" srcOrd="0" destOrd="0" presId="urn:microsoft.com/office/officeart/2008/layout/HorizontalMultiLevelHierarchy"/>
    <dgm:cxn modelId="{CCB0865B-FD1E-440E-B2A7-A07C8CFE7111}" type="presOf" srcId="{C34C05D0-CE53-4E40-8DB3-79F526F52968}" destId="{EDCD17DF-B362-4C58-9E26-A778C7EC8C22}" srcOrd="0" destOrd="0" presId="urn:microsoft.com/office/officeart/2008/layout/HorizontalMultiLevelHierarchy"/>
    <dgm:cxn modelId="{C0766716-5DEB-4A20-A751-61F09D536272}" srcId="{F79117F6-6A7E-4F26-A172-E5ADAA9A3DFE}" destId="{18812D9E-34CC-405F-AC7D-C750358D77B1}" srcOrd="0" destOrd="0" parTransId="{7503E284-894A-4A6E-816A-607D6C297835}" sibTransId="{76069B9A-3ECD-4ABD-979E-AAB5556ADAC4}"/>
    <dgm:cxn modelId="{F932969B-BDEC-4289-8DB3-3C0F0394DD5D}" type="presOf" srcId="{18812D9E-34CC-405F-AC7D-C750358D77B1}" destId="{A696F636-EB23-438B-91B3-9FB9BF113AA0}" srcOrd="0" destOrd="0" presId="urn:microsoft.com/office/officeart/2008/layout/HorizontalMultiLevelHierarchy"/>
    <dgm:cxn modelId="{814057C7-380C-49E3-8D7D-8965A615FC95}" srcId="{18812D9E-34CC-405F-AC7D-C750358D77B1}" destId="{C34C05D0-CE53-4E40-8DB3-79F526F52968}" srcOrd="5" destOrd="0" parTransId="{1576C13E-B93D-4CE4-BEF2-30C16ECAD09A}" sibTransId="{3B1F11FB-ECB8-4B0C-BC9E-69BF28334506}"/>
    <dgm:cxn modelId="{36FEFDB2-DD2D-42BB-B5C9-29FFEDEC055D}" type="presOf" srcId="{A8695676-6601-4A8B-BEA6-DD6EB1D913B1}" destId="{D67A3D9C-BD8F-4D79-B40D-70C71CBED9D5}" srcOrd="0" destOrd="0" presId="urn:microsoft.com/office/officeart/2008/layout/HorizontalMultiLevelHierarchy"/>
    <dgm:cxn modelId="{6A4397C5-FDA8-4F19-8066-745448DB0347}" srcId="{18812D9E-34CC-405F-AC7D-C750358D77B1}" destId="{97465EA9-0014-4975-903A-4346D1093702}" srcOrd="0" destOrd="0" parTransId="{1893AF38-05B4-41DA-BA32-7A90DBDB1DE0}" sibTransId="{298C7079-6D00-456E-9B67-69CD5DACE265}"/>
    <dgm:cxn modelId="{C35D0CE1-F1C9-4217-B073-68E10E96B4F4}" type="presOf" srcId="{B2ECD9ED-B00E-4341-8601-F81C4D48F125}" destId="{781EEF51-0BAC-4CC5-A888-DED8CB5259D1}" srcOrd="0" destOrd="0" presId="urn:microsoft.com/office/officeart/2008/layout/HorizontalMultiLevelHierarchy"/>
    <dgm:cxn modelId="{D46F4A47-A328-495B-A553-92FF49AAF6FF}" srcId="{18812D9E-34CC-405F-AC7D-C750358D77B1}" destId="{EF31C510-611C-40DE-B6E9-94241860D581}" srcOrd="2" destOrd="0" parTransId="{29E053AB-8CF0-4CCF-8DBA-F6A78585A89F}" sibTransId="{7AFC944E-0CAA-4E3E-954A-BF7842B2EBAA}"/>
    <dgm:cxn modelId="{366AD433-F6BE-44B1-AEB3-5F3B88A8E41C}" type="presOf" srcId="{29E053AB-8CF0-4CCF-8DBA-F6A78585A89F}" destId="{E154ED12-E9E8-48DF-B152-A232A3948EA5}" srcOrd="0" destOrd="0" presId="urn:microsoft.com/office/officeart/2008/layout/HorizontalMultiLevelHierarchy"/>
    <dgm:cxn modelId="{FF4B56E2-BB89-4034-84A0-FE1C8F0670DC}" type="presOf" srcId="{1893AF38-05B4-41DA-BA32-7A90DBDB1DE0}" destId="{29DC8406-1C6D-4170-AF04-36394C1B8C88}" srcOrd="1" destOrd="0" presId="urn:microsoft.com/office/officeart/2008/layout/HorizontalMultiLevelHierarchy"/>
    <dgm:cxn modelId="{CF8ABF0C-0AFB-40F2-960A-D119D2C53B58}" type="presOf" srcId="{FD54D5FB-B599-4F95-80DF-ED2B34404E15}" destId="{6A95ED51-FBA1-4548-8212-890EFB29577B}" srcOrd="0" destOrd="0" presId="urn:microsoft.com/office/officeart/2008/layout/HorizontalMultiLevelHierarchy"/>
    <dgm:cxn modelId="{4C9A6F45-C6F1-49C6-BC81-D159A7F8BF58}" type="presOf" srcId="{F79117F6-6A7E-4F26-A172-E5ADAA9A3DFE}" destId="{BBA65C31-2DA2-4320-B681-413CE5CBB784}" srcOrd="0" destOrd="0" presId="urn:microsoft.com/office/officeart/2008/layout/HorizontalMultiLevelHierarchy"/>
    <dgm:cxn modelId="{0C3691CF-A351-41A0-B5B8-BF34BB2CECA0}" srcId="{18812D9E-34CC-405F-AC7D-C750358D77B1}" destId="{B10EAA52-CCD1-42A7-A628-1B896E83B42F}" srcOrd="1" destOrd="0" parTransId="{A8695676-6601-4A8B-BEA6-DD6EB1D913B1}" sibTransId="{53CE7A91-3A28-4007-B778-AB6BAF72F5C5}"/>
    <dgm:cxn modelId="{743DF3A6-AD93-4401-AA99-981929DAF053}" type="presOf" srcId="{E8DE1D31-64D9-429E-A78D-B8D088D0D1A0}" destId="{9D92F266-B026-48F2-9C2E-05B78819A53C}" srcOrd="0" destOrd="0" presId="urn:microsoft.com/office/officeart/2008/layout/HorizontalMultiLevelHierarchy"/>
    <dgm:cxn modelId="{910CE78D-631F-4ED9-BA80-9DDF57FC3CAD}" type="presOf" srcId="{B2ECD9ED-B00E-4341-8601-F81C4D48F125}" destId="{9577B5AC-0FB9-4FD6-BF51-DD667728F05E}" srcOrd="1" destOrd="0" presId="urn:microsoft.com/office/officeart/2008/layout/HorizontalMultiLevelHierarchy"/>
    <dgm:cxn modelId="{9684A4F7-1927-46BC-963C-DA35D92D5937}" type="presOf" srcId="{775F5460-E87A-456B-BF52-07DF9F828CE5}" destId="{3E378ED6-ACED-4C6D-B67B-031A452EF8D3}" srcOrd="1" destOrd="0" presId="urn:microsoft.com/office/officeart/2008/layout/HorizontalMultiLevelHierarchy"/>
    <dgm:cxn modelId="{6BCA3043-7F93-462B-ADC8-70F833120678}" srcId="{18812D9E-34CC-405F-AC7D-C750358D77B1}" destId="{E8DE1D31-64D9-429E-A78D-B8D088D0D1A0}" srcOrd="4" destOrd="0" parTransId="{B2ECD9ED-B00E-4341-8601-F81C4D48F125}" sibTransId="{8FA460CF-470C-4E73-AAA6-B350F0A8CCF2}"/>
    <dgm:cxn modelId="{5746291D-CA73-4637-B0C3-DE0025DD0AB6}" type="presParOf" srcId="{BBA65C31-2DA2-4320-B681-413CE5CBB784}" destId="{763A8BB3-DCAC-4C3D-B626-AF47EB89A078}" srcOrd="0" destOrd="0" presId="urn:microsoft.com/office/officeart/2008/layout/HorizontalMultiLevelHierarchy"/>
    <dgm:cxn modelId="{02798579-35F3-4E94-AFA6-8687701F57FC}" type="presParOf" srcId="{763A8BB3-DCAC-4C3D-B626-AF47EB89A078}" destId="{A696F636-EB23-438B-91B3-9FB9BF113AA0}" srcOrd="0" destOrd="0" presId="urn:microsoft.com/office/officeart/2008/layout/HorizontalMultiLevelHierarchy"/>
    <dgm:cxn modelId="{E849E08C-4502-431F-A37F-3800F7B756BA}" type="presParOf" srcId="{763A8BB3-DCAC-4C3D-B626-AF47EB89A078}" destId="{5CAE5EFB-22FE-4F7F-BD1A-66FA9AA655BD}" srcOrd="1" destOrd="0" presId="urn:microsoft.com/office/officeart/2008/layout/HorizontalMultiLevelHierarchy"/>
    <dgm:cxn modelId="{005F23DC-39CC-4008-86C8-866AC7411A89}" type="presParOf" srcId="{5CAE5EFB-22FE-4F7F-BD1A-66FA9AA655BD}" destId="{2F3D8C74-ABD7-40FB-905F-D992C4B9A462}" srcOrd="0" destOrd="0" presId="urn:microsoft.com/office/officeart/2008/layout/HorizontalMultiLevelHierarchy"/>
    <dgm:cxn modelId="{F7EAEC53-0763-4389-BD16-032F7448D268}" type="presParOf" srcId="{2F3D8C74-ABD7-40FB-905F-D992C4B9A462}" destId="{29DC8406-1C6D-4170-AF04-36394C1B8C88}" srcOrd="0" destOrd="0" presId="urn:microsoft.com/office/officeart/2008/layout/HorizontalMultiLevelHierarchy"/>
    <dgm:cxn modelId="{8D013396-F160-4966-A6B7-FEBA2148CCA3}" type="presParOf" srcId="{5CAE5EFB-22FE-4F7F-BD1A-66FA9AA655BD}" destId="{89A6DBE5-03C8-491D-9F14-F98E18ACDDA7}" srcOrd="1" destOrd="0" presId="urn:microsoft.com/office/officeart/2008/layout/HorizontalMultiLevelHierarchy"/>
    <dgm:cxn modelId="{23E90185-7CEB-4931-96DD-E0F552612F1C}" type="presParOf" srcId="{89A6DBE5-03C8-491D-9F14-F98E18ACDDA7}" destId="{3BDAAEBF-1C54-4174-9C7F-D1AFFFF4178E}" srcOrd="0" destOrd="0" presId="urn:microsoft.com/office/officeart/2008/layout/HorizontalMultiLevelHierarchy"/>
    <dgm:cxn modelId="{F68D7744-A4DE-4DE4-B4CD-2E674BFE84DB}" type="presParOf" srcId="{89A6DBE5-03C8-491D-9F14-F98E18ACDDA7}" destId="{8BB02706-189D-463F-9C10-BDD4068331C1}" srcOrd="1" destOrd="0" presId="urn:microsoft.com/office/officeart/2008/layout/HorizontalMultiLevelHierarchy"/>
    <dgm:cxn modelId="{EEC8D937-C9BB-4885-A84B-4FEBC3EB14E3}" type="presParOf" srcId="{5CAE5EFB-22FE-4F7F-BD1A-66FA9AA655BD}" destId="{D67A3D9C-BD8F-4D79-B40D-70C71CBED9D5}" srcOrd="2" destOrd="0" presId="urn:microsoft.com/office/officeart/2008/layout/HorizontalMultiLevelHierarchy"/>
    <dgm:cxn modelId="{DE09CE96-2EA9-4FEE-8EC0-9EBBD9A4A570}" type="presParOf" srcId="{D67A3D9C-BD8F-4D79-B40D-70C71CBED9D5}" destId="{E5EDE8C4-5E6F-4B80-A8B8-F4DFB170119E}" srcOrd="0" destOrd="0" presId="urn:microsoft.com/office/officeart/2008/layout/HorizontalMultiLevelHierarchy"/>
    <dgm:cxn modelId="{568BE927-322C-448F-B827-9D058D90F73D}" type="presParOf" srcId="{5CAE5EFB-22FE-4F7F-BD1A-66FA9AA655BD}" destId="{85198615-A7DA-4AC3-A928-5E7D5705AE03}" srcOrd="3" destOrd="0" presId="urn:microsoft.com/office/officeart/2008/layout/HorizontalMultiLevelHierarchy"/>
    <dgm:cxn modelId="{7372B7A8-D338-4851-8A65-1A43A0811035}" type="presParOf" srcId="{85198615-A7DA-4AC3-A928-5E7D5705AE03}" destId="{6EE1D030-FBEF-45C3-B8A4-0A919A284FDC}" srcOrd="0" destOrd="0" presId="urn:microsoft.com/office/officeart/2008/layout/HorizontalMultiLevelHierarchy"/>
    <dgm:cxn modelId="{1CEED47E-9276-4A89-B998-4EA73BDD8DA7}" type="presParOf" srcId="{85198615-A7DA-4AC3-A928-5E7D5705AE03}" destId="{FDDA173F-3B64-46FE-B0A7-FDD78713AE92}" srcOrd="1" destOrd="0" presId="urn:microsoft.com/office/officeart/2008/layout/HorizontalMultiLevelHierarchy"/>
    <dgm:cxn modelId="{8E5DB72B-A27C-4471-B50A-914522C325F1}" type="presParOf" srcId="{5CAE5EFB-22FE-4F7F-BD1A-66FA9AA655BD}" destId="{E154ED12-E9E8-48DF-B152-A232A3948EA5}" srcOrd="4" destOrd="0" presId="urn:microsoft.com/office/officeart/2008/layout/HorizontalMultiLevelHierarchy"/>
    <dgm:cxn modelId="{FC13C368-3A6A-4193-8718-D7DD36461386}" type="presParOf" srcId="{E154ED12-E9E8-48DF-B152-A232A3948EA5}" destId="{31FD1E95-DD2B-458C-8302-03C84FBFF662}" srcOrd="0" destOrd="0" presId="urn:microsoft.com/office/officeart/2008/layout/HorizontalMultiLevelHierarchy"/>
    <dgm:cxn modelId="{AF4515C4-80C7-4058-A754-618118A23286}" type="presParOf" srcId="{5CAE5EFB-22FE-4F7F-BD1A-66FA9AA655BD}" destId="{2EE061B1-7E67-4AF3-93C3-11AF0C1984B7}" srcOrd="5" destOrd="0" presId="urn:microsoft.com/office/officeart/2008/layout/HorizontalMultiLevelHierarchy"/>
    <dgm:cxn modelId="{29AADCCF-2828-4BEC-8BBD-86E118A294C9}" type="presParOf" srcId="{2EE061B1-7E67-4AF3-93C3-11AF0C1984B7}" destId="{B9EBAD4D-8D7A-4704-B7E3-C3859180AEA4}" srcOrd="0" destOrd="0" presId="urn:microsoft.com/office/officeart/2008/layout/HorizontalMultiLevelHierarchy"/>
    <dgm:cxn modelId="{6074AC1F-A7C7-4A06-8005-63AEF100DDC1}" type="presParOf" srcId="{2EE061B1-7E67-4AF3-93C3-11AF0C1984B7}" destId="{B4B0FB30-F7FF-4E0E-A4FD-D030F5987E1D}" srcOrd="1" destOrd="0" presId="urn:microsoft.com/office/officeart/2008/layout/HorizontalMultiLevelHierarchy"/>
    <dgm:cxn modelId="{B06755FA-9C34-4439-BC63-B03DCB3957F8}" type="presParOf" srcId="{5CAE5EFB-22FE-4F7F-BD1A-66FA9AA655BD}" destId="{AEEAA778-5BC3-4F9B-A7D4-A0A4E7B85F5A}" srcOrd="6" destOrd="0" presId="urn:microsoft.com/office/officeart/2008/layout/HorizontalMultiLevelHierarchy"/>
    <dgm:cxn modelId="{21203F32-6421-460F-93DF-94A1DDC48817}" type="presParOf" srcId="{AEEAA778-5BC3-4F9B-A7D4-A0A4E7B85F5A}" destId="{3E378ED6-ACED-4C6D-B67B-031A452EF8D3}" srcOrd="0" destOrd="0" presId="urn:microsoft.com/office/officeart/2008/layout/HorizontalMultiLevelHierarchy"/>
    <dgm:cxn modelId="{AB1E6F53-2F04-4DF8-A1DF-E5F3DF42ED49}" type="presParOf" srcId="{5CAE5EFB-22FE-4F7F-BD1A-66FA9AA655BD}" destId="{00E3B434-0BB8-4BCE-B7CD-6F4C4BC046B2}" srcOrd="7" destOrd="0" presId="urn:microsoft.com/office/officeart/2008/layout/HorizontalMultiLevelHierarchy"/>
    <dgm:cxn modelId="{D01BB922-BABF-4C25-B4D0-18BA070E1642}" type="presParOf" srcId="{00E3B434-0BB8-4BCE-B7CD-6F4C4BC046B2}" destId="{6A95ED51-FBA1-4548-8212-890EFB29577B}" srcOrd="0" destOrd="0" presId="urn:microsoft.com/office/officeart/2008/layout/HorizontalMultiLevelHierarchy"/>
    <dgm:cxn modelId="{3097CCA6-DE25-41D0-BF24-E713AB746B62}" type="presParOf" srcId="{00E3B434-0BB8-4BCE-B7CD-6F4C4BC046B2}" destId="{C8F82690-4729-4EA3-8DA8-3E9AF6EE2E3C}" srcOrd="1" destOrd="0" presId="urn:microsoft.com/office/officeart/2008/layout/HorizontalMultiLevelHierarchy"/>
    <dgm:cxn modelId="{F4E0495E-3F1D-451B-BABE-AE10440EDABB}" type="presParOf" srcId="{5CAE5EFB-22FE-4F7F-BD1A-66FA9AA655BD}" destId="{781EEF51-0BAC-4CC5-A888-DED8CB5259D1}" srcOrd="8" destOrd="0" presId="urn:microsoft.com/office/officeart/2008/layout/HorizontalMultiLevelHierarchy"/>
    <dgm:cxn modelId="{A53F5834-ADAD-4138-AC72-D981C574C11F}" type="presParOf" srcId="{781EEF51-0BAC-4CC5-A888-DED8CB5259D1}" destId="{9577B5AC-0FB9-4FD6-BF51-DD667728F05E}" srcOrd="0" destOrd="0" presId="urn:microsoft.com/office/officeart/2008/layout/HorizontalMultiLevelHierarchy"/>
    <dgm:cxn modelId="{AD20AED0-B6CF-46F7-AA55-C30C7BE4D5F3}" type="presParOf" srcId="{5CAE5EFB-22FE-4F7F-BD1A-66FA9AA655BD}" destId="{6832A376-FB65-4DFC-8E66-15741623E4DD}" srcOrd="9" destOrd="0" presId="urn:microsoft.com/office/officeart/2008/layout/HorizontalMultiLevelHierarchy"/>
    <dgm:cxn modelId="{AAED5681-347B-46D0-97E6-0A17F4A69B81}" type="presParOf" srcId="{6832A376-FB65-4DFC-8E66-15741623E4DD}" destId="{9D92F266-B026-48F2-9C2E-05B78819A53C}" srcOrd="0" destOrd="0" presId="urn:microsoft.com/office/officeart/2008/layout/HorizontalMultiLevelHierarchy"/>
    <dgm:cxn modelId="{265C21F1-9B41-490B-A1AD-1FA25454C9C5}" type="presParOf" srcId="{6832A376-FB65-4DFC-8E66-15741623E4DD}" destId="{2A59691E-59BD-4A19-B5FF-A8B2E602CBD6}" srcOrd="1" destOrd="0" presId="urn:microsoft.com/office/officeart/2008/layout/HorizontalMultiLevelHierarchy"/>
    <dgm:cxn modelId="{CB214B4E-09D6-43F0-A8E7-1BB08D4D3B4D}" type="presParOf" srcId="{5CAE5EFB-22FE-4F7F-BD1A-66FA9AA655BD}" destId="{72A2F488-D22A-4A38-8307-B3B21A37713B}" srcOrd="10" destOrd="0" presId="urn:microsoft.com/office/officeart/2008/layout/HorizontalMultiLevelHierarchy"/>
    <dgm:cxn modelId="{D6F12653-4933-4CA8-9FF4-799F8FF8EC4D}" type="presParOf" srcId="{72A2F488-D22A-4A38-8307-B3B21A37713B}" destId="{1D04D25E-C064-495C-884D-9EEFD88F10C7}" srcOrd="0" destOrd="0" presId="urn:microsoft.com/office/officeart/2008/layout/HorizontalMultiLevelHierarchy"/>
    <dgm:cxn modelId="{1E84102A-59BA-46C6-B8DB-8025FA126346}" type="presParOf" srcId="{5CAE5EFB-22FE-4F7F-BD1A-66FA9AA655BD}" destId="{02EE8462-293E-4C0B-810D-9C24621B7291}" srcOrd="11" destOrd="0" presId="urn:microsoft.com/office/officeart/2008/layout/HorizontalMultiLevelHierarchy"/>
    <dgm:cxn modelId="{EE8698E8-46EB-4F3D-9088-ADC98A34C28A}" type="presParOf" srcId="{02EE8462-293E-4C0B-810D-9C24621B7291}" destId="{EDCD17DF-B362-4C58-9E26-A778C7EC8C22}" srcOrd="0" destOrd="0" presId="urn:microsoft.com/office/officeart/2008/layout/HorizontalMultiLevelHierarchy"/>
    <dgm:cxn modelId="{F0DE4559-D92A-4D92-B24F-B98D4F80DB9A}" type="presParOf" srcId="{02EE8462-293E-4C0B-810D-9C24621B7291}" destId="{BB04963E-3238-4A13-9641-3C880B8F5F7A}"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FD9D52D-C7F2-4978-939A-C9D96E4E6465}" type="doc">
      <dgm:prSet loTypeId="urn:microsoft.com/office/officeart/2011/layout/InterconnectedBlockProcess" loCatId="process" qsTypeId="urn:microsoft.com/office/officeart/2005/8/quickstyle/simple3" qsCatId="simple" csTypeId="urn:microsoft.com/office/officeart/2005/8/colors/colorful4" csCatId="colorful" phldr="1"/>
      <dgm:spPr/>
      <dgm:t>
        <a:bodyPr/>
        <a:lstStyle/>
        <a:p>
          <a:endParaRPr lang="es-CO"/>
        </a:p>
      </dgm:t>
    </dgm:pt>
    <dgm:pt modelId="{BCB5410B-17AE-415C-984E-E7A9C331D96A}">
      <dgm:prSet phldrT="[Texto]" custT="1"/>
      <dgm:spPr>
        <a:ln>
          <a:solidFill>
            <a:schemeClr val="tx1"/>
          </a:solidFill>
        </a:ln>
      </dgm:spPr>
      <dgm:t>
        <a:bodyPr/>
        <a:lstStyle/>
        <a:p>
          <a:r>
            <a:rPr lang="es-CO" sz="1000" b="1" dirty="0" smtClean="0"/>
            <a:t>Capacitación Preliminar (Responsable: Secretaría Técnica del PIDI)</a:t>
          </a:r>
          <a:endParaRPr lang="es-CO" sz="1000" b="1" dirty="0"/>
        </a:p>
      </dgm:t>
    </dgm:pt>
    <dgm:pt modelId="{29DE8B14-FD17-424F-8DDE-096FF5714DAA}" type="parTrans" cxnId="{487F19B7-99CE-40DF-AC96-C5EF78935190}">
      <dgm:prSet/>
      <dgm:spPr/>
      <dgm:t>
        <a:bodyPr/>
        <a:lstStyle/>
        <a:p>
          <a:endParaRPr lang="es-CO" sz="1000"/>
        </a:p>
      </dgm:t>
    </dgm:pt>
    <dgm:pt modelId="{F7DF236F-CCAC-4801-80C5-2520CDB7F061}" type="sibTrans" cxnId="{487F19B7-99CE-40DF-AC96-C5EF78935190}">
      <dgm:prSet/>
      <dgm:spPr/>
      <dgm:t>
        <a:bodyPr/>
        <a:lstStyle/>
        <a:p>
          <a:endParaRPr lang="es-CO" sz="1000"/>
        </a:p>
      </dgm:t>
    </dgm:pt>
    <dgm:pt modelId="{56C65594-ED86-4076-96BE-CCE673C2BD62}">
      <dgm:prSet phldrT="[Texto]" custT="1"/>
      <dgm:spPr>
        <a:ln>
          <a:solidFill>
            <a:schemeClr val="tx1"/>
          </a:solidFill>
        </a:ln>
      </dgm:spPr>
      <dgm:t>
        <a:bodyPr/>
        <a:lstStyle/>
        <a:p>
          <a:r>
            <a:rPr lang="es-CO" sz="1050" b="1" dirty="0" smtClean="0"/>
            <a:t>Definición de Perfiles de Proyecto  (Planeación, Auditoría, Acreditación Institucional y Coordinación de Calidad)</a:t>
          </a:r>
          <a:endParaRPr lang="es-CO" sz="1050" b="1" dirty="0"/>
        </a:p>
      </dgm:t>
    </dgm:pt>
    <dgm:pt modelId="{E4BEA3D2-5707-43C6-86F0-2BE32162BBD9}" type="parTrans" cxnId="{F0039FED-D51C-46D3-84FC-746C228C1890}">
      <dgm:prSet/>
      <dgm:spPr/>
      <dgm:t>
        <a:bodyPr/>
        <a:lstStyle/>
        <a:p>
          <a:endParaRPr lang="es-CO" sz="1000"/>
        </a:p>
      </dgm:t>
    </dgm:pt>
    <dgm:pt modelId="{2630410D-BFA4-4E30-9A40-FA9CE715CFC5}" type="sibTrans" cxnId="{F0039FED-D51C-46D3-84FC-746C228C1890}">
      <dgm:prSet/>
      <dgm:spPr/>
      <dgm:t>
        <a:bodyPr/>
        <a:lstStyle/>
        <a:p>
          <a:endParaRPr lang="es-CO" sz="1000"/>
        </a:p>
      </dgm:t>
    </dgm:pt>
    <dgm:pt modelId="{E5FACD5D-FFB8-4C45-AA99-181E3CE95DFB}">
      <dgm:prSet phldrT="[Texto]" custT="1"/>
      <dgm:spPr>
        <a:ln>
          <a:solidFill>
            <a:schemeClr val="tx1"/>
          </a:solidFill>
        </a:ln>
      </dgm:spPr>
      <dgm:t>
        <a:bodyPr/>
        <a:lstStyle/>
        <a:p>
          <a:r>
            <a:rPr lang="es-CO" sz="1050" b="1" dirty="0" smtClean="0"/>
            <a:t>Aprestamiento Metodológico Grupos Focalizados por Proyectos Macro y/o Temáticas Afines (Secretaría Técnica, Comité Técnico, Líderes de Proyecto y Redes de Trabajo)</a:t>
          </a:r>
        </a:p>
      </dgm:t>
    </dgm:pt>
    <dgm:pt modelId="{CB50CFBA-C8E1-4108-8641-6409EA2C15F7}" type="parTrans" cxnId="{E5F8F708-6A15-4446-BEE2-F4C28CFC11FD}">
      <dgm:prSet/>
      <dgm:spPr/>
      <dgm:t>
        <a:bodyPr/>
        <a:lstStyle/>
        <a:p>
          <a:endParaRPr lang="es-CO" sz="1000"/>
        </a:p>
      </dgm:t>
    </dgm:pt>
    <dgm:pt modelId="{4FD39689-21E5-4F76-9FA5-5A864E41D740}" type="sibTrans" cxnId="{E5F8F708-6A15-4446-BEE2-F4C28CFC11FD}">
      <dgm:prSet/>
      <dgm:spPr/>
      <dgm:t>
        <a:bodyPr/>
        <a:lstStyle/>
        <a:p>
          <a:endParaRPr lang="es-CO" sz="1000"/>
        </a:p>
      </dgm:t>
    </dgm:pt>
    <dgm:pt modelId="{E7FC8A14-0B0A-420F-A99C-1E4B8E3B0DEC}">
      <dgm:prSet phldrT="[Texto]" custT="1"/>
      <dgm:spPr>
        <a:ln>
          <a:solidFill>
            <a:schemeClr val="tx1"/>
          </a:solidFill>
        </a:ln>
      </dgm:spPr>
      <dgm:t>
        <a:bodyPr/>
        <a:lstStyle/>
        <a:p>
          <a:pPr algn="l"/>
          <a:endParaRPr lang="es-CO" sz="500" b="1" dirty="0" smtClean="0"/>
        </a:p>
        <a:p>
          <a:pPr algn="l"/>
          <a:r>
            <a:rPr lang="es-CO" sz="1050" b="1" dirty="0" smtClean="0"/>
            <a:t>ROLES</a:t>
          </a:r>
        </a:p>
        <a:p>
          <a:pPr algn="l"/>
          <a:r>
            <a:rPr lang="es-CO" sz="1050" b="1" dirty="0" smtClean="0"/>
            <a:t>- Formulación:  Líderes</a:t>
          </a:r>
        </a:p>
        <a:p>
          <a:pPr algn="l"/>
          <a:r>
            <a:rPr lang="es-CO" sz="1050" b="1" dirty="0" smtClean="0"/>
            <a:t>- Acompañamiento:     Comité Técnico </a:t>
          </a:r>
        </a:p>
        <a:p>
          <a:pPr algn="l"/>
          <a:r>
            <a:rPr lang="es-CO" sz="1050" b="1" dirty="0" smtClean="0"/>
            <a:t>- Consolidación:  Planeación</a:t>
          </a:r>
        </a:p>
        <a:p>
          <a:pPr algn="l"/>
          <a:r>
            <a:rPr lang="es-CO" sz="1050" b="1" dirty="0" smtClean="0"/>
            <a:t>- Aprobación:  Comités (Técnico y de Seguimiento)</a:t>
          </a:r>
        </a:p>
        <a:p>
          <a:pPr algn="l"/>
          <a:r>
            <a:rPr lang="es-CO" sz="1050" b="1" dirty="0" smtClean="0"/>
            <a:t>- Presentación Consejo Directivo:  Gestores</a:t>
          </a:r>
        </a:p>
        <a:p>
          <a:pPr algn="l"/>
          <a:endParaRPr lang="es-CO" sz="1050" b="1" dirty="0" smtClean="0"/>
        </a:p>
        <a:p>
          <a:pPr algn="l"/>
          <a:r>
            <a:rPr lang="es-CO" sz="1050" b="1" dirty="0" smtClean="0"/>
            <a:t>CONTENIDO PAS</a:t>
          </a:r>
        </a:p>
        <a:p>
          <a:pPr algn="l"/>
          <a:r>
            <a:rPr lang="es-CO" sz="1050" b="1" dirty="0" smtClean="0"/>
            <a:t>- Información General</a:t>
          </a:r>
        </a:p>
        <a:p>
          <a:pPr algn="l"/>
          <a:r>
            <a:rPr lang="es-CO" sz="1050" b="1" dirty="0" smtClean="0"/>
            <a:t>- Datos del Responsable</a:t>
          </a:r>
        </a:p>
        <a:p>
          <a:pPr algn="l"/>
          <a:r>
            <a:rPr lang="es-CO" sz="1050" b="1" dirty="0" smtClean="0"/>
            <a:t>- Objetivos, Acciones, Indicadores , Valor inicial y Metas (2018 – 2021 – 2025)</a:t>
          </a:r>
        </a:p>
        <a:p>
          <a:pPr algn="l"/>
          <a:r>
            <a:rPr lang="es-CO" sz="1050" b="1" dirty="0" smtClean="0"/>
            <a:t>Fecha de Elaboración</a:t>
          </a:r>
        </a:p>
        <a:p>
          <a:pPr algn="l"/>
          <a:r>
            <a:rPr lang="es-CO" sz="1050" b="1" dirty="0" smtClean="0"/>
            <a:t>CONTENIDO </a:t>
          </a:r>
          <a:r>
            <a:rPr lang="es-CO" sz="1050" b="1" dirty="0" smtClean="0"/>
            <a:t>PAT</a:t>
          </a:r>
        </a:p>
        <a:p>
          <a:pPr algn="l"/>
          <a:r>
            <a:rPr lang="es-CO" sz="1050" b="1" dirty="0" smtClean="0"/>
            <a:t>- Acciones, Actividades, Presupuesto, Responsable, Cronograma, Indicadores (Valor inicial, Meta  para la Vigencia, Responsable de la medición y Frecuencia)</a:t>
          </a:r>
        </a:p>
      </dgm:t>
    </dgm:pt>
    <dgm:pt modelId="{86629EB7-9756-46AC-B39D-72CBF8879E93}" type="parTrans" cxnId="{4614F970-A764-4064-812E-5209A93A0466}">
      <dgm:prSet/>
      <dgm:spPr/>
      <dgm:t>
        <a:bodyPr/>
        <a:lstStyle/>
        <a:p>
          <a:endParaRPr lang="es-CO" sz="1000"/>
        </a:p>
      </dgm:t>
    </dgm:pt>
    <dgm:pt modelId="{33472D4B-E607-49AE-9163-3CD421E363FB}" type="sibTrans" cxnId="{4614F970-A764-4064-812E-5209A93A0466}">
      <dgm:prSet/>
      <dgm:spPr/>
      <dgm:t>
        <a:bodyPr/>
        <a:lstStyle/>
        <a:p>
          <a:endParaRPr lang="es-CO" sz="1000"/>
        </a:p>
      </dgm:t>
    </dgm:pt>
    <dgm:pt modelId="{F773E3D9-88FB-473A-A47F-C167FED52605}">
      <dgm:prSet phldrT="[Texto]" custT="1"/>
      <dgm:spPr>
        <a:ln>
          <a:solidFill>
            <a:schemeClr val="tx1"/>
          </a:solidFill>
        </a:ln>
      </dgm:spPr>
      <dgm:t>
        <a:bodyPr/>
        <a:lstStyle/>
        <a:p>
          <a:pPr algn="l">
            <a:lnSpc>
              <a:spcPct val="150000"/>
            </a:lnSpc>
          </a:pPr>
          <a:r>
            <a:rPr lang="es-CO" sz="1050" b="1" dirty="0" smtClean="0"/>
            <a:t>PARTICIPANTES</a:t>
          </a:r>
        </a:p>
        <a:p>
          <a:pPr algn="l">
            <a:lnSpc>
              <a:spcPct val="150000"/>
            </a:lnSpc>
          </a:pPr>
          <a:r>
            <a:rPr lang="es-CO" sz="1050" b="1" dirty="0" smtClean="0"/>
            <a:t>- Coordinador Calidad</a:t>
          </a:r>
          <a:endParaRPr lang="es-CO" sz="1050" b="1" dirty="0"/>
        </a:p>
      </dgm:t>
    </dgm:pt>
    <dgm:pt modelId="{63D93FCC-1CA8-41AB-A1FE-C9DC2D0E3571}" type="parTrans" cxnId="{CABB2113-3D27-4BFA-9339-D7162626DC63}">
      <dgm:prSet/>
      <dgm:spPr/>
      <dgm:t>
        <a:bodyPr/>
        <a:lstStyle/>
        <a:p>
          <a:endParaRPr lang="es-CO" sz="1000"/>
        </a:p>
      </dgm:t>
    </dgm:pt>
    <dgm:pt modelId="{89770DC4-42A8-4B11-914C-3E395B147733}" type="sibTrans" cxnId="{CABB2113-3D27-4BFA-9339-D7162626DC63}">
      <dgm:prSet/>
      <dgm:spPr/>
      <dgm:t>
        <a:bodyPr/>
        <a:lstStyle/>
        <a:p>
          <a:endParaRPr lang="es-CO" sz="1000"/>
        </a:p>
      </dgm:t>
    </dgm:pt>
    <dgm:pt modelId="{92F5DDBC-FDEE-46D0-81A9-CD1B878A9C64}">
      <dgm:prSet phldrT="[Texto]" custT="1"/>
      <dgm:spPr>
        <a:ln>
          <a:solidFill>
            <a:schemeClr val="tx1"/>
          </a:solidFill>
        </a:ln>
      </dgm:spPr>
      <dgm:t>
        <a:bodyPr/>
        <a:lstStyle/>
        <a:p>
          <a:pPr algn="l">
            <a:lnSpc>
              <a:spcPct val="150000"/>
            </a:lnSpc>
          </a:pPr>
          <a:r>
            <a:rPr lang="es-CO" sz="1050" b="1" dirty="0" smtClean="0"/>
            <a:t>PERFIL DE PROYECTO</a:t>
          </a:r>
        </a:p>
        <a:p>
          <a:pPr algn="l">
            <a:lnSpc>
              <a:spcPct val="100000"/>
            </a:lnSpc>
          </a:pPr>
          <a:r>
            <a:rPr lang="es-CO" sz="1050" b="1" dirty="0" smtClean="0"/>
            <a:t>- Seccional</a:t>
          </a:r>
        </a:p>
        <a:p>
          <a:pPr algn="l">
            <a:lnSpc>
              <a:spcPct val="100000"/>
            </a:lnSpc>
          </a:pPr>
          <a:r>
            <a:rPr lang="es-CO" sz="1050" b="1" dirty="0" smtClean="0"/>
            <a:t>- Programa</a:t>
          </a:r>
        </a:p>
        <a:p>
          <a:pPr algn="l">
            <a:lnSpc>
              <a:spcPct val="100000"/>
            </a:lnSpc>
          </a:pPr>
          <a:r>
            <a:rPr lang="es-CO" sz="1050" b="1" dirty="0" smtClean="0"/>
            <a:t>- Componente</a:t>
          </a:r>
        </a:p>
        <a:p>
          <a:pPr algn="l">
            <a:lnSpc>
              <a:spcPct val="100000"/>
            </a:lnSpc>
          </a:pPr>
          <a:r>
            <a:rPr lang="es-CO" sz="1050" b="1" dirty="0" smtClean="0"/>
            <a:t>- Proyecto</a:t>
          </a:r>
        </a:p>
        <a:p>
          <a:pPr algn="l">
            <a:lnSpc>
              <a:spcPct val="100000"/>
            </a:lnSpc>
          </a:pPr>
          <a:r>
            <a:rPr lang="es-CO" sz="1050" b="1" dirty="0" smtClean="0"/>
            <a:t>- Problema</a:t>
          </a:r>
        </a:p>
        <a:p>
          <a:pPr algn="l">
            <a:lnSpc>
              <a:spcPct val="100000"/>
            </a:lnSpc>
          </a:pPr>
          <a:r>
            <a:rPr lang="es-CO" sz="1050" b="1" dirty="0" smtClean="0"/>
            <a:t>- Antecedentes</a:t>
          </a:r>
        </a:p>
        <a:p>
          <a:pPr algn="l">
            <a:lnSpc>
              <a:spcPct val="100000"/>
            </a:lnSpc>
          </a:pPr>
          <a:r>
            <a:rPr lang="es-CO" sz="1050" b="1" dirty="0" smtClean="0"/>
            <a:t>- Justificación</a:t>
          </a:r>
        </a:p>
        <a:p>
          <a:pPr algn="l">
            <a:lnSpc>
              <a:spcPct val="100000"/>
            </a:lnSpc>
          </a:pPr>
          <a:r>
            <a:rPr lang="es-CO" sz="1050" b="1" dirty="0" smtClean="0"/>
            <a:t>- Objetivo General</a:t>
          </a:r>
        </a:p>
        <a:p>
          <a:pPr algn="l">
            <a:lnSpc>
              <a:spcPct val="100000"/>
            </a:lnSpc>
          </a:pPr>
          <a:r>
            <a:rPr lang="es-CO" sz="1050" b="1" dirty="0" smtClean="0"/>
            <a:t>- Objetivos Específicos</a:t>
          </a:r>
        </a:p>
        <a:p>
          <a:pPr algn="l">
            <a:lnSpc>
              <a:spcPct val="100000"/>
            </a:lnSpc>
          </a:pPr>
          <a:r>
            <a:rPr lang="es-CO" sz="1050" b="1" dirty="0" smtClean="0"/>
            <a:t>- Resultado General</a:t>
          </a:r>
        </a:p>
        <a:p>
          <a:pPr algn="l">
            <a:lnSpc>
              <a:spcPct val="100000"/>
            </a:lnSpc>
          </a:pPr>
          <a:r>
            <a:rPr lang="es-CO" sz="1050" b="1" dirty="0" smtClean="0"/>
            <a:t>- Duración</a:t>
          </a:r>
        </a:p>
        <a:p>
          <a:pPr algn="l">
            <a:lnSpc>
              <a:spcPct val="100000"/>
            </a:lnSpc>
          </a:pPr>
          <a:r>
            <a:rPr lang="es-CO" sz="1050" b="1" dirty="0" smtClean="0"/>
            <a:t>- Metas (Descripción)</a:t>
          </a:r>
        </a:p>
        <a:p>
          <a:pPr algn="l">
            <a:lnSpc>
              <a:spcPct val="100000"/>
            </a:lnSpc>
          </a:pPr>
          <a:r>
            <a:rPr lang="es-CO" sz="1050" b="1" dirty="0" smtClean="0"/>
            <a:t>- Líder de Proyecto</a:t>
          </a:r>
        </a:p>
        <a:p>
          <a:pPr algn="l">
            <a:lnSpc>
              <a:spcPct val="100000"/>
            </a:lnSpc>
          </a:pPr>
          <a:r>
            <a:rPr lang="es-CO" sz="1050" b="1" dirty="0" smtClean="0"/>
            <a:t>- </a:t>
          </a:r>
          <a:r>
            <a:rPr lang="es-CO" sz="1050" b="1" dirty="0" err="1" smtClean="0"/>
            <a:t>Exigidor</a:t>
          </a:r>
          <a:endParaRPr lang="es-CO" sz="1050" b="1" dirty="0" smtClean="0"/>
        </a:p>
      </dgm:t>
    </dgm:pt>
    <dgm:pt modelId="{387D5109-E8D8-48CF-BF0A-B2CBB30EA657}" type="parTrans" cxnId="{8AB54F86-3E77-4947-9831-A2B4CC7073B7}">
      <dgm:prSet/>
      <dgm:spPr/>
      <dgm:t>
        <a:bodyPr/>
        <a:lstStyle/>
        <a:p>
          <a:endParaRPr lang="es-CO" sz="1000"/>
        </a:p>
      </dgm:t>
    </dgm:pt>
    <dgm:pt modelId="{8086F6C0-5F33-49A3-A9CD-11556DDB1EB0}" type="sibTrans" cxnId="{8AB54F86-3E77-4947-9831-A2B4CC7073B7}">
      <dgm:prSet/>
      <dgm:spPr/>
      <dgm:t>
        <a:bodyPr/>
        <a:lstStyle/>
        <a:p>
          <a:endParaRPr lang="es-CO" sz="1000"/>
        </a:p>
      </dgm:t>
    </dgm:pt>
    <dgm:pt modelId="{7AA9B888-6544-4A9F-9470-0227E414E593}">
      <dgm:prSet phldrT="[Texto]" custT="1"/>
      <dgm:spPr>
        <a:ln>
          <a:solidFill>
            <a:schemeClr val="tx1"/>
          </a:solidFill>
        </a:ln>
      </dgm:spPr>
      <dgm:t>
        <a:bodyPr/>
        <a:lstStyle/>
        <a:p>
          <a:r>
            <a:rPr lang="es-CO" sz="1050" b="1" dirty="0" smtClean="0"/>
            <a:t>Formulación y Aprobación de Planes de Acción Seccional y Planes Anuales de Trabajo (Comité Técnico</a:t>
          </a:r>
          <a:r>
            <a:rPr lang="es-CO" sz="1050" b="1" smtClean="0"/>
            <a:t>, Comité de Seguimiento y </a:t>
          </a:r>
          <a:r>
            <a:rPr lang="es-CO" sz="1050" b="1" dirty="0" smtClean="0"/>
            <a:t>Consejo Directivo)</a:t>
          </a:r>
          <a:endParaRPr lang="es-CO" sz="1050" b="1" dirty="0"/>
        </a:p>
      </dgm:t>
    </dgm:pt>
    <dgm:pt modelId="{0EB9D01F-7B48-418F-AB5D-55EDCD98F223}" type="parTrans" cxnId="{E1876FEC-724A-4B10-95FB-B9E7AFE722F8}">
      <dgm:prSet/>
      <dgm:spPr/>
      <dgm:t>
        <a:bodyPr/>
        <a:lstStyle/>
        <a:p>
          <a:endParaRPr lang="es-CO" sz="1000"/>
        </a:p>
      </dgm:t>
    </dgm:pt>
    <dgm:pt modelId="{EFE47F56-0FD6-4472-8318-520DFB3E61F4}" type="sibTrans" cxnId="{E1876FEC-724A-4B10-95FB-B9E7AFE722F8}">
      <dgm:prSet/>
      <dgm:spPr/>
      <dgm:t>
        <a:bodyPr/>
        <a:lstStyle/>
        <a:p>
          <a:endParaRPr lang="es-CO" sz="1000"/>
        </a:p>
      </dgm:t>
    </dgm:pt>
    <dgm:pt modelId="{E4B5CC9B-BB50-4A63-9629-8BDE36982AE1}">
      <dgm:prSet phldrT="[Texto]" custT="1"/>
      <dgm:spPr>
        <a:ln>
          <a:solidFill>
            <a:schemeClr val="tx1"/>
          </a:solidFill>
        </a:ln>
      </dgm:spPr>
      <dgm:t>
        <a:bodyPr/>
        <a:lstStyle/>
        <a:p>
          <a:pPr algn="l">
            <a:lnSpc>
              <a:spcPct val="150000"/>
            </a:lnSpc>
          </a:pPr>
          <a:r>
            <a:rPr lang="es-CO" sz="1050" b="1" dirty="0" smtClean="0"/>
            <a:t>- Coordinador de Acreditación Institucional</a:t>
          </a:r>
        </a:p>
      </dgm:t>
    </dgm:pt>
    <dgm:pt modelId="{452918AA-4ABB-4674-AD86-4E9FCC26DDD2}" type="parTrans" cxnId="{342EDB5F-2FCD-48F4-BF53-27978352C655}">
      <dgm:prSet/>
      <dgm:spPr/>
      <dgm:t>
        <a:bodyPr/>
        <a:lstStyle/>
        <a:p>
          <a:endParaRPr lang="es-CO" sz="1000"/>
        </a:p>
      </dgm:t>
    </dgm:pt>
    <dgm:pt modelId="{2DB138FE-B556-46C3-A63A-5BA50EAB9378}" type="sibTrans" cxnId="{342EDB5F-2FCD-48F4-BF53-27978352C655}">
      <dgm:prSet/>
      <dgm:spPr/>
      <dgm:t>
        <a:bodyPr/>
        <a:lstStyle/>
        <a:p>
          <a:endParaRPr lang="es-CO" sz="1000"/>
        </a:p>
      </dgm:t>
    </dgm:pt>
    <dgm:pt modelId="{EF2121BC-7929-4B8A-835E-E34C8EC9BEF4}">
      <dgm:prSet phldrT="[Texto]" custT="1"/>
      <dgm:spPr>
        <a:ln>
          <a:solidFill>
            <a:schemeClr val="tx1"/>
          </a:solidFill>
        </a:ln>
      </dgm:spPr>
      <dgm:t>
        <a:bodyPr/>
        <a:lstStyle/>
        <a:p>
          <a:pPr algn="l">
            <a:lnSpc>
              <a:spcPct val="150000"/>
            </a:lnSpc>
          </a:pPr>
          <a:r>
            <a:rPr lang="es-CO" sz="1050" b="1" dirty="0" smtClean="0"/>
            <a:t>- Auditoría Seccional</a:t>
          </a:r>
        </a:p>
      </dgm:t>
    </dgm:pt>
    <dgm:pt modelId="{AC8A6251-24F1-481A-8E3F-687FC17193CF}" type="parTrans" cxnId="{73D2F3E4-BD8C-4794-A4CC-976BD7221B8F}">
      <dgm:prSet/>
      <dgm:spPr/>
      <dgm:t>
        <a:bodyPr/>
        <a:lstStyle/>
        <a:p>
          <a:endParaRPr lang="es-CO" sz="1000"/>
        </a:p>
      </dgm:t>
    </dgm:pt>
    <dgm:pt modelId="{2347A7BD-AFB7-4DDB-B8B1-CBFE91DF54B8}" type="sibTrans" cxnId="{73D2F3E4-BD8C-4794-A4CC-976BD7221B8F}">
      <dgm:prSet/>
      <dgm:spPr/>
      <dgm:t>
        <a:bodyPr/>
        <a:lstStyle/>
        <a:p>
          <a:endParaRPr lang="es-CO" sz="1000"/>
        </a:p>
      </dgm:t>
    </dgm:pt>
    <dgm:pt modelId="{AF5728B7-3E38-4FEC-BF2B-48A63A3E22F2}">
      <dgm:prSet phldrT="[Texto]" custT="1"/>
      <dgm:spPr>
        <a:ln>
          <a:solidFill>
            <a:schemeClr val="tx1"/>
          </a:solidFill>
        </a:ln>
      </dgm:spPr>
      <dgm:t>
        <a:bodyPr/>
        <a:lstStyle/>
        <a:p>
          <a:pPr algn="l">
            <a:lnSpc>
              <a:spcPct val="150000"/>
            </a:lnSpc>
          </a:pPr>
          <a:r>
            <a:rPr lang="es-CO" sz="1050" b="1" dirty="0" smtClean="0"/>
            <a:t>- Director de Investigaciones</a:t>
          </a:r>
        </a:p>
      </dgm:t>
    </dgm:pt>
    <dgm:pt modelId="{B340FD72-AF30-4DB6-BD7C-3CB629C2C86C}" type="parTrans" cxnId="{E2F28BD6-C911-442E-8133-8DCB7F5FA39D}">
      <dgm:prSet/>
      <dgm:spPr/>
      <dgm:t>
        <a:bodyPr/>
        <a:lstStyle/>
        <a:p>
          <a:endParaRPr lang="es-CO" sz="1000"/>
        </a:p>
      </dgm:t>
    </dgm:pt>
    <dgm:pt modelId="{D007F6E0-594F-4C8C-9A07-CDB86C18B612}" type="sibTrans" cxnId="{E2F28BD6-C911-442E-8133-8DCB7F5FA39D}">
      <dgm:prSet/>
      <dgm:spPr/>
      <dgm:t>
        <a:bodyPr/>
        <a:lstStyle/>
        <a:p>
          <a:endParaRPr lang="es-CO" sz="1000"/>
        </a:p>
      </dgm:t>
    </dgm:pt>
    <dgm:pt modelId="{100FB3A5-07AF-457D-B98C-9EA3DB144FCF}">
      <dgm:prSet phldrT="[Texto]" custT="1"/>
      <dgm:spPr>
        <a:ln>
          <a:solidFill>
            <a:schemeClr val="tx1"/>
          </a:solidFill>
        </a:ln>
      </dgm:spPr>
      <dgm:t>
        <a:bodyPr/>
        <a:lstStyle/>
        <a:p>
          <a:pPr algn="l">
            <a:lnSpc>
              <a:spcPct val="150000"/>
            </a:lnSpc>
          </a:pPr>
          <a:r>
            <a:rPr lang="es-CO" sz="1050" b="1" dirty="0" smtClean="0"/>
            <a:t>- Jefe de Presupuesto</a:t>
          </a:r>
        </a:p>
        <a:p>
          <a:pPr algn="l">
            <a:lnSpc>
              <a:spcPct val="150000"/>
            </a:lnSpc>
          </a:pPr>
          <a:r>
            <a:rPr lang="es-CO" sz="1050" b="1" dirty="0" smtClean="0"/>
            <a:t>- Profesional de Apoyo - Gestión del PIDI</a:t>
          </a:r>
        </a:p>
        <a:p>
          <a:pPr algn="l">
            <a:lnSpc>
              <a:spcPct val="150000"/>
            </a:lnSpc>
          </a:pPr>
          <a:r>
            <a:rPr lang="es-CO" sz="1050" b="1" dirty="0" smtClean="0"/>
            <a:t>- Director de Planeación</a:t>
          </a:r>
        </a:p>
      </dgm:t>
    </dgm:pt>
    <dgm:pt modelId="{86A6E8E6-F93E-4EDF-ADB4-7B5B7F6EC530}" type="parTrans" cxnId="{FDA7A6DB-72FB-41CF-9477-4854A2B26AB4}">
      <dgm:prSet/>
      <dgm:spPr/>
      <dgm:t>
        <a:bodyPr/>
        <a:lstStyle/>
        <a:p>
          <a:endParaRPr lang="es-CO" sz="1000"/>
        </a:p>
      </dgm:t>
    </dgm:pt>
    <dgm:pt modelId="{E7357F4C-79D3-4334-90D7-9F7EC41E9BB3}" type="sibTrans" cxnId="{FDA7A6DB-72FB-41CF-9477-4854A2B26AB4}">
      <dgm:prSet/>
      <dgm:spPr/>
      <dgm:t>
        <a:bodyPr/>
        <a:lstStyle/>
        <a:p>
          <a:endParaRPr lang="es-CO" sz="1000"/>
        </a:p>
      </dgm:t>
    </dgm:pt>
    <dgm:pt modelId="{FAD8DF83-7C0B-47B8-8F29-040450473E1B}">
      <dgm:prSet phldrT="[Texto]" custT="1"/>
      <dgm:spPr>
        <a:ln>
          <a:solidFill>
            <a:schemeClr val="tx1"/>
          </a:solidFill>
        </a:ln>
      </dgm:spPr>
      <dgm:t>
        <a:bodyPr/>
        <a:lstStyle/>
        <a:p>
          <a:r>
            <a:rPr lang="es-CO" sz="1050" b="1" dirty="0" smtClean="0"/>
            <a:t>Aprestamiento  (Planeación y Acreditación Institucional)</a:t>
          </a:r>
          <a:endParaRPr lang="es-CO" sz="1050" b="1" dirty="0"/>
        </a:p>
      </dgm:t>
    </dgm:pt>
    <dgm:pt modelId="{EF715EE4-4DD6-4B73-A593-A39E9E277B00}" type="parTrans" cxnId="{8B20778A-8A58-499E-9C5F-87171C78DEA7}">
      <dgm:prSet/>
      <dgm:spPr/>
      <dgm:t>
        <a:bodyPr/>
        <a:lstStyle/>
        <a:p>
          <a:endParaRPr lang="es-CO" sz="1000"/>
        </a:p>
      </dgm:t>
    </dgm:pt>
    <dgm:pt modelId="{C04EC3DE-53E4-4069-8A5C-B2E509038DD1}" type="sibTrans" cxnId="{8B20778A-8A58-499E-9C5F-87171C78DEA7}">
      <dgm:prSet/>
      <dgm:spPr/>
      <dgm:t>
        <a:bodyPr/>
        <a:lstStyle/>
        <a:p>
          <a:endParaRPr lang="es-CO" sz="1000"/>
        </a:p>
      </dgm:t>
    </dgm:pt>
    <dgm:pt modelId="{5517BD74-F879-4E76-8D26-6DE17F866877}">
      <dgm:prSet phldrT="[Texto]" custT="1"/>
      <dgm:spPr>
        <a:ln>
          <a:solidFill>
            <a:schemeClr val="tx1"/>
          </a:solidFill>
        </a:ln>
      </dgm:spPr>
      <dgm:t>
        <a:bodyPr/>
        <a:lstStyle/>
        <a:p>
          <a:pPr algn="l">
            <a:lnSpc>
              <a:spcPct val="100000"/>
            </a:lnSpc>
          </a:pPr>
          <a:endParaRPr lang="es-CO" sz="500" b="1" dirty="0" smtClean="0"/>
        </a:p>
        <a:p>
          <a:pPr algn="l">
            <a:lnSpc>
              <a:spcPct val="90000"/>
            </a:lnSpc>
          </a:pPr>
          <a:r>
            <a:rPr lang="es-CO" sz="1050" b="1" dirty="0" smtClean="0"/>
            <a:t>RUTA DE TRABAJO </a:t>
          </a:r>
        </a:p>
        <a:p>
          <a:pPr algn="l">
            <a:lnSpc>
              <a:spcPct val="90000"/>
            </a:lnSpc>
          </a:pPr>
          <a:r>
            <a:rPr lang="es-CO" sz="1050" b="1" dirty="0" smtClean="0"/>
            <a:t>- Puesta en Común proyectos PIDI </a:t>
          </a:r>
        </a:p>
        <a:p>
          <a:pPr algn="l">
            <a:lnSpc>
              <a:spcPct val="90000"/>
            </a:lnSpc>
          </a:pPr>
          <a:r>
            <a:rPr lang="es-CO" sz="1050" b="1" dirty="0" smtClean="0"/>
            <a:t>- Socialización del Plan de Mejoramiento de A.I. en las temáticas  afines.</a:t>
          </a:r>
        </a:p>
        <a:p>
          <a:pPr algn="l">
            <a:lnSpc>
              <a:spcPct val="90000"/>
            </a:lnSpc>
          </a:pPr>
          <a:r>
            <a:rPr lang="es-CO" sz="1050" b="1" dirty="0" smtClean="0"/>
            <a:t>- Aprobación preliminar de los perfiles de proyecto.</a:t>
          </a:r>
        </a:p>
        <a:p>
          <a:pPr algn="l">
            <a:lnSpc>
              <a:spcPct val="90000"/>
            </a:lnSpc>
          </a:pPr>
          <a:r>
            <a:rPr lang="es-CO" sz="1050" b="1" dirty="0" smtClean="0"/>
            <a:t>- Aprestamiento en la metodología de Formulación de los PAS y los PAT (Capacitación)</a:t>
          </a:r>
        </a:p>
        <a:p>
          <a:endParaRPr lang="es-CO" sz="1050" b="1" dirty="0" smtClean="0"/>
        </a:p>
      </dgm:t>
    </dgm:pt>
    <dgm:pt modelId="{27A7303B-6CCD-4ACA-82B5-FBEBA4BC674B}" type="parTrans" cxnId="{34D76D8A-A5E5-4562-AFC8-EE63ADFEFAA5}">
      <dgm:prSet/>
      <dgm:spPr/>
      <dgm:t>
        <a:bodyPr/>
        <a:lstStyle/>
        <a:p>
          <a:endParaRPr lang="es-CO"/>
        </a:p>
      </dgm:t>
    </dgm:pt>
    <dgm:pt modelId="{72235B59-12E8-4037-946B-4EDB99354A2C}" type="sibTrans" cxnId="{34D76D8A-A5E5-4562-AFC8-EE63ADFEFAA5}">
      <dgm:prSet/>
      <dgm:spPr/>
      <dgm:t>
        <a:bodyPr/>
        <a:lstStyle/>
        <a:p>
          <a:endParaRPr lang="es-CO"/>
        </a:p>
      </dgm:t>
    </dgm:pt>
    <dgm:pt modelId="{C30FA625-94BD-4AF9-8108-28401C304047}">
      <dgm:prSet phldrT="[Texto]" custT="1"/>
      <dgm:spPr>
        <a:ln>
          <a:solidFill>
            <a:schemeClr val="tx1"/>
          </a:solidFill>
        </a:ln>
      </dgm:spPr>
      <dgm:t>
        <a:bodyPr/>
        <a:lstStyle/>
        <a:p>
          <a:pPr algn="l">
            <a:lnSpc>
              <a:spcPct val="100000"/>
            </a:lnSpc>
          </a:pPr>
          <a:endParaRPr lang="es-CO" sz="700" b="1" dirty="0" smtClean="0"/>
        </a:p>
        <a:p>
          <a:pPr marL="0" indent="0" algn="l">
            <a:lnSpc>
              <a:spcPct val="100000"/>
            </a:lnSpc>
          </a:pPr>
          <a:r>
            <a:rPr lang="es-CO" sz="1050" b="1" dirty="0" smtClean="0"/>
            <a:t>Articulación del Plan de Mejoramiento de Acreditación Institucional con el PIDI a través de  proyectos macro (de ser posible)</a:t>
          </a:r>
        </a:p>
        <a:p>
          <a:pPr marL="0" indent="0" algn="l">
            <a:lnSpc>
              <a:spcPct val="100000"/>
            </a:lnSpc>
          </a:pPr>
          <a:r>
            <a:rPr lang="es-CO" sz="1050" b="1" dirty="0" smtClean="0"/>
            <a:t>- Investigaciones (3-11-12)</a:t>
          </a:r>
        </a:p>
        <a:p>
          <a:pPr marL="0" indent="0" algn="l">
            <a:lnSpc>
              <a:spcPct val="100000"/>
            </a:lnSpc>
          </a:pPr>
          <a:r>
            <a:rPr lang="es-CO" sz="1050" b="1" dirty="0" smtClean="0"/>
            <a:t>- Proyección Social             (14-15-16)</a:t>
          </a:r>
        </a:p>
        <a:p>
          <a:pPr marL="0" indent="0" algn="l">
            <a:lnSpc>
              <a:spcPct val="100000"/>
            </a:lnSpc>
          </a:pPr>
          <a:r>
            <a:rPr lang="es-CO" sz="1050" b="1" dirty="0" smtClean="0"/>
            <a:t>- ORI (17-18)</a:t>
          </a:r>
        </a:p>
        <a:p>
          <a:pPr marL="0" indent="0" algn="l">
            <a:lnSpc>
              <a:spcPct val="100000"/>
            </a:lnSpc>
          </a:pPr>
          <a:r>
            <a:rPr lang="es-CO" sz="1050" b="1" dirty="0" smtClean="0"/>
            <a:t>- Sistemas Integrados de Gestión  (21-22-23)</a:t>
          </a:r>
        </a:p>
        <a:p>
          <a:pPr marL="0" indent="0">
            <a:lnSpc>
              <a:spcPct val="100000"/>
            </a:lnSpc>
          </a:pPr>
          <a:r>
            <a:rPr lang="es-CO" sz="1050" b="1" dirty="0" smtClean="0"/>
            <a:t>- Camino a la Excelencia     (1-7-8)</a:t>
          </a:r>
        </a:p>
        <a:p>
          <a:pPr marL="0" indent="0">
            <a:lnSpc>
              <a:spcPct val="100000"/>
            </a:lnSpc>
          </a:pPr>
          <a:r>
            <a:rPr lang="es-CO" sz="1050" b="1" dirty="0" smtClean="0"/>
            <a:t>- Programa Permanencia con Calidad  (5-6-13)</a:t>
          </a:r>
        </a:p>
        <a:p>
          <a:pPr marL="0" indent="0">
            <a:lnSpc>
              <a:spcPct val="100000"/>
            </a:lnSpc>
          </a:pPr>
          <a:r>
            <a:rPr lang="es-CO" sz="1050" b="1" dirty="0" smtClean="0"/>
            <a:t>- Administración (24-25-28)</a:t>
          </a:r>
        </a:p>
      </dgm:t>
    </dgm:pt>
    <dgm:pt modelId="{E1639C17-9DAB-4DA2-B9AB-7B7730853E8A}" type="parTrans" cxnId="{D672778D-6101-4E36-B392-14C8952363DF}">
      <dgm:prSet/>
      <dgm:spPr/>
      <dgm:t>
        <a:bodyPr/>
        <a:lstStyle/>
        <a:p>
          <a:endParaRPr lang="es-CO"/>
        </a:p>
      </dgm:t>
    </dgm:pt>
    <dgm:pt modelId="{E1422411-72DE-4FDC-A41A-88A581762F8B}" type="sibTrans" cxnId="{D672778D-6101-4E36-B392-14C8952363DF}">
      <dgm:prSet/>
      <dgm:spPr/>
      <dgm:t>
        <a:bodyPr/>
        <a:lstStyle/>
        <a:p>
          <a:endParaRPr lang="es-CO"/>
        </a:p>
      </dgm:t>
    </dgm:pt>
    <dgm:pt modelId="{1F88C77A-315F-42DA-9E35-CEC1934BF606}" type="pres">
      <dgm:prSet presAssocID="{FFD9D52D-C7F2-4978-939A-C9D96E4E6465}" presName="Name0" presStyleCnt="0">
        <dgm:presLayoutVars>
          <dgm:chMax val="7"/>
          <dgm:chPref val="5"/>
          <dgm:dir/>
          <dgm:animOne val="branch"/>
          <dgm:animLvl val="lvl"/>
        </dgm:presLayoutVars>
      </dgm:prSet>
      <dgm:spPr/>
      <dgm:t>
        <a:bodyPr/>
        <a:lstStyle/>
        <a:p>
          <a:endParaRPr lang="es-ES"/>
        </a:p>
      </dgm:t>
    </dgm:pt>
    <dgm:pt modelId="{A0979189-ED78-4DC2-93AB-F386B2CFC0AE}" type="pres">
      <dgm:prSet presAssocID="{7AA9B888-6544-4A9F-9470-0227E414E593}" presName="ChildAccent5" presStyleCnt="0"/>
      <dgm:spPr/>
    </dgm:pt>
    <dgm:pt modelId="{CC57C3DA-5A0C-4B33-A4BD-8D7725CEF0BB}" type="pres">
      <dgm:prSet presAssocID="{7AA9B888-6544-4A9F-9470-0227E414E593}" presName="ChildAccent" presStyleLbl="alignImgPlace1" presStyleIdx="0" presStyleCnt="5"/>
      <dgm:spPr/>
      <dgm:t>
        <a:bodyPr/>
        <a:lstStyle/>
        <a:p>
          <a:endParaRPr lang="es-CO"/>
        </a:p>
      </dgm:t>
    </dgm:pt>
    <dgm:pt modelId="{8B4DEF53-8B73-44D5-A15E-148AC3D37D34}" type="pres">
      <dgm:prSet presAssocID="{7AA9B888-6544-4A9F-9470-0227E414E593}" presName="Child5" presStyleLbl="revTx" presStyleIdx="0" presStyleCnt="0">
        <dgm:presLayoutVars>
          <dgm:chMax val="0"/>
          <dgm:chPref val="0"/>
          <dgm:bulletEnabled val="1"/>
        </dgm:presLayoutVars>
      </dgm:prSet>
      <dgm:spPr/>
      <dgm:t>
        <a:bodyPr/>
        <a:lstStyle/>
        <a:p>
          <a:endParaRPr lang="es-CO"/>
        </a:p>
      </dgm:t>
    </dgm:pt>
    <dgm:pt modelId="{CD82C0D0-9E4A-4263-88D1-F7D04BFCDCF2}" type="pres">
      <dgm:prSet presAssocID="{7AA9B888-6544-4A9F-9470-0227E414E593}" presName="Parent5" presStyleLbl="node1" presStyleIdx="0" presStyleCnt="5">
        <dgm:presLayoutVars>
          <dgm:chMax val="2"/>
          <dgm:chPref val="1"/>
          <dgm:bulletEnabled val="1"/>
        </dgm:presLayoutVars>
      </dgm:prSet>
      <dgm:spPr/>
      <dgm:t>
        <a:bodyPr/>
        <a:lstStyle/>
        <a:p>
          <a:endParaRPr lang="es-CO"/>
        </a:p>
      </dgm:t>
    </dgm:pt>
    <dgm:pt modelId="{AC4FFF3C-303B-4222-B5AB-207FFF02DC25}" type="pres">
      <dgm:prSet presAssocID="{E5FACD5D-FFB8-4C45-AA99-181E3CE95DFB}" presName="ChildAccent4" presStyleCnt="0"/>
      <dgm:spPr/>
    </dgm:pt>
    <dgm:pt modelId="{46EED647-6FB6-43CD-8D9E-8FAC8960A86B}" type="pres">
      <dgm:prSet presAssocID="{E5FACD5D-FFB8-4C45-AA99-181E3CE95DFB}" presName="ChildAccent" presStyleLbl="alignImgPlace1" presStyleIdx="1" presStyleCnt="5"/>
      <dgm:spPr/>
      <dgm:t>
        <a:bodyPr/>
        <a:lstStyle/>
        <a:p>
          <a:endParaRPr lang="es-CO"/>
        </a:p>
      </dgm:t>
    </dgm:pt>
    <dgm:pt modelId="{53EB696D-72F9-4E5A-9591-82777F939A93}" type="pres">
      <dgm:prSet presAssocID="{E5FACD5D-FFB8-4C45-AA99-181E3CE95DFB}" presName="Child4" presStyleLbl="revTx" presStyleIdx="0" presStyleCnt="0">
        <dgm:presLayoutVars>
          <dgm:chMax val="0"/>
          <dgm:chPref val="0"/>
          <dgm:bulletEnabled val="1"/>
        </dgm:presLayoutVars>
      </dgm:prSet>
      <dgm:spPr/>
      <dgm:t>
        <a:bodyPr/>
        <a:lstStyle/>
        <a:p>
          <a:endParaRPr lang="es-CO"/>
        </a:p>
      </dgm:t>
    </dgm:pt>
    <dgm:pt modelId="{60761497-5773-4462-A3DC-66629FB0B2AF}" type="pres">
      <dgm:prSet presAssocID="{E5FACD5D-FFB8-4C45-AA99-181E3CE95DFB}" presName="Parent4" presStyleLbl="node1" presStyleIdx="1" presStyleCnt="5">
        <dgm:presLayoutVars>
          <dgm:chMax val="2"/>
          <dgm:chPref val="1"/>
          <dgm:bulletEnabled val="1"/>
        </dgm:presLayoutVars>
      </dgm:prSet>
      <dgm:spPr/>
      <dgm:t>
        <a:bodyPr/>
        <a:lstStyle/>
        <a:p>
          <a:endParaRPr lang="es-CO"/>
        </a:p>
      </dgm:t>
    </dgm:pt>
    <dgm:pt modelId="{ED06847F-DBC8-4065-A0EA-BCE3837C75C6}" type="pres">
      <dgm:prSet presAssocID="{56C65594-ED86-4076-96BE-CCE673C2BD62}" presName="ChildAccent3" presStyleCnt="0"/>
      <dgm:spPr/>
    </dgm:pt>
    <dgm:pt modelId="{79291168-4D5D-4BD9-89D6-63710C418BE6}" type="pres">
      <dgm:prSet presAssocID="{56C65594-ED86-4076-96BE-CCE673C2BD62}" presName="ChildAccent" presStyleLbl="alignImgPlace1" presStyleIdx="2" presStyleCnt="5"/>
      <dgm:spPr/>
      <dgm:t>
        <a:bodyPr/>
        <a:lstStyle/>
        <a:p>
          <a:endParaRPr lang="es-CO"/>
        </a:p>
      </dgm:t>
    </dgm:pt>
    <dgm:pt modelId="{E1A4B62B-695A-4BA1-B2C7-395F664AEE95}" type="pres">
      <dgm:prSet presAssocID="{56C65594-ED86-4076-96BE-CCE673C2BD62}" presName="Child3" presStyleLbl="revTx" presStyleIdx="0" presStyleCnt="0">
        <dgm:presLayoutVars>
          <dgm:chMax val="0"/>
          <dgm:chPref val="0"/>
          <dgm:bulletEnabled val="1"/>
        </dgm:presLayoutVars>
      </dgm:prSet>
      <dgm:spPr/>
      <dgm:t>
        <a:bodyPr/>
        <a:lstStyle/>
        <a:p>
          <a:endParaRPr lang="es-CO"/>
        </a:p>
      </dgm:t>
    </dgm:pt>
    <dgm:pt modelId="{565462B4-8927-4662-9F6C-E74169CD953A}" type="pres">
      <dgm:prSet presAssocID="{56C65594-ED86-4076-96BE-CCE673C2BD62}" presName="Parent3" presStyleLbl="node1" presStyleIdx="2" presStyleCnt="5">
        <dgm:presLayoutVars>
          <dgm:chMax val="2"/>
          <dgm:chPref val="1"/>
          <dgm:bulletEnabled val="1"/>
        </dgm:presLayoutVars>
      </dgm:prSet>
      <dgm:spPr/>
      <dgm:t>
        <a:bodyPr/>
        <a:lstStyle/>
        <a:p>
          <a:endParaRPr lang="es-ES"/>
        </a:p>
      </dgm:t>
    </dgm:pt>
    <dgm:pt modelId="{F482AD45-1F70-4783-BA0D-9E3CE960BDFF}" type="pres">
      <dgm:prSet presAssocID="{BCB5410B-17AE-415C-984E-E7A9C331D96A}" presName="ChildAccent2" presStyleCnt="0"/>
      <dgm:spPr/>
    </dgm:pt>
    <dgm:pt modelId="{E209536E-9342-4EF9-9221-2262E53D4347}" type="pres">
      <dgm:prSet presAssocID="{BCB5410B-17AE-415C-984E-E7A9C331D96A}" presName="ChildAccent" presStyleLbl="alignImgPlace1" presStyleIdx="3" presStyleCnt="5"/>
      <dgm:spPr/>
      <dgm:t>
        <a:bodyPr/>
        <a:lstStyle/>
        <a:p>
          <a:endParaRPr lang="es-CO"/>
        </a:p>
      </dgm:t>
    </dgm:pt>
    <dgm:pt modelId="{943E51DD-9FCA-4A82-9D11-23B75CF56BB4}" type="pres">
      <dgm:prSet presAssocID="{BCB5410B-17AE-415C-984E-E7A9C331D96A}" presName="Child2" presStyleLbl="revTx" presStyleIdx="0" presStyleCnt="0">
        <dgm:presLayoutVars>
          <dgm:chMax val="0"/>
          <dgm:chPref val="0"/>
          <dgm:bulletEnabled val="1"/>
        </dgm:presLayoutVars>
      </dgm:prSet>
      <dgm:spPr/>
      <dgm:t>
        <a:bodyPr/>
        <a:lstStyle/>
        <a:p>
          <a:endParaRPr lang="es-CO"/>
        </a:p>
      </dgm:t>
    </dgm:pt>
    <dgm:pt modelId="{ECFDAB3F-A3D4-4806-A176-27F930CD6885}" type="pres">
      <dgm:prSet presAssocID="{BCB5410B-17AE-415C-984E-E7A9C331D96A}" presName="Parent2" presStyleLbl="node1" presStyleIdx="3" presStyleCnt="5">
        <dgm:presLayoutVars>
          <dgm:chMax val="2"/>
          <dgm:chPref val="1"/>
          <dgm:bulletEnabled val="1"/>
        </dgm:presLayoutVars>
      </dgm:prSet>
      <dgm:spPr/>
      <dgm:t>
        <a:bodyPr/>
        <a:lstStyle/>
        <a:p>
          <a:endParaRPr lang="es-ES"/>
        </a:p>
      </dgm:t>
    </dgm:pt>
    <dgm:pt modelId="{6E474072-1665-42C6-A1F7-71AD0A9FF1F8}" type="pres">
      <dgm:prSet presAssocID="{FAD8DF83-7C0B-47B8-8F29-040450473E1B}" presName="ChildAccent1" presStyleCnt="0"/>
      <dgm:spPr/>
    </dgm:pt>
    <dgm:pt modelId="{403AD0DC-2BD3-4316-AFCC-F3C901EBB4C1}" type="pres">
      <dgm:prSet presAssocID="{FAD8DF83-7C0B-47B8-8F29-040450473E1B}" presName="ChildAccent" presStyleLbl="alignImgPlace1" presStyleIdx="4" presStyleCnt="5"/>
      <dgm:spPr/>
      <dgm:t>
        <a:bodyPr/>
        <a:lstStyle/>
        <a:p>
          <a:endParaRPr lang="es-CO"/>
        </a:p>
      </dgm:t>
    </dgm:pt>
    <dgm:pt modelId="{847A66D4-B9DA-4946-8A4F-59DD68E358DF}" type="pres">
      <dgm:prSet presAssocID="{FAD8DF83-7C0B-47B8-8F29-040450473E1B}" presName="Child1" presStyleLbl="revTx" presStyleIdx="0" presStyleCnt="0">
        <dgm:presLayoutVars>
          <dgm:chMax val="0"/>
          <dgm:chPref val="0"/>
          <dgm:bulletEnabled val="1"/>
        </dgm:presLayoutVars>
      </dgm:prSet>
      <dgm:spPr/>
      <dgm:t>
        <a:bodyPr/>
        <a:lstStyle/>
        <a:p>
          <a:endParaRPr lang="es-CO"/>
        </a:p>
      </dgm:t>
    </dgm:pt>
    <dgm:pt modelId="{8612BFD9-E2DE-4105-9D1D-38A78FC792B3}" type="pres">
      <dgm:prSet presAssocID="{FAD8DF83-7C0B-47B8-8F29-040450473E1B}" presName="Parent1" presStyleLbl="node1" presStyleIdx="4" presStyleCnt="5">
        <dgm:presLayoutVars>
          <dgm:chMax val="2"/>
          <dgm:chPref val="1"/>
          <dgm:bulletEnabled val="1"/>
        </dgm:presLayoutVars>
      </dgm:prSet>
      <dgm:spPr/>
      <dgm:t>
        <a:bodyPr/>
        <a:lstStyle/>
        <a:p>
          <a:endParaRPr lang="es-CO"/>
        </a:p>
      </dgm:t>
    </dgm:pt>
  </dgm:ptLst>
  <dgm:cxnLst>
    <dgm:cxn modelId="{BF8ED08E-FDED-4EFF-8908-7EDD6E41E400}" type="presOf" srcId="{AF5728B7-3E38-4FEC-BF2B-48A63A3E22F2}" destId="{E209536E-9342-4EF9-9221-2262E53D4347}" srcOrd="0" destOrd="3" presId="urn:microsoft.com/office/officeart/2011/layout/InterconnectedBlockProcess"/>
    <dgm:cxn modelId="{E2F28BD6-C911-442E-8133-8DCB7F5FA39D}" srcId="{BCB5410B-17AE-415C-984E-E7A9C331D96A}" destId="{AF5728B7-3E38-4FEC-BF2B-48A63A3E22F2}" srcOrd="3" destOrd="0" parTransId="{B340FD72-AF30-4DB6-BD7C-3CB629C2C86C}" sibTransId="{D007F6E0-594F-4C8C-9A07-CDB86C18B612}"/>
    <dgm:cxn modelId="{E1876FEC-724A-4B10-95FB-B9E7AFE722F8}" srcId="{FFD9D52D-C7F2-4978-939A-C9D96E4E6465}" destId="{7AA9B888-6544-4A9F-9470-0227E414E593}" srcOrd="4" destOrd="0" parTransId="{0EB9D01F-7B48-418F-AB5D-55EDCD98F223}" sibTransId="{EFE47F56-0FD6-4472-8318-520DFB3E61F4}"/>
    <dgm:cxn modelId="{BE79E6F4-554C-466F-A032-FD6C0CEED4F9}" type="presOf" srcId="{7AA9B888-6544-4A9F-9470-0227E414E593}" destId="{CD82C0D0-9E4A-4263-88D1-F7D04BFCDCF2}" srcOrd="0" destOrd="0" presId="urn:microsoft.com/office/officeart/2011/layout/InterconnectedBlockProcess"/>
    <dgm:cxn modelId="{8AB54F86-3E77-4947-9831-A2B4CC7073B7}" srcId="{56C65594-ED86-4076-96BE-CCE673C2BD62}" destId="{92F5DDBC-FDEE-46D0-81A9-CD1B878A9C64}" srcOrd="0" destOrd="0" parTransId="{387D5109-E8D8-48CF-BF0A-B2CBB30EA657}" sibTransId="{8086F6C0-5F33-49A3-A9CD-11556DDB1EB0}"/>
    <dgm:cxn modelId="{4E390C37-F891-449D-AF00-49D1F7817A8A}" type="presOf" srcId="{FFD9D52D-C7F2-4978-939A-C9D96E4E6465}" destId="{1F88C77A-315F-42DA-9E35-CEC1934BF606}" srcOrd="0" destOrd="0" presId="urn:microsoft.com/office/officeart/2011/layout/InterconnectedBlockProcess"/>
    <dgm:cxn modelId="{CABB2113-3D27-4BFA-9339-D7162626DC63}" srcId="{BCB5410B-17AE-415C-984E-E7A9C331D96A}" destId="{F773E3D9-88FB-473A-A47F-C167FED52605}" srcOrd="0" destOrd="0" parTransId="{63D93FCC-1CA8-41AB-A1FE-C9DC2D0E3571}" sibTransId="{89770DC4-42A8-4B11-914C-3E395B147733}"/>
    <dgm:cxn modelId="{9671CFB2-BBFA-4B51-9C88-3056EFBF1036}" type="presOf" srcId="{100FB3A5-07AF-457D-B98C-9EA3DB144FCF}" destId="{943E51DD-9FCA-4A82-9D11-23B75CF56BB4}" srcOrd="1" destOrd="4" presId="urn:microsoft.com/office/officeart/2011/layout/InterconnectedBlockProcess"/>
    <dgm:cxn modelId="{96715AEF-86E1-49C5-89F2-F40F361EB21E}" type="presOf" srcId="{100FB3A5-07AF-457D-B98C-9EA3DB144FCF}" destId="{E209536E-9342-4EF9-9221-2262E53D4347}" srcOrd="0" destOrd="4" presId="urn:microsoft.com/office/officeart/2011/layout/InterconnectedBlockProcess"/>
    <dgm:cxn modelId="{73D2F3E4-BD8C-4794-A4CC-976BD7221B8F}" srcId="{BCB5410B-17AE-415C-984E-E7A9C331D96A}" destId="{EF2121BC-7929-4B8A-835E-E34C8EC9BEF4}" srcOrd="2" destOrd="0" parTransId="{AC8A6251-24F1-481A-8E3F-687FC17193CF}" sibTransId="{2347A7BD-AFB7-4DDB-B8B1-CBFE91DF54B8}"/>
    <dgm:cxn modelId="{B81A53FD-A576-4F28-8245-23F183AF6FD9}" type="presOf" srcId="{C30FA625-94BD-4AF9-8108-28401C304047}" destId="{403AD0DC-2BD3-4316-AFCC-F3C901EBB4C1}" srcOrd="0" destOrd="0" presId="urn:microsoft.com/office/officeart/2011/layout/InterconnectedBlockProcess"/>
    <dgm:cxn modelId="{E5F8F708-6A15-4446-BEE2-F4C28CFC11FD}" srcId="{FFD9D52D-C7F2-4978-939A-C9D96E4E6465}" destId="{E5FACD5D-FFB8-4C45-AA99-181E3CE95DFB}" srcOrd="3" destOrd="0" parTransId="{CB50CFBA-C8E1-4108-8641-6409EA2C15F7}" sibTransId="{4FD39689-21E5-4F76-9FA5-5A864E41D740}"/>
    <dgm:cxn modelId="{696020D8-48D9-452F-83B1-545BE842ABD6}" type="presOf" srcId="{F773E3D9-88FB-473A-A47F-C167FED52605}" destId="{943E51DD-9FCA-4A82-9D11-23B75CF56BB4}" srcOrd="1" destOrd="0" presId="urn:microsoft.com/office/officeart/2011/layout/InterconnectedBlockProcess"/>
    <dgm:cxn modelId="{4A279CC2-B022-4754-A2D8-4601BDB777C0}" type="presOf" srcId="{5517BD74-F879-4E76-8D26-6DE17F866877}" destId="{46EED647-6FB6-43CD-8D9E-8FAC8960A86B}" srcOrd="0" destOrd="0" presId="urn:microsoft.com/office/officeart/2011/layout/InterconnectedBlockProcess"/>
    <dgm:cxn modelId="{05BEA7DC-410A-48BB-8F22-0E474895DD53}" type="presOf" srcId="{C30FA625-94BD-4AF9-8108-28401C304047}" destId="{847A66D4-B9DA-4946-8A4F-59DD68E358DF}" srcOrd="1" destOrd="0" presId="urn:microsoft.com/office/officeart/2011/layout/InterconnectedBlockProcess"/>
    <dgm:cxn modelId="{FDA7A6DB-72FB-41CF-9477-4854A2B26AB4}" srcId="{BCB5410B-17AE-415C-984E-E7A9C331D96A}" destId="{100FB3A5-07AF-457D-B98C-9EA3DB144FCF}" srcOrd="4" destOrd="0" parTransId="{86A6E8E6-F93E-4EDF-ADB4-7B5B7F6EC530}" sibTransId="{E7357F4C-79D3-4334-90D7-9F7EC41E9BB3}"/>
    <dgm:cxn modelId="{342EDB5F-2FCD-48F4-BF53-27978352C655}" srcId="{BCB5410B-17AE-415C-984E-E7A9C331D96A}" destId="{E4B5CC9B-BB50-4A63-9629-8BDE36982AE1}" srcOrd="1" destOrd="0" parTransId="{452918AA-4ABB-4674-AD86-4E9FCC26DDD2}" sibTransId="{2DB138FE-B556-46C3-A63A-5BA50EAB9378}"/>
    <dgm:cxn modelId="{192907D5-4D8E-4815-8789-5BBB7F88E3ED}" type="presOf" srcId="{EF2121BC-7929-4B8A-835E-E34C8EC9BEF4}" destId="{943E51DD-9FCA-4A82-9D11-23B75CF56BB4}" srcOrd="1" destOrd="2" presId="urn:microsoft.com/office/officeart/2011/layout/InterconnectedBlockProcess"/>
    <dgm:cxn modelId="{4614F970-A764-4064-812E-5209A93A0466}" srcId="{7AA9B888-6544-4A9F-9470-0227E414E593}" destId="{E7FC8A14-0B0A-420F-A99C-1E4B8E3B0DEC}" srcOrd="0" destOrd="0" parTransId="{86629EB7-9756-46AC-B39D-72CBF8879E93}" sibTransId="{33472D4B-E607-49AE-9163-3CD421E363FB}"/>
    <dgm:cxn modelId="{DDF9FBED-3E70-4C7F-BF6E-D2EE19C74C6E}" type="presOf" srcId="{AF5728B7-3E38-4FEC-BF2B-48A63A3E22F2}" destId="{943E51DD-9FCA-4A82-9D11-23B75CF56BB4}" srcOrd="1" destOrd="3" presId="urn:microsoft.com/office/officeart/2011/layout/InterconnectedBlockProcess"/>
    <dgm:cxn modelId="{C5B5D6EB-6FA6-4ECD-A49A-E574426CBFE9}" type="presOf" srcId="{F773E3D9-88FB-473A-A47F-C167FED52605}" destId="{E209536E-9342-4EF9-9221-2262E53D4347}" srcOrd="0" destOrd="0" presId="urn:microsoft.com/office/officeart/2011/layout/InterconnectedBlockProcess"/>
    <dgm:cxn modelId="{F661B03D-F3C4-483D-B45D-C9E1728165A3}" type="presOf" srcId="{E7FC8A14-0B0A-420F-A99C-1E4B8E3B0DEC}" destId="{CC57C3DA-5A0C-4B33-A4BD-8D7725CEF0BB}" srcOrd="0" destOrd="0" presId="urn:microsoft.com/office/officeart/2011/layout/InterconnectedBlockProcess"/>
    <dgm:cxn modelId="{34D76D8A-A5E5-4562-AFC8-EE63ADFEFAA5}" srcId="{E5FACD5D-FFB8-4C45-AA99-181E3CE95DFB}" destId="{5517BD74-F879-4E76-8D26-6DE17F866877}" srcOrd="0" destOrd="0" parTransId="{27A7303B-6CCD-4ACA-82B5-FBEBA4BC674B}" sibTransId="{72235B59-12E8-4037-946B-4EDB99354A2C}"/>
    <dgm:cxn modelId="{086EAB39-5520-48D3-AEE7-E4ACAF4063AD}" type="presOf" srcId="{56C65594-ED86-4076-96BE-CCE673C2BD62}" destId="{565462B4-8927-4662-9F6C-E74169CD953A}" srcOrd="0" destOrd="0" presId="urn:microsoft.com/office/officeart/2011/layout/InterconnectedBlockProcess"/>
    <dgm:cxn modelId="{C3F88675-C9EC-4964-B89A-F88ECE24A010}" type="presOf" srcId="{E4B5CC9B-BB50-4A63-9629-8BDE36982AE1}" destId="{E209536E-9342-4EF9-9221-2262E53D4347}" srcOrd="0" destOrd="1" presId="urn:microsoft.com/office/officeart/2011/layout/InterconnectedBlockProcess"/>
    <dgm:cxn modelId="{423A4A63-4CE9-44B1-A5F9-AD5A6D72450B}" type="presOf" srcId="{E5FACD5D-FFB8-4C45-AA99-181E3CE95DFB}" destId="{60761497-5773-4462-A3DC-66629FB0B2AF}" srcOrd="0" destOrd="0" presId="urn:microsoft.com/office/officeart/2011/layout/InterconnectedBlockProcess"/>
    <dgm:cxn modelId="{D672778D-6101-4E36-B392-14C8952363DF}" srcId="{FAD8DF83-7C0B-47B8-8F29-040450473E1B}" destId="{C30FA625-94BD-4AF9-8108-28401C304047}" srcOrd="0" destOrd="0" parTransId="{E1639C17-9DAB-4DA2-B9AB-7B7730853E8A}" sibTransId="{E1422411-72DE-4FDC-A41A-88A581762F8B}"/>
    <dgm:cxn modelId="{99503292-7BFF-4A28-8E40-B458629F25D6}" type="presOf" srcId="{FAD8DF83-7C0B-47B8-8F29-040450473E1B}" destId="{8612BFD9-E2DE-4105-9D1D-38A78FC792B3}" srcOrd="0" destOrd="0" presId="urn:microsoft.com/office/officeart/2011/layout/InterconnectedBlockProcess"/>
    <dgm:cxn modelId="{FC34B80F-A02E-4031-8D4D-9C0C83EEE468}" type="presOf" srcId="{E4B5CC9B-BB50-4A63-9629-8BDE36982AE1}" destId="{943E51DD-9FCA-4A82-9D11-23B75CF56BB4}" srcOrd="1" destOrd="1" presId="urn:microsoft.com/office/officeart/2011/layout/InterconnectedBlockProcess"/>
    <dgm:cxn modelId="{EA9627FF-649D-4163-AA78-334F35900AD8}" type="presOf" srcId="{BCB5410B-17AE-415C-984E-E7A9C331D96A}" destId="{ECFDAB3F-A3D4-4806-A176-27F930CD6885}" srcOrd="0" destOrd="0" presId="urn:microsoft.com/office/officeart/2011/layout/InterconnectedBlockProcess"/>
    <dgm:cxn modelId="{07F87106-B2B8-4B6B-BDF8-431254F8BE2A}" type="presOf" srcId="{EF2121BC-7929-4B8A-835E-E34C8EC9BEF4}" destId="{E209536E-9342-4EF9-9221-2262E53D4347}" srcOrd="0" destOrd="2" presId="urn:microsoft.com/office/officeart/2011/layout/InterconnectedBlockProcess"/>
    <dgm:cxn modelId="{F0689121-1383-4A03-88F1-AC4AB7880675}" type="presOf" srcId="{E7FC8A14-0B0A-420F-A99C-1E4B8E3B0DEC}" destId="{8B4DEF53-8B73-44D5-A15E-148AC3D37D34}" srcOrd="1" destOrd="0" presId="urn:microsoft.com/office/officeart/2011/layout/InterconnectedBlockProcess"/>
    <dgm:cxn modelId="{F0039FED-D51C-46D3-84FC-746C228C1890}" srcId="{FFD9D52D-C7F2-4978-939A-C9D96E4E6465}" destId="{56C65594-ED86-4076-96BE-CCE673C2BD62}" srcOrd="2" destOrd="0" parTransId="{E4BEA3D2-5707-43C6-86F0-2BE32162BBD9}" sibTransId="{2630410D-BFA4-4E30-9A40-FA9CE715CFC5}"/>
    <dgm:cxn modelId="{D9BBED98-A4F7-403F-B332-815DEDA81F5D}" type="presOf" srcId="{92F5DDBC-FDEE-46D0-81A9-CD1B878A9C64}" destId="{E1A4B62B-695A-4BA1-B2C7-395F664AEE95}" srcOrd="1" destOrd="0" presId="urn:microsoft.com/office/officeart/2011/layout/InterconnectedBlockProcess"/>
    <dgm:cxn modelId="{F885B4BB-F17B-4CF9-9323-402B13D7C050}" type="presOf" srcId="{5517BD74-F879-4E76-8D26-6DE17F866877}" destId="{53EB696D-72F9-4E5A-9591-82777F939A93}" srcOrd="1" destOrd="0" presId="urn:microsoft.com/office/officeart/2011/layout/InterconnectedBlockProcess"/>
    <dgm:cxn modelId="{65373545-7E0F-4201-A429-5D97A956EF85}" type="presOf" srcId="{92F5DDBC-FDEE-46D0-81A9-CD1B878A9C64}" destId="{79291168-4D5D-4BD9-89D6-63710C418BE6}" srcOrd="0" destOrd="0" presId="urn:microsoft.com/office/officeart/2011/layout/InterconnectedBlockProcess"/>
    <dgm:cxn modelId="{487F19B7-99CE-40DF-AC96-C5EF78935190}" srcId="{FFD9D52D-C7F2-4978-939A-C9D96E4E6465}" destId="{BCB5410B-17AE-415C-984E-E7A9C331D96A}" srcOrd="1" destOrd="0" parTransId="{29DE8B14-FD17-424F-8DDE-096FF5714DAA}" sibTransId="{F7DF236F-CCAC-4801-80C5-2520CDB7F061}"/>
    <dgm:cxn modelId="{8B20778A-8A58-499E-9C5F-87171C78DEA7}" srcId="{FFD9D52D-C7F2-4978-939A-C9D96E4E6465}" destId="{FAD8DF83-7C0B-47B8-8F29-040450473E1B}" srcOrd="0" destOrd="0" parTransId="{EF715EE4-4DD6-4B73-A593-A39E9E277B00}" sibTransId="{C04EC3DE-53E4-4069-8A5C-B2E509038DD1}"/>
    <dgm:cxn modelId="{04079F01-60F3-440A-B949-7985F0CF80F1}" type="presParOf" srcId="{1F88C77A-315F-42DA-9E35-CEC1934BF606}" destId="{A0979189-ED78-4DC2-93AB-F386B2CFC0AE}" srcOrd="0" destOrd="0" presId="urn:microsoft.com/office/officeart/2011/layout/InterconnectedBlockProcess"/>
    <dgm:cxn modelId="{F5B9A83F-6DC6-4FE2-B0E6-93D48583961B}" type="presParOf" srcId="{A0979189-ED78-4DC2-93AB-F386B2CFC0AE}" destId="{CC57C3DA-5A0C-4B33-A4BD-8D7725CEF0BB}" srcOrd="0" destOrd="0" presId="urn:microsoft.com/office/officeart/2011/layout/InterconnectedBlockProcess"/>
    <dgm:cxn modelId="{D994286C-6350-4A86-863A-102818758DD0}" type="presParOf" srcId="{1F88C77A-315F-42DA-9E35-CEC1934BF606}" destId="{8B4DEF53-8B73-44D5-A15E-148AC3D37D34}" srcOrd="1" destOrd="0" presId="urn:microsoft.com/office/officeart/2011/layout/InterconnectedBlockProcess"/>
    <dgm:cxn modelId="{9B66F9F5-EEBB-45E7-94B9-710688A12DFE}" type="presParOf" srcId="{1F88C77A-315F-42DA-9E35-CEC1934BF606}" destId="{CD82C0D0-9E4A-4263-88D1-F7D04BFCDCF2}" srcOrd="2" destOrd="0" presId="urn:microsoft.com/office/officeart/2011/layout/InterconnectedBlockProcess"/>
    <dgm:cxn modelId="{876E405C-FAE0-4C02-A68B-5AFEAB9A74BF}" type="presParOf" srcId="{1F88C77A-315F-42DA-9E35-CEC1934BF606}" destId="{AC4FFF3C-303B-4222-B5AB-207FFF02DC25}" srcOrd="3" destOrd="0" presId="urn:microsoft.com/office/officeart/2011/layout/InterconnectedBlockProcess"/>
    <dgm:cxn modelId="{A2A8585C-D319-43A5-AAD9-7D4F3A9831B3}" type="presParOf" srcId="{AC4FFF3C-303B-4222-B5AB-207FFF02DC25}" destId="{46EED647-6FB6-43CD-8D9E-8FAC8960A86B}" srcOrd="0" destOrd="0" presId="urn:microsoft.com/office/officeart/2011/layout/InterconnectedBlockProcess"/>
    <dgm:cxn modelId="{C41B61B4-6248-42F2-BDAB-C1FE47E7C4AB}" type="presParOf" srcId="{1F88C77A-315F-42DA-9E35-CEC1934BF606}" destId="{53EB696D-72F9-4E5A-9591-82777F939A93}" srcOrd="4" destOrd="0" presId="urn:microsoft.com/office/officeart/2011/layout/InterconnectedBlockProcess"/>
    <dgm:cxn modelId="{290165E1-82B7-42EB-9A99-7E3FBC72FAE2}" type="presParOf" srcId="{1F88C77A-315F-42DA-9E35-CEC1934BF606}" destId="{60761497-5773-4462-A3DC-66629FB0B2AF}" srcOrd="5" destOrd="0" presId="urn:microsoft.com/office/officeart/2011/layout/InterconnectedBlockProcess"/>
    <dgm:cxn modelId="{277D19D0-7555-4A6D-82CE-D742163BDF54}" type="presParOf" srcId="{1F88C77A-315F-42DA-9E35-CEC1934BF606}" destId="{ED06847F-DBC8-4065-A0EA-BCE3837C75C6}" srcOrd="6" destOrd="0" presId="urn:microsoft.com/office/officeart/2011/layout/InterconnectedBlockProcess"/>
    <dgm:cxn modelId="{D8620E9B-55F4-4174-8853-87A208BA611A}" type="presParOf" srcId="{ED06847F-DBC8-4065-A0EA-BCE3837C75C6}" destId="{79291168-4D5D-4BD9-89D6-63710C418BE6}" srcOrd="0" destOrd="0" presId="urn:microsoft.com/office/officeart/2011/layout/InterconnectedBlockProcess"/>
    <dgm:cxn modelId="{9C540E75-C715-4190-A703-98450EA32FBC}" type="presParOf" srcId="{1F88C77A-315F-42DA-9E35-CEC1934BF606}" destId="{E1A4B62B-695A-4BA1-B2C7-395F664AEE95}" srcOrd="7" destOrd="0" presId="urn:microsoft.com/office/officeart/2011/layout/InterconnectedBlockProcess"/>
    <dgm:cxn modelId="{86164D3A-ECFC-4C4B-AD3A-6B433ABCBDCC}" type="presParOf" srcId="{1F88C77A-315F-42DA-9E35-CEC1934BF606}" destId="{565462B4-8927-4662-9F6C-E74169CD953A}" srcOrd="8" destOrd="0" presId="urn:microsoft.com/office/officeart/2011/layout/InterconnectedBlockProcess"/>
    <dgm:cxn modelId="{BA19D55B-7DED-46CE-ADBA-5293B5C420C8}" type="presParOf" srcId="{1F88C77A-315F-42DA-9E35-CEC1934BF606}" destId="{F482AD45-1F70-4783-BA0D-9E3CE960BDFF}" srcOrd="9" destOrd="0" presId="urn:microsoft.com/office/officeart/2011/layout/InterconnectedBlockProcess"/>
    <dgm:cxn modelId="{FCC43AE7-778C-40D5-A64E-0FAC2286047D}" type="presParOf" srcId="{F482AD45-1F70-4783-BA0D-9E3CE960BDFF}" destId="{E209536E-9342-4EF9-9221-2262E53D4347}" srcOrd="0" destOrd="0" presId="urn:microsoft.com/office/officeart/2011/layout/InterconnectedBlockProcess"/>
    <dgm:cxn modelId="{98CF399B-FBA3-4599-B7D5-C709532DD049}" type="presParOf" srcId="{1F88C77A-315F-42DA-9E35-CEC1934BF606}" destId="{943E51DD-9FCA-4A82-9D11-23B75CF56BB4}" srcOrd="10" destOrd="0" presId="urn:microsoft.com/office/officeart/2011/layout/InterconnectedBlockProcess"/>
    <dgm:cxn modelId="{BA4A056D-F75A-451C-896F-A049501440E3}" type="presParOf" srcId="{1F88C77A-315F-42DA-9E35-CEC1934BF606}" destId="{ECFDAB3F-A3D4-4806-A176-27F930CD6885}" srcOrd="11" destOrd="0" presId="urn:microsoft.com/office/officeart/2011/layout/InterconnectedBlockProcess"/>
    <dgm:cxn modelId="{0542753B-5F9C-4FA9-A35E-21B78068567C}" type="presParOf" srcId="{1F88C77A-315F-42DA-9E35-CEC1934BF606}" destId="{6E474072-1665-42C6-A1F7-71AD0A9FF1F8}" srcOrd="12" destOrd="0" presId="urn:microsoft.com/office/officeart/2011/layout/InterconnectedBlockProcess"/>
    <dgm:cxn modelId="{4FFF1BA6-652D-482F-86D1-8D9DA90DA18B}" type="presParOf" srcId="{6E474072-1665-42C6-A1F7-71AD0A9FF1F8}" destId="{403AD0DC-2BD3-4316-AFCC-F3C901EBB4C1}" srcOrd="0" destOrd="0" presId="urn:microsoft.com/office/officeart/2011/layout/InterconnectedBlockProcess"/>
    <dgm:cxn modelId="{8F124BB1-4745-41FB-A540-17FE3F04604C}" type="presParOf" srcId="{1F88C77A-315F-42DA-9E35-CEC1934BF606}" destId="{847A66D4-B9DA-4946-8A4F-59DD68E358DF}" srcOrd="13" destOrd="0" presId="urn:microsoft.com/office/officeart/2011/layout/InterconnectedBlockProcess"/>
    <dgm:cxn modelId="{B0D7E987-ECEB-4B0B-823E-5DEA0E76120A}" type="presParOf" srcId="{1F88C77A-315F-42DA-9E35-CEC1934BF606}" destId="{8612BFD9-E2DE-4105-9D1D-38A78FC792B3}" srcOrd="14" destOrd="0" presId="urn:microsoft.com/office/officeart/2011/layout/InterconnectedBlockProcess"/>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C7DAE96-6634-4C4E-A602-E66CF5FC4FF1}" type="doc">
      <dgm:prSet loTypeId="urn:microsoft.com/office/officeart/2005/8/layout/process5" loCatId="process" qsTypeId="urn:microsoft.com/office/officeart/2005/8/quickstyle/simple3" qsCatId="simple" csTypeId="urn:microsoft.com/office/officeart/2005/8/colors/accent1_2" csCatId="accent1" phldr="1"/>
      <dgm:spPr/>
      <dgm:t>
        <a:bodyPr/>
        <a:lstStyle/>
        <a:p>
          <a:endParaRPr lang="es-CO"/>
        </a:p>
      </dgm:t>
    </dgm:pt>
    <dgm:pt modelId="{227352AE-7831-4F0C-AC56-60855B826192}">
      <dgm:prSet phldrT="[Texto]" custT="1"/>
      <dgm:spPr/>
      <dgm:t>
        <a:bodyPr/>
        <a:lstStyle/>
        <a:p>
          <a:r>
            <a:rPr lang="es-CO" sz="1200" b="1" dirty="0" smtClean="0"/>
            <a:t>Fecha de Corte (Trimestral)</a:t>
          </a:r>
          <a:endParaRPr lang="es-CO" sz="1200" b="1" dirty="0"/>
        </a:p>
      </dgm:t>
    </dgm:pt>
    <dgm:pt modelId="{15A99F69-7F7D-4056-BFD5-66CF1924AB83}" type="parTrans" cxnId="{165076A5-8375-48C9-A211-A06AB2084FD2}">
      <dgm:prSet/>
      <dgm:spPr/>
      <dgm:t>
        <a:bodyPr/>
        <a:lstStyle/>
        <a:p>
          <a:endParaRPr lang="es-CO" sz="2800" b="0"/>
        </a:p>
      </dgm:t>
    </dgm:pt>
    <dgm:pt modelId="{4EA5CD99-CE7A-459A-8E8F-6DB16982B9C2}" type="sibTrans" cxnId="{165076A5-8375-48C9-A211-A06AB2084FD2}">
      <dgm:prSet custT="1"/>
      <dgm:spPr/>
      <dgm:t>
        <a:bodyPr/>
        <a:lstStyle/>
        <a:p>
          <a:endParaRPr lang="es-CO" sz="1000" b="0"/>
        </a:p>
      </dgm:t>
    </dgm:pt>
    <dgm:pt modelId="{78ABE2AB-9F09-4FD2-953F-5815647ECEBF}">
      <dgm:prSet phldrT="[Texto]" custT="1"/>
      <dgm:spPr/>
      <dgm:t>
        <a:bodyPr/>
        <a:lstStyle/>
        <a:p>
          <a:r>
            <a:rPr lang="es-CO" sz="1200" b="1" dirty="0" smtClean="0"/>
            <a:t>Presentación de Seguimiento por Proyecto (semana 1) – PAT y PAS</a:t>
          </a:r>
          <a:endParaRPr lang="es-CO" sz="1200" b="1" dirty="0"/>
        </a:p>
      </dgm:t>
    </dgm:pt>
    <dgm:pt modelId="{5681133B-9CA9-4B00-9F62-40E58947C3DB}" type="parTrans" cxnId="{4F4CACFA-3413-4DA4-8E8B-EEDFF511BA1C}">
      <dgm:prSet/>
      <dgm:spPr/>
      <dgm:t>
        <a:bodyPr/>
        <a:lstStyle/>
        <a:p>
          <a:endParaRPr lang="es-CO" sz="2800" b="0"/>
        </a:p>
      </dgm:t>
    </dgm:pt>
    <dgm:pt modelId="{250DA1E0-48F9-44DB-A356-3D3B86AF5556}" type="sibTrans" cxnId="{4F4CACFA-3413-4DA4-8E8B-EEDFF511BA1C}">
      <dgm:prSet custT="1"/>
      <dgm:spPr/>
      <dgm:t>
        <a:bodyPr/>
        <a:lstStyle/>
        <a:p>
          <a:endParaRPr lang="es-CO" sz="1000" b="0"/>
        </a:p>
      </dgm:t>
    </dgm:pt>
    <dgm:pt modelId="{BA2BCB5D-9C83-4EEC-BC72-F479CE223199}">
      <dgm:prSet phldrT="[Texto]" custT="1"/>
      <dgm:spPr/>
      <dgm:t>
        <a:bodyPr/>
        <a:lstStyle/>
        <a:p>
          <a:r>
            <a:rPr lang="es-CO" sz="1200" b="1" dirty="0" smtClean="0"/>
            <a:t>Consolidación Secretaría Técnica (Semana 2)</a:t>
          </a:r>
          <a:endParaRPr lang="es-CO" sz="1200" b="1" dirty="0"/>
        </a:p>
      </dgm:t>
    </dgm:pt>
    <dgm:pt modelId="{C69EEED4-0837-4643-8332-2FC19793D139}" type="parTrans" cxnId="{7EE6CF45-6060-4AB4-98F4-B969F512AC3F}">
      <dgm:prSet/>
      <dgm:spPr/>
      <dgm:t>
        <a:bodyPr/>
        <a:lstStyle/>
        <a:p>
          <a:endParaRPr lang="es-CO" sz="2800" b="0"/>
        </a:p>
      </dgm:t>
    </dgm:pt>
    <dgm:pt modelId="{2BCBF5B3-FADA-4D1A-9729-FBDAE23B2CFC}" type="sibTrans" cxnId="{7EE6CF45-6060-4AB4-98F4-B969F512AC3F}">
      <dgm:prSet custT="1"/>
      <dgm:spPr/>
      <dgm:t>
        <a:bodyPr/>
        <a:lstStyle/>
        <a:p>
          <a:endParaRPr lang="es-CO" sz="1000" b="0"/>
        </a:p>
      </dgm:t>
    </dgm:pt>
    <dgm:pt modelId="{5A831313-24EE-40FE-91B0-E4E2210463C9}">
      <dgm:prSet phldrT="[Texto]" custT="1"/>
      <dgm:spPr/>
      <dgm:t>
        <a:bodyPr/>
        <a:lstStyle/>
        <a:p>
          <a:r>
            <a:rPr lang="es-CO" sz="1200" b="1" dirty="0" smtClean="0"/>
            <a:t>Consolidación y Presentación al Comité de Seguimiento (Semana 4) </a:t>
          </a:r>
          <a:endParaRPr lang="es-CO" sz="1200" b="1" dirty="0"/>
        </a:p>
      </dgm:t>
    </dgm:pt>
    <dgm:pt modelId="{53C208C7-39E7-4438-8038-0AA8870BFCE5}" type="parTrans" cxnId="{CB14C2A4-7A5B-4231-9A0F-923117D9773C}">
      <dgm:prSet/>
      <dgm:spPr/>
      <dgm:t>
        <a:bodyPr/>
        <a:lstStyle/>
        <a:p>
          <a:endParaRPr lang="es-CO" sz="2800" b="0"/>
        </a:p>
      </dgm:t>
    </dgm:pt>
    <dgm:pt modelId="{EA03D77B-AC1F-40CC-B749-54F4E8F480DD}" type="sibTrans" cxnId="{CB14C2A4-7A5B-4231-9A0F-923117D9773C}">
      <dgm:prSet custT="1"/>
      <dgm:spPr/>
      <dgm:t>
        <a:bodyPr/>
        <a:lstStyle/>
        <a:p>
          <a:endParaRPr lang="es-CO" sz="1000" b="0"/>
        </a:p>
      </dgm:t>
    </dgm:pt>
    <dgm:pt modelId="{44E1E888-5011-4F66-B6C0-DF5FF9AAA959}">
      <dgm:prSet phldrT="[Texto]" custT="1"/>
      <dgm:spPr/>
      <dgm:t>
        <a:bodyPr/>
        <a:lstStyle/>
        <a:p>
          <a:r>
            <a:rPr lang="es-CO" sz="1200" b="1" dirty="0" smtClean="0"/>
            <a:t>Retroalimentación Calidad de Información (Semana 3)</a:t>
          </a:r>
          <a:endParaRPr lang="es-CO" sz="1200" b="1" dirty="0"/>
        </a:p>
      </dgm:t>
    </dgm:pt>
    <dgm:pt modelId="{6A18A483-5440-4CE9-A060-DC3A77523D12}" type="parTrans" cxnId="{02847D04-821C-4F08-B2BE-B472CB0FF7F8}">
      <dgm:prSet/>
      <dgm:spPr/>
      <dgm:t>
        <a:bodyPr/>
        <a:lstStyle/>
        <a:p>
          <a:endParaRPr lang="es-CO" sz="2800" b="0"/>
        </a:p>
      </dgm:t>
    </dgm:pt>
    <dgm:pt modelId="{A5E5BFA7-B777-4518-83FD-96FC0D2EABB3}" type="sibTrans" cxnId="{02847D04-821C-4F08-B2BE-B472CB0FF7F8}">
      <dgm:prSet custT="1"/>
      <dgm:spPr/>
      <dgm:t>
        <a:bodyPr/>
        <a:lstStyle/>
        <a:p>
          <a:endParaRPr lang="es-CO" sz="1000" b="0"/>
        </a:p>
      </dgm:t>
    </dgm:pt>
    <dgm:pt modelId="{5201565C-CE9E-4EDE-AEEA-60943FBC4F26}">
      <dgm:prSet phldrT="[Texto]" custT="1"/>
      <dgm:spPr/>
      <dgm:t>
        <a:bodyPr/>
        <a:lstStyle/>
        <a:p>
          <a:r>
            <a:rPr lang="es-CO" sz="1200" b="1" dirty="0" smtClean="0"/>
            <a:t>Consolidación y envío a Planeación Nacional (Final de  Mes)</a:t>
          </a:r>
          <a:endParaRPr lang="es-CO" sz="1200" b="1" dirty="0"/>
        </a:p>
      </dgm:t>
    </dgm:pt>
    <dgm:pt modelId="{7494FFB7-E76A-456F-8557-2481130CE843}" type="parTrans" cxnId="{8AAE1A17-172C-45B9-894F-36F594E6612E}">
      <dgm:prSet/>
      <dgm:spPr/>
      <dgm:t>
        <a:bodyPr/>
        <a:lstStyle/>
        <a:p>
          <a:endParaRPr lang="es-CO" sz="2800" b="0"/>
        </a:p>
      </dgm:t>
    </dgm:pt>
    <dgm:pt modelId="{3E18DBBE-36F8-4AD0-B5E4-2F1DBA21C5F4}" type="sibTrans" cxnId="{8AAE1A17-172C-45B9-894F-36F594E6612E}">
      <dgm:prSet custT="1"/>
      <dgm:spPr/>
      <dgm:t>
        <a:bodyPr/>
        <a:lstStyle/>
        <a:p>
          <a:endParaRPr lang="es-CO" sz="1000" b="0"/>
        </a:p>
      </dgm:t>
    </dgm:pt>
    <dgm:pt modelId="{BB8F796E-E595-4A66-B53F-9043AB338894}">
      <dgm:prSet phldrT="[Texto]" custT="1"/>
      <dgm:spPr/>
      <dgm:t>
        <a:bodyPr/>
        <a:lstStyle/>
        <a:p>
          <a:r>
            <a:rPr lang="es-CO" sz="1200" b="1" dirty="0" smtClean="0"/>
            <a:t>Presentación a Consejo Directivo (Según Programación)</a:t>
          </a:r>
          <a:endParaRPr lang="es-CO" sz="1200" b="1" dirty="0"/>
        </a:p>
      </dgm:t>
    </dgm:pt>
    <dgm:pt modelId="{2702BA78-FFCE-4336-8EB0-F172A9E5F167}" type="parTrans" cxnId="{5902EF94-0188-4B91-BCFA-2DA16E46C690}">
      <dgm:prSet/>
      <dgm:spPr/>
      <dgm:t>
        <a:bodyPr/>
        <a:lstStyle/>
        <a:p>
          <a:endParaRPr lang="es-CO" sz="2800" b="0"/>
        </a:p>
      </dgm:t>
    </dgm:pt>
    <dgm:pt modelId="{F5B5AE65-D74A-4233-84FA-6BC64917A488}" type="sibTrans" cxnId="{5902EF94-0188-4B91-BCFA-2DA16E46C690}">
      <dgm:prSet/>
      <dgm:spPr/>
      <dgm:t>
        <a:bodyPr/>
        <a:lstStyle/>
        <a:p>
          <a:endParaRPr lang="es-CO" sz="2800" b="0"/>
        </a:p>
      </dgm:t>
    </dgm:pt>
    <dgm:pt modelId="{7FD05B0A-6302-4B1C-99AA-D209644FB518}" type="pres">
      <dgm:prSet presAssocID="{BC7DAE96-6634-4C4E-A602-E66CF5FC4FF1}" presName="diagram" presStyleCnt="0">
        <dgm:presLayoutVars>
          <dgm:dir/>
          <dgm:resizeHandles val="exact"/>
        </dgm:presLayoutVars>
      </dgm:prSet>
      <dgm:spPr/>
      <dgm:t>
        <a:bodyPr/>
        <a:lstStyle/>
        <a:p>
          <a:endParaRPr lang="es-ES"/>
        </a:p>
      </dgm:t>
    </dgm:pt>
    <dgm:pt modelId="{84C99BAB-E41A-4BF9-8488-D3F687013011}" type="pres">
      <dgm:prSet presAssocID="{227352AE-7831-4F0C-AC56-60855B826192}" presName="node" presStyleLbl="node1" presStyleIdx="0" presStyleCnt="7">
        <dgm:presLayoutVars>
          <dgm:bulletEnabled val="1"/>
        </dgm:presLayoutVars>
      </dgm:prSet>
      <dgm:spPr/>
      <dgm:t>
        <a:bodyPr/>
        <a:lstStyle/>
        <a:p>
          <a:endParaRPr lang="es-CO"/>
        </a:p>
      </dgm:t>
    </dgm:pt>
    <dgm:pt modelId="{86B0111F-2C4F-43FE-8F76-656D483F6CC0}" type="pres">
      <dgm:prSet presAssocID="{4EA5CD99-CE7A-459A-8E8F-6DB16982B9C2}" presName="sibTrans" presStyleLbl="sibTrans2D1" presStyleIdx="0" presStyleCnt="6"/>
      <dgm:spPr/>
      <dgm:t>
        <a:bodyPr/>
        <a:lstStyle/>
        <a:p>
          <a:endParaRPr lang="es-ES"/>
        </a:p>
      </dgm:t>
    </dgm:pt>
    <dgm:pt modelId="{EDF8B849-4D07-4838-AB14-A6BDDBDBF63E}" type="pres">
      <dgm:prSet presAssocID="{4EA5CD99-CE7A-459A-8E8F-6DB16982B9C2}" presName="connectorText" presStyleLbl="sibTrans2D1" presStyleIdx="0" presStyleCnt="6"/>
      <dgm:spPr/>
      <dgm:t>
        <a:bodyPr/>
        <a:lstStyle/>
        <a:p>
          <a:endParaRPr lang="es-ES"/>
        </a:p>
      </dgm:t>
    </dgm:pt>
    <dgm:pt modelId="{FD92857C-8C0C-4BF4-8745-5BE97300FC4A}" type="pres">
      <dgm:prSet presAssocID="{78ABE2AB-9F09-4FD2-953F-5815647ECEBF}" presName="node" presStyleLbl="node1" presStyleIdx="1" presStyleCnt="7">
        <dgm:presLayoutVars>
          <dgm:bulletEnabled val="1"/>
        </dgm:presLayoutVars>
      </dgm:prSet>
      <dgm:spPr/>
      <dgm:t>
        <a:bodyPr/>
        <a:lstStyle/>
        <a:p>
          <a:endParaRPr lang="es-CO"/>
        </a:p>
      </dgm:t>
    </dgm:pt>
    <dgm:pt modelId="{A3D9370B-20C7-4C0B-BEA2-2C3AD6F5F64E}" type="pres">
      <dgm:prSet presAssocID="{250DA1E0-48F9-44DB-A356-3D3B86AF5556}" presName="sibTrans" presStyleLbl="sibTrans2D1" presStyleIdx="1" presStyleCnt="6"/>
      <dgm:spPr/>
      <dgm:t>
        <a:bodyPr/>
        <a:lstStyle/>
        <a:p>
          <a:endParaRPr lang="es-ES"/>
        </a:p>
      </dgm:t>
    </dgm:pt>
    <dgm:pt modelId="{463E21FA-F787-45A0-8D47-972696577F03}" type="pres">
      <dgm:prSet presAssocID="{250DA1E0-48F9-44DB-A356-3D3B86AF5556}" presName="connectorText" presStyleLbl="sibTrans2D1" presStyleIdx="1" presStyleCnt="6"/>
      <dgm:spPr/>
      <dgm:t>
        <a:bodyPr/>
        <a:lstStyle/>
        <a:p>
          <a:endParaRPr lang="es-ES"/>
        </a:p>
      </dgm:t>
    </dgm:pt>
    <dgm:pt modelId="{74B4AA7B-383E-41CC-8139-17EFE4417E71}" type="pres">
      <dgm:prSet presAssocID="{BA2BCB5D-9C83-4EEC-BC72-F479CE223199}" presName="node" presStyleLbl="node1" presStyleIdx="2" presStyleCnt="7">
        <dgm:presLayoutVars>
          <dgm:bulletEnabled val="1"/>
        </dgm:presLayoutVars>
      </dgm:prSet>
      <dgm:spPr/>
      <dgm:t>
        <a:bodyPr/>
        <a:lstStyle/>
        <a:p>
          <a:endParaRPr lang="es-CO"/>
        </a:p>
      </dgm:t>
    </dgm:pt>
    <dgm:pt modelId="{1302DEA0-73E5-4483-9A6D-3CFEE09668F4}" type="pres">
      <dgm:prSet presAssocID="{2BCBF5B3-FADA-4D1A-9729-FBDAE23B2CFC}" presName="sibTrans" presStyleLbl="sibTrans2D1" presStyleIdx="2" presStyleCnt="6"/>
      <dgm:spPr/>
      <dgm:t>
        <a:bodyPr/>
        <a:lstStyle/>
        <a:p>
          <a:endParaRPr lang="es-ES"/>
        </a:p>
      </dgm:t>
    </dgm:pt>
    <dgm:pt modelId="{E09FBCA4-6A62-43B5-B7F0-4158DDB72138}" type="pres">
      <dgm:prSet presAssocID="{2BCBF5B3-FADA-4D1A-9729-FBDAE23B2CFC}" presName="connectorText" presStyleLbl="sibTrans2D1" presStyleIdx="2" presStyleCnt="6"/>
      <dgm:spPr/>
      <dgm:t>
        <a:bodyPr/>
        <a:lstStyle/>
        <a:p>
          <a:endParaRPr lang="es-ES"/>
        </a:p>
      </dgm:t>
    </dgm:pt>
    <dgm:pt modelId="{4D4B699A-671C-4C75-AE85-DFA505C5556F}" type="pres">
      <dgm:prSet presAssocID="{44E1E888-5011-4F66-B6C0-DF5FF9AAA959}" presName="node" presStyleLbl="node1" presStyleIdx="3" presStyleCnt="7">
        <dgm:presLayoutVars>
          <dgm:bulletEnabled val="1"/>
        </dgm:presLayoutVars>
      </dgm:prSet>
      <dgm:spPr/>
      <dgm:t>
        <a:bodyPr/>
        <a:lstStyle/>
        <a:p>
          <a:endParaRPr lang="es-CO"/>
        </a:p>
      </dgm:t>
    </dgm:pt>
    <dgm:pt modelId="{F61CBC5B-5BF1-4471-B2E8-1AEF8A177A78}" type="pres">
      <dgm:prSet presAssocID="{A5E5BFA7-B777-4518-83FD-96FC0D2EABB3}" presName="sibTrans" presStyleLbl="sibTrans2D1" presStyleIdx="3" presStyleCnt="6"/>
      <dgm:spPr/>
      <dgm:t>
        <a:bodyPr/>
        <a:lstStyle/>
        <a:p>
          <a:endParaRPr lang="es-ES"/>
        </a:p>
      </dgm:t>
    </dgm:pt>
    <dgm:pt modelId="{BE144F00-1569-4606-99C5-9151521DECDB}" type="pres">
      <dgm:prSet presAssocID="{A5E5BFA7-B777-4518-83FD-96FC0D2EABB3}" presName="connectorText" presStyleLbl="sibTrans2D1" presStyleIdx="3" presStyleCnt="6"/>
      <dgm:spPr/>
      <dgm:t>
        <a:bodyPr/>
        <a:lstStyle/>
        <a:p>
          <a:endParaRPr lang="es-ES"/>
        </a:p>
      </dgm:t>
    </dgm:pt>
    <dgm:pt modelId="{E0E379F3-6B2B-4BDB-B90F-AC0C079DD1EA}" type="pres">
      <dgm:prSet presAssocID="{5A831313-24EE-40FE-91B0-E4E2210463C9}" presName="node" presStyleLbl="node1" presStyleIdx="4" presStyleCnt="7">
        <dgm:presLayoutVars>
          <dgm:bulletEnabled val="1"/>
        </dgm:presLayoutVars>
      </dgm:prSet>
      <dgm:spPr/>
      <dgm:t>
        <a:bodyPr/>
        <a:lstStyle/>
        <a:p>
          <a:endParaRPr lang="es-CO"/>
        </a:p>
      </dgm:t>
    </dgm:pt>
    <dgm:pt modelId="{4FD190BC-AEDB-4168-B109-9917034973F8}" type="pres">
      <dgm:prSet presAssocID="{EA03D77B-AC1F-40CC-B749-54F4E8F480DD}" presName="sibTrans" presStyleLbl="sibTrans2D1" presStyleIdx="4" presStyleCnt="6"/>
      <dgm:spPr/>
      <dgm:t>
        <a:bodyPr/>
        <a:lstStyle/>
        <a:p>
          <a:endParaRPr lang="es-ES"/>
        </a:p>
      </dgm:t>
    </dgm:pt>
    <dgm:pt modelId="{1758A3BC-3592-4906-8902-5CD210BA7AEB}" type="pres">
      <dgm:prSet presAssocID="{EA03D77B-AC1F-40CC-B749-54F4E8F480DD}" presName="connectorText" presStyleLbl="sibTrans2D1" presStyleIdx="4" presStyleCnt="6"/>
      <dgm:spPr/>
      <dgm:t>
        <a:bodyPr/>
        <a:lstStyle/>
        <a:p>
          <a:endParaRPr lang="es-ES"/>
        </a:p>
      </dgm:t>
    </dgm:pt>
    <dgm:pt modelId="{D3E98E19-B080-4B09-8F6D-0934CDB5887A}" type="pres">
      <dgm:prSet presAssocID="{5201565C-CE9E-4EDE-AEEA-60943FBC4F26}" presName="node" presStyleLbl="node1" presStyleIdx="5" presStyleCnt="7">
        <dgm:presLayoutVars>
          <dgm:bulletEnabled val="1"/>
        </dgm:presLayoutVars>
      </dgm:prSet>
      <dgm:spPr/>
      <dgm:t>
        <a:bodyPr/>
        <a:lstStyle/>
        <a:p>
          <a:endParaRPr lang="es-CO"/>
        </a:p>
      </dgm:t>
    </dgm:pt>
    <dgm:pt modelId="{A0698053-2086-40BB-8AF4-2A3CAE207F27}" type="pres">
      <dgm:prSet presAssocID="{3E18DBBE-36F8-4AD0-B5E4-2F1DBA21C5F4}" presName="sibTrans" presStyleLbl="sibTrans2D1" presStyleIdx="5" presStyleCnt="6"/>
      <dgm:spPr/>
      <dgm:t>
        <a:bodyPr/>
        <a:lstStyle/>
        <a:p>
          <a:endParaRPr lang="es-ES"/>
        </a:p>
      </dgm:t>
    </dgm:pt>
    <dgm:pt modelId="{F368DB7A-B2D1-4CE0-8077-FBCEE01CE175}" type="pres">
      <dgm:prSet presAssocID="{3E18DBBE-36F8-4AD0-B5E4-2F1DBA21C5F4}" presName="connectorText" presStyleLbl="sibTrans2D1" presStyleIdx="5" presStyleCnt="6"/>
      <dgm:spPr/>
      <dgm:t>
        <a:bodyPr/>
        <a:lstStyle/>
        <a:p>
          <a:endParaRPr lang="es-ES"/>
        </a:p>
      </dgm:t>
    </dgm:pt>
    <dgm:pt modelId="{AF6FA26D-E886-4549-9244-3DB4C9B9DCB9}" type="pres">
      <dgm:prSet presAssocID="{BB8F796E-E595-4A66-B53F-9043AB338894}" presName="node" presStyleLbl="node1" presStyleIdx="6" presStyleCnt="7">
        <dgm:presLayoutVars>
          <dgm:bulletEnabled val="1"/>
        </dgm:presLayoutVars>
      </dgm:prSet>
      <dgm:spPr/>
      <dgm:t>
        <a:bodyPr/>
        <a:lstStyle/>
        <a:p>
          <a:endParaRPr lang="es-CO"/>
        </a:p>
      </dgm:t>
    </dgm:pt>
  </dgm:ptLst>
  <dgm:cxnLst>
    <dgm:cxn modelId="{7CF8D558-EB30-4D23-A06E-03D85CCC3A81}" type="presOf" srcId="{BB8F796E-E595-4A66-B53F-9043AB338894}" destId="{AF6FA26D-E886-4549-9244-3DB4C9B9DCB9}" srcOrd="0" destOrd="0" presId="urn:microsoft.com/office/officeart/2005/8/layout/process5"/>
    <dgm:cxn modelId="{042A5332-E713-41B1-95C4-637061346992}" type="presOf" srcId="{A5E5BFA7-B777-4518-83FD-96FC0D2EABB3}" destId="{BE144F00-1569-4606-99C5-9151521DECDB}" srcOrd="1" destOrd="0" presId="urn:microsoft.com/office/officeart/2005/8/layout/process5"/>
    <dgm:cxn modelId="{2278C84A-C3B5-4B93-9CE3-E3AB41A398FF}" type="presOf" srcId="{4EA5CD99-CE7A-459A-8E8F-6DB16982B9C2}" destId="{EDF8B849-4D07-4838-AB14-A6BDDBDBF63E}" srcOrd="1" destOrd="0" presId="urn:microsoft.com/office/officeart/2005/8/layout/process5"/>
    <dgm:cxn modelId="{51E160E6-466A-45D5-B817-845C477AEC7E}" type="presOf" srcId="{227352AE-7831-4F0C-AC56-60855B826192}" destId="{84C99BAB-E41A-4BF9-8488-D3F687013011}" srcOrd="0" destOrd="0" presId="urn:microsoft.com/office/officeart/2005/8/layout/process5"/>
    <dgm:cxn modelId="{165076A5-8375-48C9-A211-A06AB2084FD2}" srcId="{BC7DAE96-6634-4C4E-A602-E66CF5FC4FF1}" destId="{227352AE-7831-4F0C-AC56-60855B826192}" srcOrd="0" destOrd="0" parTransId="{15A99F69-7F7D-4056-BFD5-66CF1924AB83}" sibTransId="{4EA5CD99-CE7A-459A-8E8F-6DB16982B9C2}"/>
    <dgm:cxn modelId="{8AAE1A17-172C-45B9-894F-36F594E6612E}" srcId="{BC7DAE96-6634-4C4E-A602-E66CF5FC4FF1}" destId="{5201565C-CE9E-4EDE-AEEA-60943FBC4F26}" srcOrd="5" destOrd="0" parTransId="{7494FFB7-E76A-456F-8557-2481130CE843}" sibTransId="{3E18DBBE-36F8-4AD0-B5E4-2F1DBA21C5F4}"/>
    <dgm:cxn modelId="{C428C592-9AAE-42E9-A294-41BBEA8FC6C6}" type="presOf" srcId="{2BCBF5B3-FADA-4D1A-9729-FBDAE23B2CFC}" destId="{E09FBCA4-6A62-43B5-B7F0-4158DDB72138}" srcOrd="1" destOrd="0" presId="urn:microsoft.com/office/officeart/2005/8/layout/process5"/>
    <dgm:cxn modelId="{D99688E5-7701-47B9-8843-B0692749BF6D}" type="presOf" srcId="{4EA5CD99-CE7A-459A-8E8F-6DB16982B9C2}" destId="{86B0111F-2C4F-43FE-8F76-656D483F6CC0}" srcOrd="0" destOrd="0" presId="urn:microsoft.com/office/officeart/2005/8/layout/process5"/>
    <dgm:cxn modelId="{51C02C17-7B44-47D6-9D53-80A5C6AE8B29}" type="presOf" srcId="{250DA1E0-48F9-44DB-A356-3D3B86AF5556}" destId="{463E21FA-F787-45A0-8D47-972696577F03}" srcOrd="1" destOrd="0" presId="urn:microsoft.com/office/officeart/2005/8/layout/process5"/>
    <dgm:cxn modelId="{BBCE902B-0FF5-4692-8CFD-7DDAF6EF45BD}" type="presOf" srcId="{250DA1E0-48F9-44DB-A356-3D3B86AF5556}" destId="{A3D9370B-20C7-4C0B-BEA2-2C3AD6F5F64E}" srcOrd="0" destOrd="0" presId="urn:microsoft.com/office/officeart/2005/8/layout/process5"/>
    <dgm:cxn modelId="{A4387240-794E-4924-8268-0E3AD32173FF}" type="presOf" srcId="{EA03D77B-AC1F-40CC-B749-54F4E8F480DD}" destId="{4FD190BC-AEDB-4168-B109-9917034973F8}" srcOrd="0" destOrd="0" presId="urn:microsoft.com/office/officeart/2005/8/layout/process5"/>
    <dgm:cxn modelId="{6EFABD1D-B78D-488C-ACD3-BC555B669580}" type="presOf" srcId="{A5E5BFA7-B777-4518-83FD-96FC0D2EABB3}" destId="{F61CBC5B-5BF1-4471-B2E8-1AEF8A177A78}" srcOrd="0" destOrd="0" presId="urn:microsoft.com/office/officeart/2005/8/layout/process5"/>
    <dgm:cxn modelId="{4F4CACFA-3413-4DA4-8E8B-EEDFF511BA1C}" srcId="{BC7DAE96-6634-4C4E-A602-E66CF5FC4FF1}" destId="{78ABE2AB-9F09-4FD2-953F-5815647ECEBF}" srcOrd="1" destOrd="0" parTransId="{5681133B-9CA9-4B00-9F62-40E58947C3DB}" sibTransId="{250DA1E0-48F9-44DB-A356-3D3B86AF5556}"/>
    <dgm:cxn modelId="{CB14C2A4-7A5B-4231-9A0F-923117D9773C}" srcId="{BC7DAE96-6634-4C4E-A602-E66CF5FC4FF1}" destId="{5A831313-24EE-40FE-91B0-E4E2210463C9}" srcOrd="4" destOrd="0" parTransId="{53C208C7-39E7-4438-8038-0AA8870BFCE5}" sibTransId="{EA03D77B-AC1F-40CC-B749-54F4E8F480DD}"/>
    <dgm:cxn modelId="{CD15B144-F480-4E11-969E-A116862C16A9}" type="presOf" srcId="{BA2BCB5D-9C83-4EEC-BC72-F479CE223199}" destId="{74B4AA7B-383E-41CC-8139-17EFE4417E71}" srcOrd="0" destOrd="0" presId="urn:microsoft.com/office/officeart/2005/8/layout/process5"/>
    <dgm:cxn modelId="{F53259AC-4D2D-4647-9E18-E761958E3341}" type="presOf" srcId="{EA03D77B-AC1F-40CC-B749-54F4E8F480DD}" destId="{1758A3BC-3592-4906-8902-5CD210BA7AEB}" srcOrd="1" destOrd="0" presId="urn:microsoft.com/office/officeart/2005/8/layout/process5"/>
    <dgm:cxn modelId="{9D04A8AD-2362-4440-A3FD-78AE74EB4806}" type="presOf" srcId="{BC7DAE96-6634-4C4E-A602-E66CF5FC4FF1}" destId="{7FD05B0A-6302-4B1C-99AA-D209644FB518}" srcOrd="0" destOrd="0" presId="urn:microsoft.com/office/officeart/2005/8/layout/process5"/>
    <dgm:cxn modelId="{A8597D40-D6A7-4ADA-AF04-EB395E23BA4E}" type="presOf" srcId="{5A831313-24EE-40FE-91B0-E4E2210463C9}" destId="{E0E379F3-6B2B-4BDB-B90F-AC0C079DD1EA}" srcOrd="0" destOrd="0" presId="urn:microsoft.com/office/officeart/2005/8/layout/process5"/>
    <dgm:cxn modelId="{5902EF94-0188-4B91-BCFA-2DA16E46C690}" srcId="{BC7DAE96-6634-4C4E-A602-E66CF5FC4FF1}" destId="{BB8F796E-E595-4A66-B53F-9043AB338894}" srcOrd="6" destOrd="0" parTransId="{2702BA78-FFCE-4336-8EB0-F172A9E5F167}" sibTransId="{F5B5AE65-D74A-4233-84FA-6BC64917A488}"/>
    <dgm:cxn modelId="{A1E912F0-5F8C-4E4B-9B63-3E691D68F99A}" type="presOf" srcId="{5201565C-CE9E-4EDE-AEEA-60943FBC4F26}" destId="{D3E98E19-B080-4B09-8F6D-0934CDB5887A}" srcOrd="0" destOrd="0" presId="urn:microsoft.com/office/officeart/2005/8/layout/process5"/>
    <dgm:cxn modelId="{6160EDCF-FD62-4BE1-8F1D-0E6A8C8DDDD7}" type="presOf" srcId="{2BCBF5B3-FADA-4D1A-9729-FBDAE23B2CFC}" destId="{1302DEA0-73E5-4483-9A6D-3CFEE09668F4}" srcOrd="0" destOrd="0" presId="urn:microsoft.com/office/officeart/2005/8/layout/process5"/>
    <dgm:cxn modelId="{CA437813-CDB8-4B85-94AF-179E2EFBEA41}" type="presOf" srcId="{3E18DBBE-36F8-4AD0-B5E4-2F1DBA21C5F4}" destId="{F368DB7A-B2D1-4CE0-8077-FBCEE01CE175}" srcOrd="1" destOrd="0" presId="urn:microsoft.com/office/officeart/2005/8/layout/process5"/>
    <dgm:cxn modelId="{19392E09-F813-4AD9-88AA-849F99CF8AE9}" type="presOf" srcId="{44E1E888-5011-4F66-B6C0-DF5FF9AAA959}" destId="{4D4B699A-671C-4C75-AE85-DFA505C5556F}" srcOrd="0" destOrd="0" presId="urn:microsoft.com/office/officeart/2005/8/layout/process5"/>
    <dgm:cxn modelId="{84834914-BF41-493B-A221-220BF1D4D8ED}" type="presOf" srcId="{78ABE2AB-9F09-4FD2-953F-5815647ECEBF}" destId="{FD92857C-8C0C-4BF4-8745-5BE97300FC4A}" srcOrd="0" destOrd="0" presId="urn:microsoft.com/office/officeart/2005/8/layout/process5"/>
    <dgm:cxn modelId="{5557A084-7645-4FB9-8587-E2D3651EE1EB}" type="presOf" srcId="{3E18DBBE-36F8-4AD0-B5E4-2F1DBA21C5F4}" destId="{A0698053-2086-40BB-8AF4-2A3CAE207F27}" srcOrd="0" destOrd="0" presId="urn:microsoft.com/office/officeart/2005/8/layout/process5"/>
    <dgm:cxn modelId="{02847D04-821C-4F08-B2BE-B472CB0FF7F8}" srcId="{BC7DAE96-6634-4C4E-A602-E66CF5FC4FF1}" destId="{44E1E888-5011-4F66-B6C0-DF5FF9AAA959}" srcOrd="3" destOrd="0" parTransId="{6A18A483-5440-4CE9-A060-DC3A77523D12}" sibTransId="{A5E5BFA7-B777-4518-83FD-96FC0D2EABB3}"/>
    <dgm:cxn modelId="{7EE6CF45-6060-4AB4-98F4-B969F512AC3F}" srcId="{BC7DAE96-6634-4C4E-A602-E66CF5FC4FF1}" destId="{BA2BCB5D-9C83-4EEC-BC72-F479CE223199}" srcOrd="2" destOrd="0" parTransId="{C69EEED4-0837-4643-8332-2FC19793D139}" sibTransId="{2BCBF5B3-FADA-4D1A-9729-FBDAE23B2CFC}"/>
    <dgm:cxn modelId="{B52394B7-EDC8-4F17-A2A7-1E6EECB0CF49}" type="presParOf" srcId="{7FD05B0A-6302-4B1C-99AA-D209644FB518}" destId="{84C99BAB-E41A-4BF9-8488-D3F687013011}" srcOrd="0" destOrd="0" presId="urn:microsoft.com/office/officeart/2005/8/layout/process5"/>
    <dgm:cxn modelId="{5D502226-B66D-4B80-9206-1D9FAB027793}" type="presParOf" srcId="{7FD05B0A-6302-4B1C-99AA-D209644FB518}" destId="{86B0111F-2C4F-43FE-8F76-656D483F6CC0}" srcOrd="1" destOrd="0" presId="urn:microsoft.com/office/officeart/2005/8/layout/process5"/>
    <dgm:cxn modelId="{DB93F4B8-C6A8-4388-A1F4-CBBAF7F547E9}" type="presParOf" srcId="{86B0111F-2C4F-43FE-8F76-656D483F6CC0}" destId="{EDF8B849-4D07-4838-AB14-A6BDDBDBF63E}" srcOrd="0" destOrd="0" presId="urn:microsoft.com/office/officeart/2005/8/layout/process5"/>
    <dgm:cxn modelId="{867B8145-8049-4C11-BC87-B13E12CEBB01}" type="presParOf" srcId="{7FD05B0A-6302-4B1C-99AA-D209644FB518}" destId="{FD92857C-8C0C-4BF4-8745-5BE97300FC4A}" srcOrd="2" destOrd="0" presId="urn:microsoft.com/office/officeart/2005/8/layout/process5"/>
    <dgm:cxn modelId="{8A43CA9F-F777-4E08-BBD5-C74838360E7E}" type="presParOf" srcId="{7FD05B0A-6302-4B1C-99AA-D209644FB518}" destId="{A3D9370B-20C7-4C0B-BEA2-2C3AD6F5F64E}" srcOrd="3" destOrd="0" presId="urn:microsoft.com/office/officeart/2005/8/layout/process5"/>
    <dgm:cxn modelId="{F73ABCD1-5E10-4F28-8070-E08C5F6D6008}" type="presParOf" srcId="{A3D9370B-20C7-4C0B-BEA2-2C3AD6F5F64E}" destId="{463E21FA-F787-45A0-8D47-972696577F03}" srcOrd="0" destOrd="0" presId="urn:microsoft.com/office/officeart/2005/8/layout/process5"/>
    <dgm:cxn modelId="{74014FDD-E37D-43AD-922B-57B56C34E5A9}" type="presParOf" srcId="{7FD05B0A-6302-4B1C-99AA-D209644FB518}" destId="{74B4AA7B-383E-41CC-8139-17EFE4417E71}" srcOrd="4" destOrd="0" presId="urn:microsoft.com/office/officeart/2005/8/layout/process5"/>
    <dgm:cxn modelId="{2294C31D-F7E4-4863-980C-D637BFE8837C}" type="presParOf" srcId="{7FD05B0A-6302-4B1C-99AA-D209644FB518}" destId="{1302DEA0-73E5-4483-9A6D-3CFEE09668F4}" srcOrd="5" destOrd="0" presId="urn:microsoft.com/office/officeart/2005/8/layout/process5"/>
    <dgm:cxn modelId="{20B67D0F-1E6B-4624-AC7B-D60C0B1AD029}" type="presParOf" srcId="{1302DEA0-73E5-4483-9A6D-3CFEE09668F4}" destId="{E09FBCA4-6A62-43B5-B7F0-4158DDB72138}" srcOrd="0" destOrd="0" presId="urn:microsoft.com/office/officeart/2005/8/layout/process5"/>
    <dgm:cxn modelId="{E86B7729-2C72-46CA-A024-D10097A86A95}" type="presParOf" srcId="{7FD05B0A-6302-4B1C-99AA-D209644FB518}" destId="{4D4B699A-671C-4C75-AE85-DFA505C5556F}" srcOrd="6" destOrd="0" presId="urn:microsoft.com/office/officeart/2005/8/layout/process5"/>
    <dgm:cxn modelId="{54C63EB8-811F-4067-9338-7D6EEBFDF79E}" type="presParOf" srcId="{7FD05B0A-6302-4B1C-99AA-D209644FB518}" destId="{F61CBC5B-5BF1-4471-B2E8-1AEF8A177A78}" srcOrd="7" destOrd="0" presId="urn:microsoft.com/office/officeart/2005/8/layout/process5"/>
    <dgm:cxn modelId="{7543C6F2-D92C-4D1E-A27A-0E156AA2AA71}" type="presParOf" srcId="{F61CBC5B-5BF1-4471-B2E8-1AEF8A177A78}" destId="{BE144F00-1569-4606-99C5-9151521DECDB}" srcOrd="0" destOrd="0" presId="urn:microsoft.com/office/officeart/2005/8/layout/process5"/>
    <dgm:cxn modelId="{5C4A877C-C6D0-4E5E-9B44-3FED87C81325}" type="presParOf" srcId="{7FD05B0A-6302-4B1C-99AA-D209644FB518}" destId="{E0E379F3-6B2B-4BDB-B90F-AC0C079DD1EA}" srcOrd="8" destOrd="0" presId="urn:microsoft.com/office/officeart/2005/8/layout/process5"/>
    <dgm:cxn modelId="{148500E4-B51C-432A-A3AA-869255415722}" type="presParOf" srcId="{7FD05B0A-6302-4B1C-99AA-D209644FB518}" destId="{4FD190BC-AEDB-4168-B109-9917034973F8}" srcOrd="9" destOrd="0" presId="urn:microsoft.com/office/officeart/2005/8/layout/process5"/>
    <dgm:cxn modelId="{857AE850-2D31-47F5-9DCC-1EFBAF4FC575}" type="presParOf" srcId="{4FD190BC-AEDB-4168-B109-9917034973F8}" destId="{1758A3BC-3592-4906-8902-5CD210BA7AEB}" srcOrd="0" destOrd="0" presId="urn:microsoft.com/office/officeart/2005/8/layout/process5"/>
    <dgm:cxn modelId="{75800384-3A55-4C03-98FF-21E5B3CF6D28}" type="presParOf" srcId="{7FD05B0A-6302-4B1C-99AA-D209644FB518}" destId="{D3E98E19-B080-4B09-8F6D-0934CDB5887A}" srcOrd="10" destOrd="0" presId="urn:microsoft.com/office/officeart/2005/8/layout/process5"/>
    <dgm:cxn modelId="{02F53E83-4A82-41B3-9E22-60FE82CB405C}" type="presParOf" srcId="{7FD05B0A-6302-4B1C-99AA-D209644FB518}" destId="{A0698053-2086-40BB-8AF4-2A3CAE207F27}" srcOrd="11" destOrd="0" presId="urn:microsoft.com/office/officeart/2005/8/layout/process5"/>
    <dgm:cxn modelId="{47F236D8-33F9-4BFA-AE56-13B0B742A02B}" type="presParOf" srcId="{A0698053-2086-40BB-8AF4-2A3CAE207F27}" destId="{F368DB7A-B2D1-4CE0-8077-FBCEE01CE175}" srcOrd="0" destOrd="0" presId="urn:microsoft.com/office/officeart/2005/8/layout/process5"/>
    <dgm:cxn modelId="{252BAD3B-BAAC-4AC9-BF41-101967F75ED1}" type="presParOf" srcId="{7FD05B0A-6302-4B1C-99AA-D209644FB518}" destId="{AF6FA26D-E886-4549-9244-3DB4C9B9DCB9}" srcOrd="1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BD3DE8F-4D8A-4F69-AA3E-99A527A296F4}" type="doc">
      <dgm:prSet loTypeId="urn:microsoft.com/office/officeart/2005/8/layout/hierarchy3" loCatId="list" qsTypeId="urn:microsoft.com/office/officeart/2005/8/quickstyle/simple3" qsCatId="simple" csTypeId="urn:microsoft.com/office/officeart/2005/8/colors/colorful3" csCatId="colorful" phldr="1"/>
      <dgm:spPr/>
      <dgm:t>
        <a:bodyPr/>
        <a:lstStyle/>
        <a:p>
          <a:endParaRPr lang="es-CO"/>
        </a:p>
      </dgm:t>
    </dgm:pt>
    <dgm:pt modelId="{9AD00766-90EC-4D42-A3D3-EC10539EC464}">
      <dgm:prSet phldrT="[Texto]" custT="1"/>
      <dgm:spPr/>
      <dgm:t>
        <a:bodyPr/>
        <a:lstStyle/>
        <a:p>
          <a:r>
            <a:rPr lang="es-CO" sz="1400" b="1" dirty="0" smtClean="0"/>
            <a:t>SOCIALIZACIÓN</a:t>
          </a:r>
          <a:endParaRPr lang="es-CO" sz="1400" b="1" dirty="0"/>
        </a:p>
      </dgm:t>
    </dgm:pt>
    <dgm:pt modelId="{9537C46E-C121-4E1A-A311-2D0538C33855}" type="parTrans" cxnId="{79FDA8FB-26DF-404A-AD5B-B9FB3D7A0EF0}">
      <dgm:prSet/>
      <dgm:spPr/>
      <dgm:t>
        <a:bodyPr/>
        <a:lstStyle/>
        <a:p>
          <a:endParaRPr lang="es-CO" sz="2000" b="1"/>
        </a:p>
      </dgm:t>
    </dgm:pt>
    <dgm:pt modelId="{219B5F42-5CD6-4659-A095-AF1EE4B586DD}" type="sibTrans" cxnId="{79FDA8FB-26DF-404A-AD5B-B9FB3D7A0EF0}">
      <dgm:prSet/>
      <dgm:spPr/>
      <dgm:t>
        <a:bodyPr/>
        <a:lstStyle/>
        <a:p>
          <a:endParaRPr lang="es-CO" sz="2000" b="1"/>
        </a:p>
      </dgm:t>
    </dgm:pt>
    <dgm:pt modelId="{3346F441-20FA-4AC2-AD39-E6FC20029DF9}">
      <dgm:prSet phldrT="[Texto]" custT="1"/>
      <dgm:spPr/>
      <dgm:t>
        <a:bodyPr/>
        <a:lstStyle/>
        <a:p>
          <a:r>
            <a:rPr lang="es-CO" sz="1200" b="1" dirty="0" smtClean="0"/>
            <a:t>Presentar y Entregar el PIDI</a:t>
          </a:r>
          <a:endParaRPr lang="es-CO" sz="1200" b="1" dirty="0"/>
        </a:p>
      </dgm:t>
    </dgm:pt>
    <dgm:pt modelId="{13CD1C5D-4448-4254-B227-6862511CCD29}" type="parTrans" cxnId="{DD114458-726F-4714-A3BC-60DD3E9A89A2}">
      <dgm:prSet/>
      <dgm:spPr/>
      <dgm:t>
        <a:bodyPr/>
        <a:lstStyle/>
        <a:p>
          <a:endParaRPr lang="es-CO" sz="2000" b="1"/>
        </a:p>
      </dgm:t>
    </dgm:pt>
    <dgm:pt modelId="{9FB8FABD-03CD-4F0F-998C-3AA659391B90}" type="sibTrans" cxnId="{DD114458-726F-4714-A3BC-60DD3E9A89A2}">
      <dgm:prSet/>
      <dgm:spPr/>
      <dgm:t>
        <a:bodyPr/>
        <a:lstStyle/>
        <a:p>
          <a:endParaRPr lang="es-CO" sz="2000" b="1"/>
        </a:p>
      </dgm:t>
    </dgm:pt>
    <dgm:pt modelId="{2CFB2720-2744-4DFC-9552-A44044CDC962}">
      <dgm:prSet phldrT="[Texto]" custT="1"/>
      <dgm:spPr/>
      <dgm:t>
        <a:bodyPr/>
        <a:lstStyle/>
        <a:p>
          <a:r>
            <a:rPr lang="es-CO" sz="1400" b="1" dirty="0" smtClean="0"/>
            <a:t>SENSIBILIZACIÓN</a:t>
          </a:r>
          <a:endParaRPr lang="es-CO" sz="1400" b="1" dirty="0"/>
        </a:p>
      </dgm:t>
    </dgm:pt>
    <dgm:pt modelId="{41AB0C30-A9A6-42E6-B727-D3A83BD0502C}" type="parTrans" cxnId="{46B04FEB-CAD7-4996-9379-890816805BC7}">
      <dgm:prSet/>
      <dgm:spPr/>
      <dgm:t>
        <a:bodyPr/>
        <a:lstStyle/>
        <a:p>
          <a:endParaRPr lang="es-CO" sz="2000" b="1"/>
        </a:p>
      </dgm:t>
    </dgm:pt>
    <dgm:pt modelId="{C199442D-3DC2-4EB9-82B0-0D654E3EA0BF}" type="sibTrans" cxnId="{46B04FEB-CAD7-4996-9379-890816805BC7}">
      <dgm:prSet/>
      <dgm:spPr/>
      <dgm:t>
        <a:bodyPr/>
        <a:lstStyle/>
        <a:p>
          <a:endParaRPr lang="es-CO" sz="2000" b="1"/>
        </a:p>
      </dgm:t>
    </dgm:pt>
    <dgm:pt modelId="{F63F960D-05DA-43C3-A0A6-1F295D55E590}">
      <dgm:prSet phldrT="[Texto]" custT="1"/>
      <dgm:spPr/>
      <dgm:t>
        <a:bodyPr/>
        <a:lstStyle/>
        <a:p>
          <a:r>
            <a:rPr lang="es-CO" sz="1200" b="1" dirty="0" smtClean="0"/>
            <a:t>Informar</a:t>
          </a:r>
        </a:p>
      </dgm:t>
    </dgm:pt>
    <dgm:pt modelId="{23759FE9-7144-4625-A14B-F2A6CB4149DE}" type="parTrans" cxnId="{FB2618F5-C293-446B-B732-531E5A3375F9}">
      <dgm:prSet/>
      <dgm:spPr/>
      <dgm:t>
        <a:bodyPr/>
        <a:lstStyle/>
        <a:p>
          <a:endParaRPr lang="es-CO" sz="2000" b="1"/>
        </a:p>
      </dgm:t>
    </dgm:pt>
    <dgm:pt modelId="{C3C8AFBA-E9A9-43DF-8AB7-6AD4A254E63D}" type="sibTrans" cxnId="{FB2618F5-C293-446B-B732-531E5A3375F9}">
      <dgm:prSet/>
      <dgm:spPr/>
      <dgm:t>
        <a:bodyPr/>
        <a:lstStyle/>
        <a:p>
          <a:endParaRPr lang="es-CO" sz="2000" b="1"/>
        </a:p>
      </dgm:t>
    </dgm:pt>
    <dgm:pt modelId="{C3968AC1-111D-4CB9-A59D-2B7EB5757B23}">
      <dgm:prSet custT="1"/>
      <dgm:spPr/>
      <dgm:t>
        <a:bodyPr/>
        <a:lstStyle/>
        <a:p>
          <a:r>
            <a:rPr lang="es-CO" sz="1200" b="1" dirty="0" smtClean="0"/>
            <a:t>Oficializar Roles de los Actores</a:t>
          </a:r>
        </a:p>
      </dgm:t>
    </dgm:pt>
    <dgm:pt modelId="{3CB70369-67D8-4A2A-8E4B-9B6941BDD115}" type="parTrans" cxnId="{A6188D17-80C3-430C-9102-33E30C74288E}">
      <dgm:prSet/>
      <dgm:spPr/>
      <dgm:t>
        <a:bodyPr/>
        <a:lstStyle/>
        <a:p>
          <a:endParaRPr lang="es-CO" sz="2000" b="1"/>
        </a:p>
      </dgm:t>
    </dgm:pt>
    <dgm:pt modelId="{EDB4035B-1364-434E-B5A0-9A46AFCD3734}" type="sibTrans" cxnId="{A6188D17-80C3-430C-9102-33E30C74288E}">
      <dgm:prSet/>
      <dgm:spPr/>
      <dgm:t>
        <a:bodyPr/>
        <a:lstStyle/>
        <a:p>
          <a:endParaRPr lang="es-CO" sz="2000" b="1"/>
        </a:p>
      </dgm:t>
    </dgm:pt>
    <dgm:pt modelId="{CBD35EFC-DA48-4D72-8977-1070BBAA57AB}">
      <dgm:prSet custT="1"/>
      <dgm:spPr/>
      <dgm:t>
        <a:bodyPr/>
        <a:lstStyle/>
        <a:p>
          <a:r>
            <a:rPr lang="es-CO" sz="1200" b="1" dirty="0" smtClean="0"/>
            <a:t>Sistema de Gerencia del PIDI</a:t>
          </a:r>
        </a:p>
      </dgm:t>
    </dgm:pt>
    <dgm:pt modelId="{FFA971B0-214D-42AA-854A-43410DB78EBB}" type="parTrans" cxnId="{787DAC5E-C147-4E27-8A60-A776365FD930}">
      <dgm:prSet/>
      <dgm:spPr/>
      <dgm:t>
        <a:bodyPr/>
        <a:lstStyle/>
        <a:p>
          <a:endParaRPr lang="es-CO" sz="2000" b="1"/>
        </a:p>
      </dgm:t>
    </dgm:pt>
    <dgm:pt modelId="{D8CC406F-727B-4920-9849-FA76E6D27922}" type="sibTrans" cxnId="{787DAC5E-C147-4E27-8A60-A776365FD930}">
      <dgm:prSet/>
      <dgm:spPr/>
      <dgm:t>
        <a:bodyPr/>
        <a:lstStyle/>
        <a:p>
          <a:endParaRPr lang="es-CO" sz="2000" b="1"/>
        </a:p>
      </dgm:t>
    </dgm:pt>
    <dgm:pt modelId="{81A8FD7E-4170-458E-AA15-EBD3D767B1BE}">
      <dgm:prSet phldrT="[Texto]" custT="1"/>
      <dgm:spPr/>
      <dgm:t>
        <a:bodyPr/>
        <a:lstStyle/>
        <a:p>
          <a:r>
            <a:rPr lang="es-CO" sz="1400" b="1" dirty="0" smtClean="0"/>
            <a:t>CAPACITACIÓN</a:t>
          </a:r>
        </a:p>
      </dgm:t>
    </dgm:pt>
    <dgm:pt modelId="{B8BBDEF9-F721-4114-B4AF-74A5478DD2B0}" type="parTrans" cxnId="{9020E4B9-B608-493B-B4FF-DE1EE2616E26}">
      <dgm:prSet/>
      <dgm:spPr/>
      <dgm:t>
        <a:bodyPr/>
        <a:lstStyle/>
        <a:p>
          <a:endParaRPr lang="es-CO" sz="2000" b="1"/>
        </a:p>
      </dgm:t>
    </dgm:pt>
    <dgm:pt modelId="{9FFAC104-5321-4752-A0B9-AA1B2A8A632E}" type="sibTrans" cxnId="{9020E4B9-B608-493B-B4FF-DE1EE2616E26}">
      <dgm:prSet/>
      <dgm:spPr/>
      <dgm:t>
        <a:bodyPr/>
        <a:lstStyle/>
        <a:p>
          <a:endParaRPr lang="es-CO" sz="2000" b="1"/>
        </a:p>
      </dgm:t>
    </dgm:pt>
    <dgm:pt modelId="{0B8446C5-D81C-47A9-B673-DED8C80BBAA6}">
      <dgm:prSet phldrT="[Texto]" custT="1"/>
      <dgm:spPr/>
      <dgm:t>
        <a:bodyPr/>
        <a:lstStyle/>
        <a:p>
          <a:r>
            <a:rPr lang="es-CO" sz="1200" b="1" dirty="0" smtClean="0"/>
            <a:t>Gestión del Cambio Organizacional</a:t>
          </a:r>
        </a:p>
      </dgm:t>
    </dgm:pt>
    <dgm:pt modelId="{0B98FAFA-AD22-4331-A95F-7262891DD7A2}" type="parTrans" cxnId="{5C6734D5-695C-4364-AD4C-D16420EA2113}">
      <dgm:prSet/>
      <dgm:spPr/>
      <dgm:t>
        <a:bodyPr/>
        <a:lstStyle/>
        <a:p>
          <a:endParaRPr lang="es-CO" sz="2000" b="1"/>
        </a:p>
      </dgm:t>
    </dgm:pt>
    <dgm:pt modelId="{4982B584-6BE1-461A-8177-BBBCF115E073}" type="sibTrans" cxnId="{5C6734D5-695C-4364-AD4C-D16420EA2113}">
      <dgm:prSet/>
      <dgm:spPr/>
      <dgm:t>
        <a:bodyPr/>
        <a:lstStyle/>
        <a:p>
          <a:endParaRPr lang="es-CO" sz="2000" b="1"/>
        </a:p>
      </dgm:t>
    </dgm:pt>
    <dgm:pt modelId="{5C79C8B1-22A0-4909-A893-9DBD9787062F}">
      <dgm:prSet phldrT="[Texto]" custT="1"/>
      <dgm:spPr/>
      <dgm:t>
        <a:bodyPr/>
        <a:lstStyle/>
        <a:p>
          <a:r>
            <a:rPr lang="es-CO" sz="1200" b="1" dirty="0" smtClean="0"/>
            <a:t>Enfoque a Resultados</a:t>
          </a:r>
        </a:p>
      </dgm:t>
    </dgm:pt>
    <dgm:pt modelId="{BDBD3A30-FB1C-4811-843D-383F00ED0C76}" type="parTrans" cxnId="{FCA900B4-601C-42CA-82EF-7C492345006F}">
      <dgm:prSet/>
      <dgm:spPr/>
      <dgm:t>
        <a:bodyPr/>
        <a:lstStyle/>
        <a:p>
          <a:endParaRPr lang="es-CO" sz="2000" b="1"/>
        </a:p>
      </dgm:t>
    </dgm:pt>
    <dgm:pt modelId="{0C7B2121-DA00-48CD-A871-30CF7C4E292C}" type="sibTrans" cxnId="{FCA900B4-601C-42CA-82EF-7C492345006F}">
      <dgm:prSet/>
      <dgm:spPr/>
      <dgm:t>
        <a:bodyPr/>
        <a:lstStyle/>
        <a:p>
          <a:endParaRPr lang="es-CO" sz="2000" b="1"/>
        </a:p>
      </dgm:t>
    </dgm:pt>
    <dgm:pt modelId="{7832A0A5-D07F-490B-B433-7C3461EE44D9}">
      <dgm:prSet phldrT="[Texto]" custT="1"/>
      <dgm:spPr/>
      <dgm:t>
        <a:bodyPr/>
        <a:lstStyle/>
        <a:p>
          <a:r>
            <a:rPr lang="es-CO" sz="1200" b="1" dirty="0" smtClean="0"/>
            <a:t>Gestión de Proyectos</a:t>
          </a:r>
        </a:p>
      </dgm:t>
    </dgm:pt>
    <dgm:pt modelId="{BB599B8F-CCAE-42B2-8F7B-14AD2C9B431F}" type="parTrans" cxnId="{A7A578D4-4C58-4798-8CFC-201A9CC965E1}">
      <dgm:prSet/>
      <dgm:spPr/>
      <dgm:t>
        <a:bodyPr/>
        <a:lstStyle/>
        <a:p>
          <a:endParaRPr lang="es-CO" sz="2000" b="1"/>
        </a:p>
      </dgm:t>
    </dgm:pt>
    <dgm:pt modelId="{83C179E2-2672-4784-98C8-1749A338C76A}" type="sibTrans" cxnId="{A7A578D4-4C58-4798-8CFC-201A9CC965E1}">
      <dgm:prSet/>
      <dgm:spPr/>
      <dgm:t>
        <a:bodyPr/>
        <a:lstStyle/>
        <a:p>
          <a:endParaRPr lang="es-CO" sz="2000" b="1"/>
        </a:p>
      </dgm:t>
    </dgm:pt>
    <dgm:pt modelId="{3AFD530B-B15E-426A-BEE3-7BE583BB32BA}">
      <dgm:prSet phldrT="[Texto]" custT="1"/>
      <dgm:spPr/>
      <dgm:t>
        <a:bodyPr/>
        <a:lstStyle/>
        <a:p>
          <a:r>
            <a:rPr lang="es-CO" sz="1200" b="1" dirty="0" smtClean="0"/>
            <a:t>Trabajo en Equipo</a:t>
          </a:r>
        </a:p>
      </dgm:t>
    </dgm:pt>
    <dgm:pt modelId="{8B146982-6FEE-4949-AC30-5C9EADCEAECE}" type="parTrans" cxnId="{9D61AD74-2E48-497C-8CE8-F428BD74469F}">
      <dgm:prSet/>
      <dgm:spPr/>
      <dgm:t>
        <a:bodyPr/>
        <a:lstStyle/>
        <a:p>
          <a:endParaRPr lang="es-CO" sz="2000" b="1"/>
        </a:p>
      </dgm:t>
    </dgm:pt>
    <dgm:pt modelId="{E1E04330-EAF6-4424-938D-9EAB58695D1E}" type="sibTrans" cxnId="{9D61AD74-2E48-497C-8CE8-F428BD74469F}">
      <dgm:prSet/>
      <dgm:spPr/>
      <dgm:t>
        <a:bodyPr/>
        <a:lstStyle/>
        <a:p>
          <a:endParaRPr lang="es-CO" sz="2000" b="1"/>
        </a:p>
      </dgm:t>
    </dgm:pt>
    <dgm:pt modelId="{06B5D968-22AC-481E-8D3A-AB82AAA6FE13}">
      <dgm:prSet phldrT="[Texto]" custT="1"/>
      <dgm:spPr/>
      <dgm:t>
        <a:bodyPr/>
        <a:lstStyle/>
        <a:p>
          <a:r>
            <a:rPr lang="es-CO" sz="1200" b="1" dirty="0" smtClean="0"/>
            <a:t>Motivar</a:t>
          </a:r>
        </a:p>
      </dgm:t>
    </dgm:pt>
    <dgm:pt modelId="{441DEEB6-5D95-475D-BDD7-8D10EF253FDA}" type="parTrans" cxnId="{5C55977A-AA42-4A61-98D4-208D109765D8}">
      <dgm:prSet/>
      <dgm:spPr/>
      <dgm:t>
        <a:bodyPr/>
        <a:lstStyle/>
        <a:p>
          <a:endParaRPr lang="es-CO" sz="2000" b="1"/>
        </a:p>
      </dgm:t>
    </dgm:pt>
    <dgm:pt modelId="{5D30055A-BF63-4CC4-A030-DD94534E19C5}" type="sibTrans" cxnId="{5C55977A-AA42-4A61-98D4-208D109765D8}">
      <dgm:prSet/>
      <dgm:spPr/>
      <dgm:t>
        <a:bodyPr/>
        <a:lstStyle/>
        <a:p>
          <a:endParaRPr lang="es-CO" sz="2000" b="1"/>
        </a:p>
      </dgm:t>
    </dgm:pt>
    <dgm:pt modelId="{76068668-7F8F-4A57-8F68-48A23845D9E6}">
      <dgm:prSet phldrT="[Texto]" custT="1"/>
      <dgm:spPr/>
      <dgm:t>
        <a:bodyPr/>
        <a:lstStyle/>
        <a:p>
          <a:r>
            <a:rPr lang="es-CO" sz="1200" b="1" dirty="0" smtClean="0"/>
            <a:t>Reflexionar</a:t>
          </a:r>
        </a:p>
      </dgm:t>
    </dgm:pt>
    <dgm:pt modelId="{A3DDE550-973E-45CC-B352-388DE12D62D0}" type="parTrans" cxnId="{E5D833A0-508B-412C-8A64-0C0A7DCF323E}">
      <dgm:prSet/>
      <dgm:spPr/>
      <dgm:t>
        <a:bodyPr/>
        <a:lstStyle/>
        <a:p>
          <a:endParaRPr lang="es-CO" sz="2000" b="1"/>
        </a:p>
      </dgm:t>
    </dgm:pt>
    <dgm:pt modelId="{81DB876C-3A97-40D6-913F-8836F08DCC1B}" type="sibTrans" cxnId="{E5D833A0-508B-412C-8A64-0C0A7DCF323E}">
      <dgm:prSet/>
      <dgm:spPr/>
      <dgm:t>
        <a:bodyPr/>
        <a:lstStyle/>
        <a:p>
          <a:endParaRPr lang="es-CO" sz="2000" b="1"/>
        </a:p>
      </dgm:t>
    </dgm:pt>
    <dgm:pt modelId="{56269C24-7997-4799-9DB3-4CEEBE056CA3}" type="pres">
      <dgm:prSet presAssocID="{0BD3DE8F-4D8A-4F69-AA3E-99A527A296F4}" presName="diagram" presStyleCnt="0">
        <dgm:presLayoutVars>
          <dgm:chPref val="1"/>
          <dgm:dir/>
          <dgm:animOne val="branch"/>
          <dgm:animLvl val="lvl"/>
          <dgm:resizeHandles/>
        </dgm:presLayoutVars>
      </dgm:prSet>
      <dgm:spPr/>
      <dgm:t>
        <a:bodyPr/>
        <a:lstStyle/>
        <a:p>
          <a:endParaRPr lang="es-CO"/>
        </a:p>
      </dgm:t>
    </dgm:pt>
    <dgm:pt modelId="{39BF44ED-4E3B-479B-A6DD-C29E5C289C95}" type="pres">
      <dgm:prSet presAssocID="{9AD00766-90EC-4D42-A3D3-EC10539EC464}" presName="root" presStyleCnt="0"/>
      <dgm:spPr/>
      <dgm:t>
        <a:bodyPr/>
        <a:lstStyle/>
        <a:p>
          <a:endParaRPr lang="es-CO"/>
        </a:p>
      </dgm:t>
    </dgm:pt>
    <dgm:pt modelId="{63174FBD-2E54-477E-AD4A-83F419204B56}" type="pres">
      <dgm:prSet presAssocID="{9AD00766-90EC-4D42-A3D3-EC10539EC464}" presName="rootComposite" presStyleCnt="0"/>
      <dgm:spPr/>
      <dgm:t>
        <a:bodyPr/>
        <a:lstStyle/>
        <a:p>
          <a:endParaRPr lang="es-CO"/>
        </a:p>
      </dgm:t>
    </dgm:pt>
    <dgm:pt modelId="{6419CDAC-62E5-4B71-B1D3-8BCCD5CB598F}" type="pres">
      <dgm:prSet presAssocID="{9AD00766-90EC-4D42-A3D3-EC10539EC464}" presName="rootText" presStyleLbl="node1" presStyleIdx="0" presStyleCnt="3"/>
      <dgm:spPr/>
      <dgm:t>
        <a:bodyPr/>
        <a:lstStyle/>
        <a:p>
          <a:endParaRPr lang="es-CO"/>
        </a:p>
      </dgm:t>
    </dgm:pt>
    <dgm:pt modelId="{BD487499-A64D-4890-A543-0DF1EADD9C78}" type="pres">
      <dgm:prSet presAssocID="{9AD00766-90EC-4D42-A3D3-EC10539EC464}" presName="rootConnector" presStyleLbl="node1" presStyleIdx="0" presStyleCnt="3"/>
      <dgm:spPr/>
      <dgm:t>
        <a:bodyPr/>
        <a:lstStyle/>
        <a:p>
          <a:endParaRPr lang="es-CO"/>
        </a:p>
      </dgm:t>
    </dgm:pt>
    <dgm:pt modelId="{C8C0FEC7-7F04-4FFA-81D1-EDBB14E3025C}" type="pres">
      <dgm:prSet presAssocID="{9AD00766-90EC-4D42-A3D3-EC10539EC464}" presName="childShape" presStyleCnt="0"/>
      <dgm:spPr/>
      <dgm:t>
        <a:bodyPr/>
        <a:lstStyle/>
        <a:p>
          <a:endParaRPr lang="es-CO"/>
        </a:p>
      </dgm:t>
    </dgm:pt>
    <dgm:pt modelId="{619F1308-A86F-47E3-8A78-DA35BFDAD9E7}" type="pres">
      <dgm:prSet presAssocID="{13CD1C5D-4448-4254-B227-6862511CCD29}" presName="Name13" presStyleLbl="parChTrans1D2" presStyleIdx="0" presStyleCnt="10"/>
      <dgm:spPr/>
      <dgm:t>
        <a:bodyPr/>
        <a:lstStyle/>
        <a:p>
          <a:endParaRPr lang="es-CO"/>
        </a:p>
      </dgm:t>
    </dgm:pt>
    <dgm:pt modelId="{432E6AB2-ADCF-4093-A3E4-49915CD014CF}" type="pres">
      <dgm:prSet presAssocID="{3346F441-20FA-4AC2-AD39-E6FC20029DF9}" presName="childText" presStyleLbl="bgAcc1" presStyleIdx="0" presStyleCnt="10">
        <dgm:presLayoutVars>
          <dgm:bulletEnabled val="1"/>
        </dgm:presLayoutVars>
      </dgm:prSet>
      <dgm:spPr/>
      <dgm:t>
        <a:bodyPr/>
        <a:lstStyle/>
        <a:p>
          <a:endParaRPr lang="es-CO"/>
        </a:p>
      </dgm:t>
    </dgm:pt>
    <dgm:pt modelId="{19047DB3-25C7-4936-B588-99CD245039B0}" type="pres">
      <dgm:prSet presAssocID="{3CB70369-67D8-4A2A-8E4B-9B6941BDD115}" presName="Name13" presStyleLbl="parChTrans1D2" presStyleIdx="1" presStyleCnt="10"/>
      <dgm:spPr/>
      <dgm:t>
        <a:bodyPr/>
        <a:lstStyle/>
        <a:p>
          <a:endParaRPr lang="es-CO"/>
        </a:p>
      </dgm:t>
    </dgm:pt>
    <dgm:pt modelId="{71F6F3AF-447F-45BC-BD8F-A47568AF6CE4}" type="pres">
      <dgm:prSet presAssocID="{C3968AC1-111D-4CB9-A59D-2B7EB5757B23}" presName="childText" presStyleLbl="bgAcc1" presStyleIdx="1" presStyleCnt="10">
        <dgm:presLayoutVars>
          <dgm:bulletEnabled val="1"/>
        </dgm:presLayoutVars>
      </dgm:prSet>
      <dgm:spPr/>
      <dgm:t>
        <a:bodyPr/>
        <a:lstStyle/>
        <a:p>
          <a:endParaRPr lang="es-CO"/>
        </a:p>
      </dgm:t>
    </dgm:pt>
    <dgm:pt modelId="{D1EDF084-4233-49EE-9C75-D051070F92D9}" type="pres">
      <dgm:prSet presAssocID="{FFA971B0-214D-42AA-854A-43410DB78EBB}" presName="Name13" presStyleLbl="parChTrans1D2" presStyleIdx="2" presStyleCnt="10"/>
      <dgm:spPr/>
      <dgm:t>
        <a:bodyPr/>
        <a:lstStyle/>
        <a:p>
          <a:endParaRPr lang="es-CO"/>
        </a:p>
      </dgm:t>
    </dgm:pt>
    <dgm:pt modelId="{3A06987B-0023-424B-8F34-4A470C81A129}" type="pres">
      <dgm:prSet presAssocID="{CBD35EFC-DA48-4D72-8977-1070BBAA57AB}" presName="childText" presStyleLbl="bgAcc1" presStyleIdx="2" presStyleCnt="10">
        <dgm:presLayoutVars>
          <dgm:bulletEnabled val="1"/>
        </dgm:presLayoutVars>
      </dgm:prSet>
      <dgm:spPr/>
      <dgm:t>
        <a:bodyPr/>
        <a:lstStyle/>
        <a:p>
          <a:endParaRPr lang="es-CO"/>
        </a:p>
      </dgm:t>
    </dgm:pt>
    <dgm:pt modelId="{0FA9847B-5872-4AD6-ADCA-DE94564DAB6E}" type="pres">
      <dgm:prSet presAssocID="{2CFB2720-2744-4DFC-9552-A44044CDC962}" presName="root" presStyleCnt="0"/>
      <dgm:spPr/>
      <dgm:t>
        <a:bodyPr/>
        <a:lstStyle/>
        <a:p>
          <a:endParaRPr lang="es-CO"/>
        </a:p>
      </dgm:t>
    </dgm:pt>
    <dgm:pt modelId="{27D8FD1B-31A6-428E-A47B-7FF4F470504E}" type="pres">
      <dgm:prSet presAssocID="{2CFB2720-2744-4DFC-9552-A44044CDC962}" presName="rootComposite" presStyleCnt="0"/>
      <dgm:spPr/>
      <dgm:t>
        <a:bodyPr/>
        <a:lstStyle/>
        <a:p>
          <a:endParaRPr lang="es-CO"/>
        </a:p>
      </dgm:t>
    </dgm:pt>
    <dgm:pt modelId="{3319C32A-8B90-463B-AEF8-C08445EE70AB}" type="pres">
      <dgm:prSet presAssocID="{2CFB2720-2744-4DFC-9552-A44044CDC962}" presName="rootText" presStyleLbl="node1" presStyleIdx="1" presStyleCnt="3" custScaleX="122344"/>
      <dgm:spPr/>
      <dgm:t>
        <a:bodyPr/>
        <a:lstStyle/>
        <a:p>
          <a:endParaRPr lang="es-CO"/>
        </a:p>
      </dgm:t>
    </dgm:pt>
    <dgm:pt modelId="{AF48D35D-74DA-4F3D-9A30-A6FED6BD4B99}" type="pres">
      <dgm:prSet presAssocID="{2CFB2720-2744-4DFC-9552-A44044CDC962}" presName="rootConnector" presStyleLbl="node1" presStyleIdx="1" presStyleCnt="3"/>
      <dgm:spPr/>
      <dgm:t>
        <a:bodyPr/>
        <a:lstStyle/>
        <a:p>
          <a:endParaRPr lang="es-CO"/>
        </a:p>
      </dgm:t>
    </dgm:pt>
    <dgm:pt modelId="{14926F93-0325-404D-B803-A7E23EF0ED34}" type="pres">
      <dgm:prSet presAssocID="{2CFB2720-2744-4DFC-9552-A44044CDC962}" presName="childShape" presStyleCnt="0"/>
      <dgm:spPr/>
      <dgm:t>
        <a:bodyPr/>
        <a:lstStyle/>
        <a:p>
          <a:endParaRPr lang="es-CO"/>
        </a:p>
      </dgm:t>
    </dgm:pt>
    <dgm:pt modelId="{C8B20454-4183-4D48-B026-08E40EB969FA}" type="pres">
      <dgm:prSet presAssocID="{23759FE9-7144-4625-A14B-F2A6CB4149DE}" presName="Name13" presStyleLbl="parChTrans1D2" presStyleIdx="3" presStyleCnt="10"/>
      <dgm:spPr/>
      <dgm:t>
        <a:bodyPr/>
        <a:lstStyle/>
        <a:p>
          <a:endParaRPr lang="es-CO"/>
        </a:p>
      </dgm:t>
    </dgm:pt>
    <dgm:pt modelId="{7A9C9898-DAE4-47A5-9917-A241DFCBF526}" type="pres">
      <dgm:prSet presAssocID="{F63F960D-05DA-43C3-A0A6-1F295D55E590}" presName="childText" presStyleLbl="bgAcc1" presStyleIdx="3" presStyleCnt="10">
        <dgm:presLayoutVars>
          <dgm:bulletEnabled val="1"/>
        </dgm:presLayoutVars>
      </dgm:prSet>
      <dgm:spPr/>
      <dgm:t>
        <a:bodyPr/>
        <a:lstStyle/>
        <a:p>
          <a:endParaRPr lang="es-CO"/>
        </a:p>
      </dgm:t>
    </dgm:pt>
    <dgm:pt modelId="{FB9DDB22-1125-4277-AE6B-D0862F885ACA}" type="pres">
      <dgm:prSet presAssocID="{441DEEB6-5D95-475D-BDD7-8D10EF253FDA}" presName="Name13" presStyleLbl="parChTrans1D2" presStyleIdx="4" presStyleCnt="10"/>
      <dgm:spPr/>
      <dgm:t>
        <a:bodyPr/>
        <a:lstStyle/>
        <a:p>
          <a:endParaRPr lang="es-CO"/>
        </a:p>
      </dgm:t>
    </dgm:pt>
    <dgm:pt modelId="{950AA44D-96F7-4E13-94A2-B698D22A436E}" type="pres">
      <dgm:prSet presAssocID="{06B5D968-22AC-481E-8D3A-AB82AAA6FE13}" presName="childText" presStyleLbl="bgAcc1" presStyleIdx="4" presStyleCnt="10">
        <dgm:presLayoutVars>
          <dgm:bulletEnabled val="1"/>
        </dgm:presLayoutVars>
      </dgm:prSet>
      <dgm:spPr/>
      <dgm:t>
        <a:bodyPr/>
        <a:lstStyle/>
        <a:p>
          <a:endParaRPr lang="es-CO"/>
        </a:p>
      </dgm:t>
    </dgm:pt>
    <dgm:pt modelId="{B17EB09D-8125-48B8-B992-A7863C57CBB3}" type="pres">
      <dgm:prSet presAssocID="{A3DDE550-973E-45CC-B352-388DE12D62D0}" presName="Name13" presStyleLbl="parChTrans1D2" presStyleIdx="5" presStyleCnt="10"/>
      <dgm:spPr/>
      <dgm:t>
        <a:bodyPr/>
        <a:lstStyle/>
        <a:p>
          <a:endParaRPr lang="es-CO"/>
        </a:p>
      </dgm:t>
    </dgm:pt>
    <dgm:pt modelId="{14D6EB77-DB65-4100-A430-6B314789CE4D}" type="pres">
      <dgm:prSet presAssocID="{76068668-7F8F-4A57-8F68-48A23845D9E6}" presName="childText" presStyleLbl="bgAcc1" presStyleIdx="5" presStyleCnt="10">
        <dgm:presLayoutVars>
          <dgm:bulletEnabled val="1"/>
        </dgm:presLayoutVars>
      </dgm:prSet>
      <dgm:spPr/>
      <dgm:t>
        <a:bodyPr/>
        <a:lstStyle/>
        <a:p>
          <a:endParaRPr lang="es-CO"/>
        </a:p>
      </dgm:t>
    </dgm:pt>
    <dgm:pt modelId="{251FB6B1-C3CC-45AF-99AC-75D93B764996}" type="pres">
      <dgm:prSet presAssocID="{81A8FD7E-4170-458E-AA15-EBD3D767B1BE}" presName="root" presStyleCnt="0"/>
      <dgm:spPr/>
      <dgm:t>
        <a:bodyPr/>
        <a:lstStyle/>
        <a:p>
          <a:endParaRPr lang="es-CO"/>
        </a:p>
      </dgm:t>
    </dgm:pt>
    <dgm:pt modelId="{A6473128-9C19-4B5E-9AB3-8729185597A5}" type="pres">
      <dgm:prSet presAssocID="{81A8FD7E-4170-458E-AA15-EBD3D767B1BE}" presName="rootComposite" presStyleCnt="0"/>
      <dgm:spPr/>
      <dgm:t>
        <a:bodyPr/>
        <a:lstStyle/>
        <a:p>
          <a:endParaRPr lang="es-CO"/>
        </a:p>
      </dgm:t>
    </dgm:pt>
    <dgm:pt modelId="{27E5B454-6ED0-435F-AF7C-48627E3244A3}" type="pres">
      <dgm:prSet presAssocID="{81A8FD7E-4170-458E-AA15-EBD3D767B1BE}" presName="rootText" presStyleLbl="node1" presStyleIdx="2" presStyleCnt="3"/>
      <dgm:spPr/>
      <dgm:t>
        <a:bodyPr/>
        <a:lstStyle/>
        <a:p>
          <a:endParaRPr lang="es-CO"/>
        </a:p>
      </dgm:t>
    </dgm:pt>
    <dgm:pt modelId="{491B87D3-4472-4673-BFFB-B981A56CE534}" type="pres">
      <dgm:prSet presAssocID="{81A8FD7E-4170-458E-AA15-EBD3D767B1BE}" presName="rootConnector" presStyleLbl="node1" presStyleIdx="2" presStyleCnt="3"/>
      <dgm:spPr/>
      <dgm:t>
        <a:bodyPr/>
        <a:lstStyle/>
        <a:p>
          <a:endParaRPr lang="es-CO"/>
        </a:p>
      </dgm:t>
    </dgm:pt>
    <dgm:pt modelId="{A90DDFE6-8236-43B1-B947-7879233983FC}" type="pres">
      <dgm:prSet presAssocID="{81A8FD7E-4170-458E-AA15-EBD3D767B1BE}" presName="childShape" presStyleCnt="0"/>
      <dgm:spPr/>
      <dgm:t>
        <a:bodyPr/>
        <a:lstStyle/>
        <a:p>
          <a:endParaRPr lang="es-CO"/>
        </a:p>
      </dgm:t>
    </dgm:pt>
    <dgm:pt modelId="{BEDDD806-0D66-4710-AF1A-1A41FA3D0A18}" type="pres">
      <dgm:prSet presAssocID="{0B98FAFA-AD22-4331-A95F-7262891DD7A2}" presName="Name13" presStyleLbl="parChTrans1D2" presStyleIdx="6" presStyleCnt="10"/>
      <dgm:spPr/>
      <dgm:t>
        <a:bodyPr/>
        <a:lstStyle/>
        <a:p>
          <a:endParaRPr lang="es-CO"/>
        </a:p>
      </dgm:t>
    </dgm:pt>
    <dgm:pt modelId="{6E98C0EA-234D-494B-A943-668CFFD3DDE1}" type="pres">
      <dgm:prSet presAssocID="{0B8446C5-D81C-47A9-B673-DED8C80BBAA6}" presName="childText" presStyleLbl="bgAcc1" presStyleIdx="6" presStyleCnt="10" custScaleX="117588">
        <dgm:presLayoutVars>
          <dgm:bulletEnabled val="1"/>
        </dgm:presLayoutVars>
      </dgm:prSet>
      <dgm:spPr/>
      <dgm:t>
        <a:bodyPr/>
        <a:lstStyle/>
        <a:p>
          <a:endParaRPr lang="es-CO"/>
        </a:p>
      </dgm:t>
    </dgm:pt>
    <dgm:pt modelId="{9A65EBBF-2BB2-4916-AE87-400B60917A43}" type="pres">
      <dgm:prSet presAssocID="{BDBD3A30-FB1C-4811-843D-383F00ED0C76}" presName="Name13" presStyleLbl="parChTrans1D2" presStyleIdx="7" presStyleCnt="10"/>
      <dgm:spPr/>
      <dgm:t>
        <a:bodyPr/>
        <a:lstStyle/>
        <a:p>
          <a:endParaRPr lang="es-CO"/>
        </a:p>
      </dgm:t>
    </dgm:pt>
    <dgm:pt modelId="{75E5D89B-90F9-4736-ADB2-8FCE9AAAFC5A}" type="pres">
      <dgm:prSet presAssocID="{5C79C8B1-22A0-4909-A893-9DBD9787062F}" presName="childText" presStyleLbl="bgAcc1" presStyleIdx="7" presStyleCnt="10" custScaleX="120172">
        <dgm:presLayoutVars>
          <dgm:bulletEnabled val="1"/>
        </dgm:presLayoutVars>
      </dgm:prSet>
      <dgm:spPr/>
      <dgm:t>
        <a:bodyPr/>
        <a:lstStyle/>
        <a:p>
          <a:endParaRPr lang="es-CO"/>
        </a:p>
      </dgm:t>
    </dgm:pt>
    <dgm:pt modelId="{B119ADF7-4029-4530-B08E-0B598E0CC4B4}" type="pres">
      <dgm:prSet presAssocID="{BB599B8F-CCAE-42B2-8F7B-14AD2C9B431F}" presName="Name13" presStyleLbl="parChTrans1D2" presStyleIdx="8" presStyleCnt="10"/>
      <dgm:spPr/>
      <dgm:t>
        <a:bodyPr/>
        <a:lstStyle/>
        <a:p>
          <a:endParaRPr lang="es-CO"/>
        </a:p>
      </dgm:t>
    </dgm:pt>
    <dgm:pt modelId="{FF1BAD3A-1F32-43FE-8674-E48E4C0F00D0}" type="pres">
      <dgm:prSet presAssocID="{7832A0A5-D07F-490B-B433-7C3461EE44D9}" presName="childText" presStyleLbl="bgAcc1" presStyleIdx="8" presStyleCnt="10" custScaleX="117588">
        <dgm:presLayoutVars>
          <dgm:bulletEnabled val="1"/>
        </dgm:presLayoutVars>
      </dgm:prSet>
      <dgm:spPr/>
      <dgm:t>
        <a:bodyPr/>
        <a:lstStyle/>
        <a:p>
          <a:endParaRPr lang="es-CO"/>
        </a:p>
      </dgm:t>
    </dgm:pt>
    <dgm:pt modelId="{D688E9CC-36FF-4485-A305-E5C2C1C430A5}" type="pres">
      <dgm:prSet presAssocID="{8B146982-6FEE-4949-AC30-5C9EADCEAECE}" presName="Name13" presStyleLbl="parChTrans1D2" presStyleIdx="9" presStyleCnt="10"/>
      <dgm:spPr/>
      <dgm:t>
        <a:bodyPr/>
        <a:lstStyle/>
        <a:p>
          <a:endParaRPr lang="es-CO"/>
        </a:p>
      </dgm:t>
    </dgm:pt>
    <dgm:pt modelId="{383E65D2-347B-49E1-A109-53305E3AC8EE}" type="pres">
      <dgm:prSet presAssocID="{3AFD530B-B15E-426A-BEE3-7BE583BB32BA}" presName="childText" presStyleLbl="bgAcc1" presStyleIdx="9" presStyleCnt="10" custScaleX="120172">
        <dgm:presLayoutVars>
          <dgm:bulletEnabled val="1"/>
        </dgm:presLayoutVars>
      </dgm:prSet>
      <dgm:spPr/>
      <dgm:t>
        <a:bodyPr/>
        <a:lstStyle/>
        <a:p>
          <a:endParaRPr lang="es-CO"/>
        </a:p>
      </dgm:t>
    </dgm:pt>
  </dgm:ptLst>
  <dgm:cxnLst>
    <dgm:cxn modelId="{2C8D6B23-9395-4D45-B85E-6BDD6BC7E787}" type="presOf" srcId="{441DEEB6-5D95-475D-BDD7-8D10EF253FDA}" destId="{FB9DDB22-1125-4277-AE6B-D0862F885ACA}" srcOrd="0" destOrd="0" presId="urn:microsoft.com/office/officeart/2005/8/layout/hierarchy3"/>
    <dgm:cxn modelId="{FCA900B4-601C-42CA-82EF-7C492345006F}" srcId="{81A8FD7E-4170-458E-AA15-EBD3D767B1BE}" destId="{5C79C8B1-22A0-4909-A893-9DBD9787062F}" srcOrd="1" destOrd="0" parTransId="{BDBD3A30-FB1C-4811-843D-383F00ED0C76}" sibTransId="{0C7B2121-DA00-48CD-A871-30CF7C4E292C}"/>
    <dgm:cxn modelId="{18A36B66-3BC8-4FE0-A03A-233A281B639A}" type="presOf" srcId="{BB599B8F-CCAE-42B2-8F7B-14AD2C9B431F}" destId="{B119ADF7-4029-4530-B08E-0B598E0CC4B4}" srcOrd="0" destOrd="0" presId="urn:microsoft.com/office/officeart/2005/8/layout/hierarchy3"/>
    <dgm:cxn modelId="{C5B32F85-04FB-4BB0-BD06-9791555F9DD3}" type="presOf" srcId="{7832A0A5-D07F-490B-B433-7C3461EE44D9}" destId="{FF1BAD3A-1F32-43FE-8674-E48E4C0F00D0}" srcOrd="0" destOrd="0" presId="urn:microsoft.com/office/officeart/2005/8/layout/hierarchy3"/>
    <dgm:cxn modelId="{9020E4B9-B608-493B-B4FF-DE1EE2616E26}" srcId="{0BD3DE8F-4D8A-4F69-AA3E-99A527A296F4}" destId="{81A8FD7E-4170-458E-AA15-EBD3D767B1BE}" srcOrd="2" destOrd="0" parTransId="{B8BBDEF9-F721-4114-B4AF-74A5478DD2B0}" sibTransId="{9FFAC104-5321-4752-A0B9-AA1B2A8A632E}"/>
    <dgm:cxn modelId="{E5D833A0-508B-412C-8A64-0C0A7DCF323E}" srcId="{2CFB2720-2744-4DFC-9552-A44044CDC962}" destId="{76068668-7F8F-4A57-8F68-48A23845D9E6}" srcOrd="2" destOrd="0" parTransId="{A3DDE550-973E-45CC-B352-388DE12D62D0}" sibTransId="{81DB876C-3A97-40D6-913F-8836F08DCC1B}"/>
    <dgm:cxn modelId="{3D3CA756-CB34-4E1C-BACD-29CCE9CDA0D4}" type="presOf" srcId="{13CD1C5D-4448-4254-B227-6862511CCD29}" destId="{619F1308-A86F-47E3-8A78-DA35BFDAD9E7}" srcOrd="0" destOrd="0" presId="urn:microsoft.com/office/officeart/2005/8/layout/hierarchy3"/>
    <dgm:cxn modelId="{1D00B9D7-1CF4-40F9-B397-275C0EF390D1}" type="presOf" srcId="{3346F441-20FA-4AC2-AD39-E6FC20029DF9}" destId="{432E6AB2-ADCF-4093-A3E4-49915CD014CF}" srcOrd="0" destOrd="0" presId="urn:microsoft.com/office/officeart/2005/8/layout/hierarchy3"/>
    <dgm:cxn modelId="{AF453056-8D15-41AD-8CCE-2D6C1B778F7F}" type="presOf" srcId="{FFA971B0-214D-42AA-854A-43410DB78EBB}" destId="{D1EDF084-4233-49EE-9C75-D051070F92D9}" srcOrd="0" destOrd="0" presId="urn:microsoft.com/office/officeart/2005/8/layout/hierarchy3"/>
    <dgm:cxn modelId="{EA66E5AD-3909-41C0-BAC9-BB09F691A04E}" type="presOf" srcId="{0BD3DE8F-4D8A-4F69-AA3E-99A527A296F4}" destId="{56269C24-7997-4799-9DB3-4CEEBE056CA3}" srcOrd="0" destOrd="0" presId="urn:microsoft.com/office/officeart/2005/8/layout/hierarchy3"/>
    <dgm:cxn modelId="{B5DBC961-0570-4716-AC1C-18D670052334}" type="presOf" srcId="{2CFB2720-2744-4DFC-9552-A44044CDC962}" destId="{AF48D35D-74DA-4F3D-9A30-A6FED6BD4B99}" srcOrd="1" destOrd="0" presId="urn:microsoft.com/office/officeart/2005/8/layout/hierarchy3"/>
    <dgm:cxn modelId="{D96D3298-9803-4B2E-A219-783E4BD1CBDD}" type="presOf" srcId="{9AD00766-90EC-4D42-A3D3-EC10539EC464}" destId="{6419CDAC-62E5-4B71-B1D3-8BCCD5CB598F}" srcOrd="0" destOrd="0" presId="urn:microsoft.com/office/officeart/2005/8/layout/hierarchy3"/>
    <dgm:cxn modelId="{752264FC-221A-4EE6-A771-C286EB78C965}" type="presOf" srcId="{3CB70369-67D8-4A2A-8E4B-9B6941BDD115}" destId="{19047DB3-25C7-4936-B588-99CD245039B0}" srcOrd="0" destOrd="0" presId="urn:microsoft.com/office/officeart/2005/8/layout/hierarchy3"/>
    <dgm:cxn modelId="{8F51023C-8546-40BD-BC59-652ACF6E5516}" type="presOf" srcId="{0B98FAFA-AD22-4331-A95F-7262891DD7A2}" destId="{BEDDD806-0D66-4710-AF1A-1A41FA3D0A18}" srcOrd="0" destOrd="0" presId="urn:microsoft.com/office/officeart/2005/8/layout/hierarchy3"/>
    <dgm:cxn modelId="{5C6734D5-695C-4364-AD4C-D16420EA2113}" srcId="{81A8FD7E-4170-458E-AA15-EBD3D767B1BE}" destId="{0B8446C5-D81C-47A9-B673-DED8C80BBAA6}" srcOrd="0" destOrd="0" parTransId="{0B98FAFA-AD22-4331-A95F-7262891DD7A2}" sibTransId="{4982B584-6BE1-461A-8177-BBBCF115E073}"/>
    <dgm:cxn modelId="{79FDA8FB-26DF-404A-AD5B-B9FB3D7A0EF0}" srcId="{0BD3DE8F-4D8A-4F69-AA3E-99A527A296F4}" destId="{9AD00766-90EC-4D42-A3D3-EC10539EC464}" srcOrd="0" destOrd="0" parTransId="{9537C46E-C121-4E1A-A311-2D0538C33855}" sibTransId="{219B5F42-5CD6-4659-A095-AF1EE4B586DD}"/>
    <dgm:cxn modelId="{5C55977A-AA42-4A61-98D4-208D109765D8}" srcId="{2CFB2720-2744-4DFC-9552-A44044CDC962}" destId="{06B5D968-22AC-481E-8D3A-AB82AAA6FE13}" srcOrd="1" destOrd="0" parTransId="{441DEEB6-5D95-475D-BDD7-8D10EF253FDA}" sibTransId="{5D30055A-BF63-4CC4-A030-DD94534E19C5}"/>
    <dgm:cxn modelId="{F46B56B0-2C04-47F6-993D-5DAD55345014}" type="presOf" srcId="{2CFB2720-2744-4DFC-9552-A44044CDC962}" destId="{3319C32A-8B90-463B-AEF8-C08445EE70AB}" srcOrd="0" destOrd="0" presId="urn:microsoft.com/office/officeart/2005/8/layout/hierarchy3"/>
    <dgm:cxn modelId="{46B04FEB-CAD7-4996-9379-890816805BC7}" srcId="{0BD3DE8F-4D8A-4F69-AA3E-99A527A296F4}" destId="{2CFB2720-2744-4DFC-9552-A44044CDC962}" srcOrd="1" destOrd="0" parTransId="{41AB0C30-A9A6-42E6-B727-D3A83BD0502C}" sibTransId="{C199442D-3DC2-4EB9-82B0-0D654E3EA0BF}"/>
    <dgm:cxn modelId="{A6188D17-80C3-430C-9102-33E30C74288E}" srcId="{9AD00766-90EC-4D42-A3D3-EC10539EC464}" destId="{C3968AC1-111D-4CB9-A59D-2B7EB5757B23}" srcOrd="1" destOrd="0" parTransId="{3CB70369-67D8-4A2A-8E4B-9B6941BDD115}" sibTransId="{EDB4035B-1364-434E-B5A0-9A46AFCD3734}"/>
    <dgm:cxn modelId="{7EE27C2F-74BB-4D90-8F75-3D417D767301}" type="presOf" srcId="{0B8446C5-D81C-47A9-B673-DED8C80BBAA6}" destId="{6E98C0EA-234D-494B-A943-668CFFD3DDE1}" srcOrd="0" destOrd="0" presId="urn:microsoft.com/office/officeart/2005/8/layout/hierarchy3"/>
    <dgm:cxn modelId="{DD114458-726F-4714-A3BC-60DD3E9A89A2}" srcId="{9AD00766-90EC-4D42-A3D3-EC10539EC464}" destId="{3346F441-20FA-4AC2-AD39-E6FC20029DF9}" srcOrd="0" destOrd="0" parTransId="{13CD1C5D-4448-4254-B227-6862511CCD29}" sibTransId="{9FB8FABD-03CD-4F0F-998C-3AA659391B90}"/>
    <dgm:cxn modelId="{29E5DD3B-94AF-403B-AA45-E9A9E7D6EDD7}" type="presOf" srcId="{3AFD530B-B15E-426A-BEE3-7BE583BB32BA}" destId="{383E65D2-347B-49E1-A109-53305E3AC8EE}" srcOrd="0" destOrd="0" presId="urn:microsoft.com/office/officeart/2005/8/layout/hierarchy3"/>
    <dgm:cxn modelId="{A7A578D4-4C58-4798-8CFC-201A9CC965E1}" srcId="{81A8FD7E-4170-458E-AA15-EBD3D767B1BE}" destId="{7832A0A5-D07F-490B-B433-7C3461EE44D9}" srcOrd="2" destOrd="0" parTransId="{BB599B8F-CCAE-42B2-8F7B-14AD2C9B431F}" sibTransId="{83C179E2-2672-4784-98C8-1749A338C76A}"/>
    <dgm:cxn modelId="{7F979D0E-861B-4F8D-ADB9-9C424EAED363}" type="presOf" srcId="{76068668-7F8F-4A57-8F68-48A23845D9E6}" destId="{14D6EB77-DB65-4100-A430-6B314789CE4D}" srcOrd="0" destOrd="0" presId="urn:microsoft.com/office/officeart/2005/8/layout/hierarchy3"/>
    <dgm:cxn modelId="{618AF058-5F1A-4800-A56E-EFCB91EBA44E}" type="presOf" srcId="{A3DDE550-973E-45CC-B352-388DE12D62D0}" destId="{B17EB09D-8125-48B8-B992-A7863C57CBB3}" srcOrd="0" destOrd="0" presId="urn:microsoft.com/office/officeart/2005/8/layout/hierarchy3"/>
    <dgm:cxn modelId="{787DAC5E-C147-4E27-8A60-A776365FD930}" srcId="{9AD00766-90EC-4D42-A3D3-EC10539EC464}" destId="{CBD35EFC-DA48-4D72-8977-1070BBAA57AB}" srcOrd="2" destOrd="0" parTransId="{FFA971B0-214D-42AA-854A-43410DB78EBB}" sibTransId="{D8CC406F-727B-4920-9849-FA76E6D27922}"/>
    <dgm:cxn modelId="{FB2618F5-C293-446B-B732-531E5A3375F9}" srcId="{2CFB2720-2744-4DFC-9552-A44044CDC962}" destId="{F63F960D-05DA-43C3-A0A6-1F295D55E590}" srcOrd="0" destOrd="0" parTransId="{23759FE9-7144-4625-A14B-F2A6CB4149DE}" sibTransId="{C3C8AFBA-E9A9-43DF-8AB7-6AD4A254E63D}"/>
    <dgm:cxn modelId="{473A49C5-06CF-4B73-A6A1-F977B973D954}" type="presOf" srcId="{BDBD3A30-FB1C-4811-843D-383F00ED0C76}" destId="{9A65EBBF-2BB2-4916-AE87-400B60917A43}" srcOrd="0" destOrd="0" presId="urn:microsoft.com/office/officeart/2005/8/layout/hierarchy3"/>
    <dgm:cxn modelId="{AE9C93DD-2D64-40B0-9C39-DBD9FBE9EC8C}" type="presOf" srcId="{81A8FD7E-4170-458E-AA15-EBD3D767B1BE}" destId="{491B87D3-4472-4673-BFFB-B981A56CE534}" srcOrd="1" destOrd="0" presId="urn:microsoft.com/office/officeart/2005/8/layout/hierarchy3"/>
    <dgm:cxn modelId="{558F8DB3-04FE-4411-8FF3-FDF5C170F640}" type="presOf" srcId="{8B146982-6FEE-4949-AC30-5C9EADCEAECE}" destId="{D688E9CC-36FF-4485-A305-E5C2C1C430A5}" srcOrd="0" destOrd="0" presId="urn:microsoft.com/office/officeart/2005/8/layout/hierarchy3"/>
    <dgm:cxn modelId="{9AFE334F-05B3-4F1C-8EF0-CCF0E4571EBC}" type="presOf" srcId="{23759FE9-7144-4625-A14B-F2A6CB4149DE}" destId="{C8B20454-4183-4D48-B026-08E40EB969FA}" srcOrd="0" destOrd="0" presId="urn:microsoft.com/office/officeart/2005/8/layout/hierarchy3"/>
    <dgm:cxn modelId="{E7A70313-4EAE-448A-A843-747EE9C52968}" type="presOf" srcId="{C3968AC1-111D-4CB9-A59D-2B7EB5757B23}" destId="{71F6F3AF-447F-45BC-BD8F-A47568AF6CE4}" srcOrd="0" destOrd="0" presId="urn:microsoft.com/office/officeart/2005/8/layout/hierarchy3"/>
    <dgm:cxn modelId="{0AAFED49-FA6E-4FB4-8543-41E4ABCD73A5}" type="presOf" srcId="{06B5D968-22AC-481E-8D3A-AB82AAA6FE13}" destId="{950AA44D-96F7-4E13-94A2-B698D22A436E}" srcOrd="0" destOrd="0" presId="urn:microsoft.com/office/officeart/2005/8/layout/hierarchy3"/>
    <dgm:cxn modelId="{9D61AD74-2E48-497C-8CE8-F428BD74469F}" srcId="{81A8FD7E-4170-458E-AA15-EBD3D767B1BE}" destId="{3AFD530B-B15E-426A-BEE3-7BE583BB32BA}" srcOrd="3" destOrd="0" parTransId="{8B146982-6FEE-4949-AC30-5C9EADCEAECE}" sibTransId="{E1E04330-EAF6-4424-938D-9EAB58695D1E}"/>
    <dgm:cxn modelId="{DBF1F6B3-AB5E-4EF0-93BF-E18BF0EA5008}" type="presOf" srcId="{5C79C8B1-22A0-4909-A893-9DBD9787062F}" destId="{75E5D89B-90F9-4736-ADB2-8FCE9AAAFC5A}" srcOrd="0" destOrd="0" presId="urn:microsoft.com/office/officeart/2005/8/layout/hierarchy3"/>
    <dgm:cxn modelId="{6F89AF0B-5715-4C93-B24D-A3466054CB8A}" type="presOf" srcId="{81A8FD7E-4170-458E-AA15-EBD3D767B1BE}" destId="{27E5B454-6ED0-435F-AF7C-48627E3244A3}" srcOrd="0" destOrd="0" presId="urn:microsoft.com/office/officeart/2005/8/layout/hierarchy3"/>
    <dgm:cxn modelId="{EF152D37-6BEE-410A-BC1C-05B9D0E2516B}" type="presOf" srcId="{F63F960D-05DA-43C3-A0A6-1F295D55E590}" destId="{7A9C9898-DAE4-47A5-9917-A241DFCBF526}" srcOrd="0" destOrd="0" presId="urn:microsoft.com/office/officeart/2005/8/layout/hierarchy3"/>
    <dgm:cxn modelId="{F9E54433-DC96-48DE-B7E9-3128B37E2897}" type="presOf" srcId="{CBD35EFC-DA48-4D72-8977-1070BBAA57AB}" destId="{3A06987B-0023-424B-8F34-4A470C81A129}" srcOrd="0" destOrd="0" presId="urn:microsoft.com/office/officeart/2005/8/layout/hierarchy3"/>
    <dgm:cxn modelId="{C3157E9A-B787-4E95-95F3-7A9296C86FF0}" type="presOf" srcId="{9AD00766-90EC-4D42-A3D3-EC10539EC464}" destId="{BD487499-A64D-4890-A543-0DF1EADD9C78}" srcOrd="1" destOrd="0" presId="urn:microsoft.com/office/officeart/2005/8/layout/hierarchy3"/>
    <dgm:cxn modelId="{3D58BE2F-8B86-4061-AFCE-3147CFE2326F}" type="presParOf" srcId="{56269C24-7997-4799-9DB3-4CEEBE056CA3}" destId="{39BF44ED-4E3B-479B-A6DD-C29E5C289C95}" srcOrd="0" destOrd="0" presId="urn:microsoft.com/office/officeart/2005/8/layout/hierarchy3"/>
    <dgm:cxn modelId="{7CA70EC9-4D80-4F35-B11F-968EFD069185}" type="presParOf" srcId="{39BF44ED-4E3B-479B-A6DD-C29E5C289C95}" destId="{63174FBD-2E54-477E-AD4A-83F419204B56}" srcOrd="0" destOrd="0" presId="urn:microsoft.com/office/officeart/2005/8/layout/hierarchy3"/>
    <dgm:cxn modelId="{D2CC8ED5-C6D1-4806-BF67-70464BA40DF0}" type="presParOf" srcId="{63174FBD-2E54-477E-AD4A-83F419204B56}" destId="{6419CDAC-62E5-4B71-B1D3-8BCCD5CB598F}" srcOrd="0" destOrd="0" presId="urn:microsoft.com/office/officeart/2005/8/layout/hierarchy3"/>
    <dgm:cxn modelId="{E3F1A7A5-E6FB-4D89-9EFD-509CBA4E0205}" type="presParOf" srcId="{63174FBD-2E54-477E-AD4A-83F419204B56}" destId="{BD487499-A64D-4890-A543-0DF1EADD9C78}" srcOrd="1" destOrd="0" presId="urn:microsoft.com/office/officeart/2005/8/layout/hierarchy3"/>
    <dgm:cxn modelId="{D2D719A5-B60C-4AEC-94A3-43A1907977A9}" type="presParOf" srcId="{39BF44ED-4E3B-479B-A6DD-C29E5C289C95}" destId="{C8C0FEC7-7F04-4FFA-81D1-EDBB14E3025C}" srcOrd="1" destOrd="0" presId="urn:microsoft.com/office/officeart/2005/8/layout/hierarchy3"/>
    <dgm:cxn modelId="{A0CCF23A-BDF2-4E22-9FC3-7AB1EACB3DE3}" type="presParOf" srcId="{C8C0FEC7-7F04-4FFA-81D1-EDBB14E3025C}" destId="{619F1308-A86F-47E3-8A78-DA35BFDAD9E7}" srcOrd="0" destOrd="0" presId="urn:microsoft.com/office/officeart/2005/8/layout/hierarchy3"/>
    <dgm:cxn modelId="{3DAD8113-50E1-4A81-9697-66D32EA8A4A2}" type="presParOf" srcId="{C8C0FEC7-7F04-4FFA-81D1-EDBB14E3025C}" destId="{432E6AB2-ADCF-4093-A3E4-49915CD014CF}" srcOrd="1" destOrd="0" presId="urn:microsoft.com/office/officeart/2005/8/layout/hierarchy3"/>
    <dgm:cxn modelId="{786E84DC-49DA-4AE5-95BC-FA508698864D}" type="presParOf" srcId="{C8C0FEC7-7F04-4FFA-81D1-EDBB14E3025C}" destId="{19047DB3-25C7-4936-B588-99CD245039B0}" srcOrd="2" destOrd="0" presId="urn:microsoft.com/office/officeart/2005/8/layout/hierarchy3"/>
    <dgm:cxn modelId="{44A19F45-7B2A-4836-AAA8-2E8A359E6CA7}" type="presParOf" srcId="{C8C0FEC7-7F04-4FFA-81D1-EDBB14E3025C}" destId="{71F6F3AF-447F-45BC-BD8F-A47568AF6CE4}" srcOrd="3" destOrd="0" presId="urn:microsoft.com/office/officeart/2005/8/layout/hierarchy3"/>
    <dgm:cxn modelId="{8E7CACAF-76B9-4C0F-B4FF-8BBC06C1C168}" type="presParOf" srcId="{C8C0FEC7-7F04-4FFA-81D1-EDBB14E3025C}" destId="{D1EDF084-4233-49EE-9C75-D051070F92D9}" srcOrd="4" destOrd="0" presId="urn:microsoft.com/office/officeart/2005/8/layout/hierarchy3"/>
    <dgm:cxn modelId="{11006D3F-BB36-4406-8406-B945D5899DE6}" type="presParOf" srcId="{C8C0FEC7-7F04-4FFA-81D1-EDBB14E3025C}" destId="{3A06987B-0023-424B-8F34-4A470C81A129}" srcOrd="5" destOrd="0" presId="urn:microsoft.com/office/officeart/2005/8/layout/hierarchy3"/>
    <dgm:cxn modelId="{DB01630C-454F-4C86-AC96-9F5FED700360}" type="presParOf" srcId="{56269C24-7997-4799-9DB3-4CEEBE056CA3}" destId="{0FA9847B-5872-4AD6-ADCA-DE94564DAB6E}" srcOrd="1" destOrd="0" presId="urn:microsoft.com/office/officeart/2005/8/layout/hierarchy3"/>
    <dgm:cxn modelId="{0CFDFD8E-A996-434A-A06D-F7F9F23A61C8}" type="presParOf" srcId="{0FA9847B-5872-4AD6-ADCA-DE94564DAB6E}" destId="{27D8FD1B-31A6-428E-A47B-7FF4F470504E}" srcOrd="0" destOrd="0" presId="urn:microsoft.com/office/officeart/2005/8/layout/hierarchy3"/>
    <dgm:cxn modelId="{106F7ACB-A40C-4AF5-8F15-FCCE2B075611}" type="presParOf" srcId="{27D8FD1B-31A6-428E-A47B-7FF4F470504E}" destId="{3319C32A-8B90-463B-AEF8-C08445EE70AB}" srcOrd="0" destOrd="0" presId="urn:microsoft.com/office/officeart/2005/8/layout/hierarchy3"/>
    <dgm:cxn modelId="{344C917C-7B72-4238-AAFD-16C0F86CB3C1}" type="presParOf" srcId="{27D8FD1B-31A6-428E-A47B-7FF4F470504E}" destId="{AF48D35D-74DA-4F3D-9A30-A6FED6BD4B99}" srcOrd="1" destOrd="0" presId="urn:microsoft.com/office/officeart/2005/8/layout/hierarchy3"/>
    <dgm:cxn modelId="{46B00EE5-73E8-47DF-956D-B8B58A8356C5}" type="presParOf" srcId="{0FA9847B-5872-4AD6-ADCA-DE94564DAB6E}" destId="{14926F93-0325-404D-B803-A7E23EF0ED34}" srcOrd="1" destOrd="0" presId="urn:microsoft.com/office/officeart/2005/8/layout/hierarchy3"/>
    <dgm:cxn modelId="{9BD5971B-4044-4311-A5DF-8A4EC63A526D}" type="presParOf" srcId="{14926F93-0325-404D-B803-A7E23EF0ED34}" destId="{C8B20454-4183-4D48-B026-08E40EB969FA}" srcOrd="0" destOrd="0" presId="urn:microsoft.com/office/officeart/2005/8/layout/hierarchy3"/>
    <dgm:cxn modelId="{D5EDBA2E-1A7E-44DA-A14E-091E9A0A3DC6}" type="presParOf" srcId="{14926F93-0325-404D-B803-A7E23EF0ED34}" destId="{7A9C9898-DAE4-47A5-9917-A241DFCBF526}" srcOrd="1" destOrd="0" presId="urn:microsoft.com/office/officeart/2005/8/layout/hierarchy3"/>
    <dgm:cxn modelId="{226FA632-97FF-47BD-A9CD-CED783F8333F}" type="presParOf" srcId="{14926F93-0325-404D-B803-A7E23EF0ED34}" destId="{FB9DDB22-1125-4277-AE6B-D0862F885ACA}" srcOrd="2" destOrd="0" presId="urn:microsoft.com/office/officeart/2005/8/layout/hierarchy3"/>
    <dgm:cxn modelId="{8EBEA420-957A-4951-BA8C-8AF4E821EF58}" type="presParOf" srcId="{14926F93-0325-404D-B803-A7E23EF0ED34}" destId="{950AA44D-96F7-4E13-94A2-B698D22A436E}" srcOrd="3" destOrd="0" presId="urn:microsoft.com/office/officeart/2005/8/layout/hierarchy3"/>
    <dgm:cxn modelId="{C47693B8-4314-4D3D-93F2-AEC55E891FAF}" type="presParOf" srcId="{14926F93-0325-404D-B803-A7E23EF0ED34}" destId="{B17EB09D-8125-48B8-B992-A7863C57CBB3}" srcOrd="4" destOrd="0" presId="urn:microsoft.com/office/officeart/2005/8/layout/hierarchy3"/>
    <dgm:cxn modelId="{15D93704-9F19-4E7F-B041-428C6EABE4E1}" type="presParOf" srcId="{14926F93-0325-404D-B803-A7E23EF0ED34}" destId="{14D6EB77-DB65-4100-A430-6B314789CE4D}" srcOrd="5" destOrd="0" presId="urn:microsoft.com/office/officeart/2005/8/layout/hierarchy3"/>
    <dgm:cxn modelId="{C804688A-F5C6-4F5D-973F-AB9137A653A8}" type="presParOf" srcId="{56269C24-7997-4799-9DB3-4CEEBE056CA3}" destId="{251FB6B1-C3CC-45AF-99AC-75D93B764996}" srcOrd="2" destOrd="0" presId="urn:microsoft.com/office/officeart/2005/8/layout/hierarchy3"/>
    <dgm:cxn modelId="{F153D1F3-E73E-4008-A749-F33B89138427}" type="presParOf" srcId="{251FB6B1-C3CC-45AF-99AC-75D93B764996}" destId="{A6473128-9C19-4B5E-9AB3-8729185597A5}" srcOrd="0" destOrd="0" presId="urn:microsoft.com/office/officeart/2005/8/layout/hierarchy3"/>
    <dgm:cxn modelId="{8F23CB05-D7FE-49C9-8693-A6ED9FE93277}" type="presParOf" srcId="{A6473128-9C19-4B5E-9AB3-8729185597A5}" destId="{27E5B454-6ED0-435F-AF7C-48627E3244A3}" srcOrd="0" destOrd="0" presId="urn:microsoft.com/office/officeart/2005/8/layout/hierarchy3"/>
    <dgm:cxn modelId="{ABA7D90D-C84A-4028-B9EA-B4955F57211E}" type="presParOf" srcId="{A6473128-9C19-4B5E-9AB3-8729185597A5}" destId="{491B87D3-4472-4673-BFFB-B981A56CE534}" srcOrd="1" destOrd="0" presId="urn:microsoft.com/office/officeart/2005/8/layout/hierarchy3"/>
    <dgm:cxn modelId="{2D08A024-4101-4AD3-B319-9A4B23988B8A}" type="presParOf" srcId="{251FB6B1-C3CC-45AF-99AC-75D93B764996}" destId="{A90DDFE6-8236-43B1-B947-7879233983FC}" srcOrd="1" destOrd="0" presId="urn:microsoft.com/office/officeart/2005/8/layout/hierarchy3"/>
    <dgm:cxn modelId="{F02DEF7A-6CC8-492D-8BB2-C69934A66CBE}" type="presParOf" srcId="{A90DDFE6-8236-43B1-B947-7879233983FC}" destId="{BEDDD806-0D66-4710-AF1A-1A41FA3D0A18}" srcOrd="0" destOrd="0" presId="urn:microsoft.com/office/officeart/2005/8/layout/hierarchy3"/>
    <dgm:cxn modelId="{A9119322-48AD-496A-929F-B22368513834}" type="presParOf" srcId="{A90DDFE6-8236-43B1-B947-7879233983FC}" destId="{6E98C0EA-234D-494B-A943-668CFFD3DDE1}" srcOrd="1" destOrd="0" presId="urn:microsoft.com/office/officeart/2005/8/layout/hierarchy3"/>
    <dgm:cxn modelId="{8636137A-E3D7-4846-B2CF-417DB8C0C131}" type="presParOf" srcId="{A90DDFE6-8236-43B1-B947-7879233983FC}" destId="{9A65EBBF-2BB2-4916-AE87-400B60917A43}" srcOrd="2" destOrd="0" presId="urn:microsoft.com/office/officeart/2005/8/layout/hierarchy3"/>
    <dgm:cxn modelId="{92439556-4569-46A1-8BBC-FC63465A381D}" type="presParOf" srcId="{A90DDFE6-8236-43B1-B947-7879233983FC}" destId="{75E5D89B-90F9-4736-ADB2-8FCE9AAAFC5A}" srcOrd="3" destOrd="0" presId="urn:microsoft.com/office/officeart/2005/8/layout/hierarchy3"/>
    <dgm:cxn modelId="{85DD337F-AC5D-490B-8500-DC24941DACD9}" type="presParOf" srcId="{A90DDFE6-8236-43B1-B947-7879233983FC}" destId="{B119ADF7-4029-4530-B08E-0B598E0CC4B4}" srcOrd="4" destOrd="0" presId="urn:microsoft.com/office/officeart/2005/8/layout/hierarchy3"/>
    <dgm:cxn modelId="{616C6B99-135A-40C6-9B38-AE22046712E8}" type="presParOf" srcId="{A90DDFE6-8236-43B1-B947-7879233983FC}" destId="{FF1BAD3A-1F32-43FE-8674-E48E4C0F00D0}" srcOrd="5" destOrd="0" presId="urn:microsoft.com/office/officeart/2005/8/layout/hierarchy3"/>
    <dgm:cxn modelId="{D4C08C83-4D79-454B-8D64-44120B94A83A}" type="presParOf" srcId="{A90DDFE6-8236-43B1-B947-7879233983FC}" destId="{D688E9CC-36FF-4485-A305-E5C2C1C430A5}" srcOrd="6" destOrd="0" presId="urn:microsoft.com/office/officeart/2005/8/layout/hierarchy3"/>
    <dgm:cxn modelId="{8BA108D2-F4BE-4B28-9911-D16E4E084532}" type="presParOf" srcId="{A90DDFE6-8236-43B1-B947-7879233983FC}" destId="{383E65D2-347B-49E1-A109-53305E3AC8EE}"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5F8CBE-B8F2-411D-8814-437467E26DF8}">
      <dsp:nvSpPr>
        <dsp:cNvPr id="0" name=""/>
        <dsp:cNvSpPr/>
      </dsp:nvSpPr>
      <dsp:spPr>
        <a:xfrm>
          <a:off x="1846475" y="181639"/>
          <a:ext cx="2769713" cy="871474"/>
        </a:xfrm>
        <a:prstGeom prst="rightArrow">
          <a:avLst>
            <a:gd name="adj1" fmla="val 75000"/>
            <a:gd name="adj2" fmla="val 50000"/>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285750" lvl="1" indent="-285750" algn="ctr" defTabSz="1244600">
            <a:lnSpc>
              <a:spcPct val="90000"/>
            </a:lnSpc>
            <a:spcBef>
              <a:spcPct val="0"/>
            </a:spcBef>
            <a:spcAft>
              <a:spcPct val="15000"/>
            </a:spcAft>
            <a:buChar char="••"/>
          </a:pPr>
          <a:r>
            <a:rPr lang="es-CO" sz="2800" kern="1200" dirty="0" smtClean="0"/>
            <a:t>PROGRAMAS</a:t>
          </a:r>
          <a:endParaRPr lang="es-CO" sz="2800" kern="1200" dirty="0"/>
        </a:p>
      </dsp:txBody>
      <dsp:txXfrm>
        <a:off x="1846475" y="290573"/>
        <a:ext cx="2442910" cy="653606"/>
      </dsp:txXfrm>
    </dsp:sp>
    <dsp:sp modelId="{E9C11053-69D9-4E2F-A809-84661D5E3C0D}">
      <dsp:nvSpPr>
        <dsp:cNvPr id="0" name=""/>
        <dsp:cNvSpPr/>
      </dsp:nvSpPr>
      <dsp:spPr>
        <a:xfrm>
          <a:off x="0" y="316"/>
          <a:ext cx="1846475" cy="1234121"/>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lang="es-CO" sz="4800" b="1" kern="1200" dirty="0" smtClean="0"/>
            <a:t>14</a:t>
          </a:r>
          <a:endParaRPr lang="es-CO" sz="4800" b="1" kern="1200" dirty="0"/>
        </a:p>
      </dsp:txBody>
      <dsp:txXfrm>
        <a:off x="60245" y="60561"/>
        <a:ext cx="1725985" cy="1113631"/>
      </dsp:txXfrm>
    </dsp:sp>
    <dsp:sp modelId="{8CB4E8B2-30D1-4A7E-AFA9-75E768353B16}">
      <dsp:nvSpPr>
        <dsp:cNvPr id="0" name=""/>
        <dsp:cNvSpPr/>
      </dsp:nvSpPr>
      <dsp:spPr>
        <a:xfrm>
          <a:off x="1846475" y="1555377"/>
          <a:ext cx="2769713" cy="871474"/>
        </a:xfrm>
        <a:prstGeom prst="rightArrow">
          <a:avLst>
            <a:gd name="adj1" fmla="val 75000"/>
            <a:gd name="adj2" fmla="val 50000"/>
          </a:avLst>
        </a:prstGeom>
        <a:solidFill>
          <a:schemeClr val="lt1">
            <a:alpha val="90000"/>
            <a:tint val="40000"/>
            <a:hueOff val="0"/>
            <a:satOff val="0"/>
            <a:lumOff val="0"/>
            <a:alphaOff val="0"/>
          </a:schemeClr>
        </a:solidFill>
        <a:ln w="9525" cap="flat" cmpd="sng" algn="ctr">
          <a:solidFill>
            <a:schemeClr val="dk2">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285750" lvl="1" indent="-285750" algn="l" defTabSz="1244600">
            <a:lnSpc>
              <a:spcPct val="90000"/>
            </a:lnSpc>
            <a:spcBef>
              <a:spcPct val="0"/>
            </a:spcBef>
            <a:spcAft>
              <a:spcPct val="15000"/>
            </a:spcAft>
            <a:buChar char="••"/>
          </a:pPr>
          <a:endParaRPr lang="es-CO" sz="2800" kern="1200" dirty="0"/>
        </a:p>
        <a:p>
          <a:pPr marL="285750" lvl="1" indent="-285750" algn="ctr" defTabSz="1244600">
            <a:lnSpc>
              <a:spcPct val="90000"/>
            </a:lnSpc>
            <a:spcBef>
              <a:spcPct val="0"/>
            </a:spcBef>
            <a:spcAft>
              <a:spcPct val="15000"/>
            </a:spcAft>
            <a:buChar char="••"/>
          </a:pPr>
          <a:r>
            <a:rPr lang="es-CO" sz="2800" kern="1200" dirty="0" smtClean="0"/>
            <a:t>PROYECTOS</a:t>
          </a:r>
          <a:endParaRPr lang="es-CO" sz="2800" kern="1200" dirty="0"/>
        </a:p>
      </dsp:txBody>
      <dsp:txXfrm>
        <a:off x="1846475" y="1664311"/>
        <a:ext cx="2442910" cy="653606"/>
      </dsp:txXfrm>
    </dsp:sp>
    <dsp:sp modelId="{750B5D17-9CEE-4125-989B-DEBCA4AA27B5}">
      <dsp:nvSpPr>
        <dsp:cNvPr id="0" name=""/>
        <dsp:cNvSpPr/>
      </dsp:nvSpPr>
      <dsp:spPr>
        <a:xfrm>
          <a:off x="0" y="1357850"/>
          <a:ext cx="1846475" cy="1234121"/>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lang="es-CO" sz="4800" b="1" kern="1200" dirty="0" smtClean="0"/>
            <a:t>28</a:t>
          </a:r>
          <a:endParaRPr lang="es-CO" sz="4800" b="1" kern="1200" dirty="0"/>
        </a:p>
      </dsp:txBody>
      <dsp:txXfrm>
        <a:off x="60245" y="1418095"/>
        <a:ext cx="1725985" cy="11136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28B3B6-F3A8-47C5-B272-CFD0AFC1B3D3}">
      <dsp:nvSpPr>
        <dsp:cNvPr id="0" name=""/>
        <dsp:cNvSpPr/>
      </dsp:nvSpPr>
      <dsp:spPr>
        <a:xfrm>
          <a:off x="-4882953" y="-748522"/>
          <a:ext cx="5817525" cy="5817525"/>
        </a:xfrm>
        <a:prstGeom prst="blockArc">
          <a:avLst>
            <a:gd name="adj1" fmla="val 18900000"/>
            <a:gd name="adj2" fmla="val 2700000"/>
            <a:gd name="adj3" fmla="val 371"/>
          </a:avLst>
        </a:prstGeom>
        <a:noFill/>
        <a:ln w="25400" cap="flat" cmpd="sng" algn="ctr">
          <a:solidFill>
            <a:schemeClr val="dk2">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53997CF-D850-403F-90EC-4E411E2825A2}">
      <dsp:nvSpPr>
        <dsp:cNvPr id="0" name=""/>
        <dsp:cNvSpPr/>
      </dsp:nvSpPr>
      <dsp:spPr>
        <a:xfrm>
          <a:off x="303081" y="196409"/>
          <a:ext cx="4751807" cy="392645"/>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11662" tIns="71120" rIns="71120" bIns="71120" numCol="1" spcCol="1270" anchor="ctr" anchorCtr="0">
          <a:noAutofit/>
        </a:bodyPr>
        <a:lstStyle/>
        <a:p>
          <a:pPr lvl="0" algn="l" defTabSz="1244600">
            <a:lnSpc>
              <a:spcPct val="90000"/>
            </a:lnSpc>
            <a:spcBef>
              <a:spcPct val="0"/>
            </a:spcBef>
            <a:spcAft>
              <a:spcPct val="35000"/>
            </a:spcAft>
          </a:pPr>
          <a:r>
            <a:rPr lang="es-CO" sz="2800" kern="1200" dirty="0" smtClean="0"/>
            <a:t>Nombre del Programa</a:t>
          </a:r>
          <a:endParaRPr lang="es-CO" sz="2800" kern="1200" dirty="0"/>
        </a:p>
      </dsp:txBody>
      <dsp:txXfrm>
        <a:off x="303081" y="196409"/>
        <a:ext cx="4751807" cy="392645"/>
      </dsp:txXfrm>
    </dsp:sp>
    <dsp:sp modelId="{3CFBE8C8-B7B5-47B0-BD28-61B8A2EAD6DE}">
      <dsp:nvSpPr>
        <dsp:cNvPr id="0" name=""/>
        <dsp:cNvSpPr/>
      </dsp:nvSpPr>
      <dsp:spPr>
        <a:xfrm>
          <a:off x="57678" y="147328"/>
          <a:ext cx="490806" cy="490806"/>
        </a:xfrm>
        <a:prstGeom prst="ellipse">
          <a:avLst/>
        </a:prstGeom>
        <a:solidFill>
          <a:schemeClr val="lt2">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AE7D3F13-10B8-4644-B3B0-D039E3236040}">
      <dsp:nvSpPr>
        <dsp:cNvPr id="0" name=""/>
        <dsp:cNvSpPr/>
      </dsp:nvSpPr>
      <dsp:spPr>
        <a:xfrm>
          <a:off x="658657" y="785722"/>
          <a:ext cx="4396232" cy="392645"/>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11662" tIns="71120" rIns="71120" bIns="71120" numCol="1" spcCol="1270" anchor="ctr" anchorCtr="0">
          <a:noAutofit/>
        </a:bodyPr>
        <a:lstStyle/>
        <a:p>
          <a:pPr lvl="0" algn="l" defTabSz="1244600">
            <a:lnSpc>
              <a:spcPct val="90000"/>
            </a:lnSpc>
            <a:spcBef>
              <a:spcPct val="0"/>
            </a:spcBef>
            <a:spcAft>
              <a:spcPct val="35000"/>
            </a:spcAft>
          </a:pPr>
          <a:r>
            <a:rPr lang="es-CO" sz="2800" kern="1200" dirty="0" smtClean="0"/>
            <a:t>Definición</a:t>
          </a:r>
        </a:p>
      </dsp:txBody>
      <dsp:txXfrm>
        <a:off x="658657" y="785722"/>
        <a:ext cx="4396232" cy="392645"/>
      </dsp:txXfrm>
    </dsp:sp>
    <dsp:sp modelId="{3F46E702-E293-469D-B6C9-6FA16DDEF22F}">
      <dsp:nvSpPr>
        <dsp:cNvPr id="0" name=""/>
        <dsp:cNvSpPr/>
      </dsp:nvSpPr>
      <dsp:spPr>
        <a:xfrm>
          <a:off x="413253" y="736641"/>
          <a:ext cx="490806" cy="490806"/>
        </a:xfrm>
        <a:prstGeom prst="ellipse">
          <a:avLst/>
        </a:prstGeom>
        <a:solidFill>
          <a:schemeClr val="lt2">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BB2E4244-9CFC-4A0D-8183-D8DE295F40F7}">
      <dsp:nvSpPr>
        <dsp:cNvPr id="0" name=""/>
        <dsp:cNvSpPr/>
      </dsp:nvSpPr>
      <dsp:spPr>
        <a:xfrm>
          <a:off x="853510" y="1374603"/>
          <a:ext cx="4201378" cy="392645"/>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11662" tIns="71120" rIns="71120" bIns="71120" numCol="1" spcCol="1270" anchor="ctr" anchorCtr="0">
          <a:noAutofit/>
        </a:bodyPr>
        <a:lstStyle/>
        <a:p>
          <a:pPr lvl="0" algn="l" defTabSz="1244600">
            <a:lnSpc>
              <a:spcPct val="90000"/>
            </a:lnSpc>
            <a:spcBef>
              <a:spcPct val="0"/>
            </a:spcBef>
            <a:spcAft>
              <a:spcPct val="35000"/>
            </a:spcAft>
          </a:pPr>
          <a:r>
            <a:rPr lang="es-CO" sz="2800" kern="1200" smtClean="0"/>
            <a:t>Objetivos</a:t>
          </a:r>
          <a:endParaRPr lang="es-CO" sz="2800" kern="1200" dirty="0" smtClean="0"/>
        </a:p>
      </dsp:txBody>
      <dsp:txXfrm>
        <a:off x="853510" y="1374603"/>
        <a:ext cx="4201378" cy="392645"/>
      </dsp:txXfrm>
    </dsp:sp>
    <dsp:sp modelId="{0AEB07D5-9E16-4A24-A82F-AF2B82699901}">
      <dsp:nvSpPr>
        <dsp:cNvPr id="0" name=""/>
        <dsp:cNvSpPr/>
      </dsp:nvSpPr>
      <dsp:spPr>
        <a:xfrm>
          <a:off x="608107" y="1325523"/>
          <a:ext cx="490806" cy="490806"/>
        </a:xfrm>
        <a:prstGeom prst="ellipse">
          <a:avLst/>
        </a:prstGeom>
        <a:solidFill>
          <a:schemeClr val="lt2">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A1252054-2ADC-4744-9B49-DC299185A2DF}">
      <dsp:nvSpPr>
        <dsp:cNvPr id="0" name=""/>
        <dsp:cNvSpPr/>
      </dsp:nvSpPr>
      <dsp:spPr>
        <a:xfrm>
          <a:off x="915725" y="1963917"/>
          <a:ext cx="4139163" cy="392645"/>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11662" tIns="71120" rIns="71120" bIns="71120" numCol="1" spcCol="1270" anchor="ctr" anchorCtr="0">
          <a:noAutofit/>
        </a:bodyPr>
        <a:lstStyle/>
        <a:p>
          <a:pPr lvl="0" algn="l" defTabSz="1244600">
            <a:lnSpc>
              <a:spcPct val="90000"/>
            </a:lnSpc>
            <a:spcBef>
              <a:spcPct val="0"/>
            </a:spcBef>
            <a:spcAft>
              <a:spcPct val="35000"/>
            </a:spcAft>
          </a:pPr>
          <a:r>
            <a:rPr lang="es-CO" sz="2800" kern="1200" dirty="0" smtClean="0"/>
            <a:t>Nombre del Proyecto</a:t>
          </a:r>
        </a:p>
      </dsp:txBody>
      <dsp:txXfrm>
        <a:off x="915725" y="1963917"/>
        <a:ext cx="4139163" cy="392645"/>
      </dsp:txXfrm>
    </dsp:sp>
    <dsp:sp modelId="{DD29CD7D-F1D9-435E-97D9-DE52CB49E9C1}">
      <dsp:nvSpPr>
        <dsp:cNvPr id="0" name=""/>
        <dsp:cNvSpPr/>
      </dsp:nvSpPr>
      <dsp:spPr>
        <a:xfrm>
          <a:off x="670322" y="1914836"/>
          <a:ext cx="490806" cy="490806"/>
        </a:xfrm>
        <a:prstGeom prst="ellipse">
          <a:avLst/>
        </a:prstGeom>
        <a:solidFill>
          <a:schemeClr val="lt2">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CEDA24C6-0B89-475A-BAA9-31F7BC7C8012}">
      <dsp:nvSpPr>
        <dsp:cNvPr id="0" name=""/>
        <dsp:cNvSpPr/>
      </dsp:nvSpPr>
      <dsp:spPr>
        <a:xfrm>
          <a:off x="853510" y="2553230"/>
          <a:ext cx="4201378" cy="392645"/>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11662" tIns="71120" rIns="71120" bIns="71120" numCol="1" spcCol="1270" anchor="ctr" anchorCtr="0">
          <a:noAutofit/>
        </a:bodyPr>
        <a:lstStyle/>
        <a:p>
          <a:pPr lvl="0" algn="l" defTabSz="1244600">
            <a:lnSpc>
              <a:spcPct val="90000"/>
            </a:lnSpc>
            <a:spcBef>
              <a:spcPct val="0"/>
            </a:spcBef>
            <a:spcAft>
              <a:spcPct val="35000"/>
            </a:spcAft>
          </a:pPr>
          <a:r>
            <a:rPr lang="es-CO" sz="2800" kern="1200" smtClean="0"/>
            <a:t>Objetivo </a:t>
          </a:r>
          <a:endParaRPr lang="es-CO" sz="2800" kern="1200" dirty="0" smtClean="0"/>
        </a:p>
      </dsp:txBody>
      <dsp:txXfrm>
        <a:off x="853510" y="2553230"/>
        <a:ext cx="4201378" cy="392645"/>
      </dsp:txXfrm>
    </dsp:sp>
    <dsp:sp modelId="{A09CD6A6-8474-4580-8A5F-2958D5D243FA}">
      <dsp:nvSpPr>
        <dsp:cNvPr id="0" name=""/>
        <dsp:cNvSpPr/>
      </dsp:nvSpPr>
      <dsp:spPr>
        <a:xfrm>
          <a:off x="608107" y="2504150"/>
          <a:ext cx="490806" cy="490806"/>
        </a:xfrm>
        <a:prstGeom prst="ellipse">
          <a:avLst/>
        </a:prstGeom>
        <a:solidFill>
          <a:schemeClr val="lt2">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A5D833D1-10D6-45A8-A374-9155544F406E}">
      <dsp:nvSpPr>
        <dsp:cNvPr id="0" name=""/>
        <dsp:cNvSpPr/>
      </dsp:nvSpPr>
      <dsp:spPr>
        <a:xfrm>
          <a:off x="658657" y="3142112"/>
          <a:ext cx="4396232" cy="392645"/>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11662" tIns="71120" rIns="71120" bIns="71120" numCol="1" spcCol="1270" anchor="ctr" anchorCtr="0">
          <a:noAutofit/>
        </a:bodyPr>
        <a:lstStyle/>
        <a:p>
          <a:pPr lvl="0" algn="l" defTabSz="1244600">
            <a:lnSpc>
              <a:spcPct val="90000"/>
            </a:lnSpc>
            <a:spcBef>
              <a:spcPct val="0"/>
            </a:spcBef>
            <a:spcAft>
              <a:spcPct val="35000"/>
            </a:spcAft>
          </a:pPr>
          <a:r>
            <a:rPr lang="es-CO" sz="2800" kern="1200" smtClean="0"/>
            <a:t>Acciones</a:t>
          </a:r>
          <a:endParaRPr lang="es-CO" sz="2800" kern="1200" dirty="0" smtClean="0"/>
        </a:p>
      </dsp:txBody>
      <dsp:txXfrm>
        <a:off x="658657" y="3142112"/>
        <a:ext cx="4396232" cy="392645"/>
      </dsp:txXfrm>
    </dsp:sp>
    <dsp:sp modelId="{9F6362AA-6E48-4924-AD0D-0C2DF46741F5}">
      <dsp:nvSpPr>
        <dsp:cNvPr id="0" name=""/>
        <dsp:cNvSpPr/>
      </dsp:nvSpPr>
      <dsp:spPr>
        <a:xfrm>
          <a:off x="413253" y="3093031"/>
          <a:ext cx="490806" cy="490806"/>
        </a:xfrm>
        <a:prstGeom prst="ellipse">
          <a:avLst/>
        </a:prstGeom>
        <a:solidFill>
          <a:schemeClr val="lt2">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B78BA388-D362-42CE-8505-8D1EF0FBD4A6}">
      <dsp:nvSpPr>
        <dsp:cNvPr id="0" name=""/>
        <dsp:cNvSpPr/>
      </dsp:nvSpPr>
      <dsp:spPr>
        <a:xfrm>
          <a:off x="303081" y="3731425"/>
          <a:ext cx="4751807" cy="392645"/>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11662" tIns="71120" rIns="71120" bIns="71120" numCol="1" spcCol="1270" anchor="ctr" anchorCtr="0">
          <a:noAutofit/>
        </a:bodyPr>
        <a:lstStyle/>
        <a:p>
          <a:pPr lvl="0" algn="l" defTabSz="1244600">
            <a:lnSpc>
              <a:spcPct val="90000"/>
            </a:lnSpc>
            <a:spcBef>
              <a:spcPct val="0"/>
            </a:spcBef>
            <a:spcAft>
              <a:spcPct val="35000"/>
            </a:spcAft>
          </a:pPr>
          <a:r>
            <a:rPr lang="es-CO" sz="2800" kern="1200" dirty="0" smtClean="0"/>
            <a:t>Indicadores de Gestión</a:t>
          </a:r>
        </a:p>
      </dsp:txBody>
      <dsp:txXfrm>
        <a:off x="303081" y="3731425"/>
        <a:ext cx="4751807" cy="392645"/>
      </dsp:txXfrm>
    </dsp:sp>
    <dsp:sp modelId="{58C60117-7397-4F2B-A048-850BA6B2ACC3}">
      <dsp:nvSpPr>
        <dsp:cNvPr id="0" name=""/>
        <dsp:cNvSpPr/>
      </dsp:nvSpPr>
      <dsp:spPr>
        <a:xfrm>
          <a:off x="57678" y="3682345"/>
          <a:ext cx="490806" cy="490806"/>
        </a:xfrm>
        <a:prstGeom prst="ellipse">
          <a:avLst/>
        </a:prstGeom>
        <a:solidFill>
          <a:schemeClr val="lt2">
            <a:hueOff val="0"/>
            <a:satOff val="0"/>
            <a:lumOff val="0"/>
            <a:alphaOff val="0"/>
          </a:schemeClr>
        </a:solidFill>
        <a:ln w="9525" cap="flat" cmpd="sng" algn="ctr">
          <a:solidFill>
            <a:schemeClr val="dk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4E63BB-B00A-4747-BC6B-C0ECABA74E2F}">
      <dsp:nvSpPr>
        <dsp:cNvPr id="0" name=""/>
        <dsp:cNvSpPr/>
      </dsp:nvSpPr>
      <dsp:spPr>
        <a:xfrm rot="5400000">
          <a:off x="763736" y="1051925"/>
          <a:ext cx="930337" cy="1059156"/>
        </a:xfrm>
        <a:prstGeom prst="bentUpArrow">
          <a:avLst>
            <a:gd name="adj1" fmla="val 32840"/>
            <a:gd name="adj2" fmla="val 25000"/>
            <a:gd name="adj3" fmla="val 3578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6F7764-06C1-41E5-A481-26BC7F3704E3}">
      <dsp:nvSpPr>
        <dsp:cNvPr id="0" name=""/>
        <dsp:cNvSpPr/>
      </dsp:nvSpPr>
      <dsp:spPr>
        <a:xfrm>
          <a:off x="517253" y="20627"/>
          <a:ext cx="1566141" cy="1096247"/>
        </a:xfrm>
        <a:prstGeom prst="roundRect">
          <a:avLst>
            <a:gd name="adj" fmla="val 166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t>Formulación de los Perfiles de Cada Proyecto</a:t>
          </a:r>
          <a:endParaRPr lang="es-CO" sz="1800" b="1" kern="1200" dirty="0"/>
        </a:p>
      </dsp:txBody>
      <dsp:txXfrm>
        <a:off x="570777" y="74151"/>
        <a:ext cx="1459093" cy="989199"/>
      </dsp:txXfrm>
    </dsp:sp>
    <dsp:sp modelId="{22F420BF-B3E7-488F-8A9A-2D4643ECD516}">
      <dsp:nvSpPr>
        <dsp:cNvPr id="0" name=""/>
        <dsp:cNvSpPr/>
      </dsp:nvSpPr>
      <dsp:spPr>
        <a:xfrm>
          <a:off x="2083394" y="125180"/>
          <a:ext cx="1139061" cy="886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14300" lvl="1" indent="-114300" algn="l" defTabSz="666750">
            <a:lnSpc>
              <a:spcPct val="90000"/>
            </a:lnSpc>
            <a:spcBef>
              <a:spcPct val="0"/>
            </a:spcBef>
            <a:spcAft>
              <a:spcPct val="15000"/>
            </a:spcAft>
            <a:buChar char="••"/>
          </a:pPr>
          <a:r>
            <a:rPr lang="es-CO" sz="1500" b="1" kern="1200" dirty="0" smtClean="0"/>
            <a:t>Mirada de largo plazo</a:t>
          </a:r>
          <a:endParaRPr lang="es-CO" sz="1500" b="1" kern="1200" dirty="0"/>
        </a:p>
      </dsp:txBody>
      <dsp:txXfrm>
        <a:off x="2083394" y="125180"/>
        <a:ext cx="1139061" cy="886035"/>
      </dsp:txXfrm>
    </dsp:sp>
    <dsp:sp modelId="{2BDD092D-9805-4F19-A65B-FA19F1C19653}">
      <dsp:nvSpPr>
        <dsp:cNvPr id="0" name=""/>
        <dsp:cNvSpPr/>
      </dsp:nvSpPr>
      <dsp:spPr>
        <a:xfrm rot="5400000">
          <a:off x="2062233" y="2283374"/>
          <a:ext cx="930337" cy="1059156"/>
        </a:xfrm>
        <a:prstGeom prst="bentUpArrow">
          <a:avLst>
            <a:gd name="adj1" fmla="val 32840"/>
            <a:gd name="adj2" fmla="val 25000"/>
            <a:gd name="adj3" fmla="val 3578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9B6A97-4797-4168-89DD-81A49187BF31}">
      <dsp:nvSpPr>
        <dsp:cNvPr id="0" name=""/>
        <dsp:cNvSpPr/>
      </dsp:nvSpPr>
      <dsp:spPr>
        <a:xfrm>
          <a:off x="1815750" y="1252076"/>
          <a:ext cx="1566141" cy="1096247"/>
        </a:xfrm>
        <a:prstGeom prst="roundRect">
          <a:avLst>
            <a:gd name="adj" fmla="val 1667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t>Formulación de los Planes de Acción Seccional</a:t>
          </a:r>
          <a:endParaRPr lang="es-CO" sz="1800" b="1" kern="1200" dirty="0"/>
        </a:p>
      </dsp:txBody>
      <dsp:txXfrm>
        <a:off x="1869274" y="1305600"/>
        <a:ext cx="1459093" cy="989199"/>
      </dsp:txXfrm>
    </dsp:sp>
    <dsp:sp modelId="{912BDAC8-AE0E-4159-8DDF-2B46D0D82576}">
      <dsp:nvSpPr>
        <dsp:cNvPr id="0" name=""/>
        <dsp:cNvSpPr/>
      </dsp:nvSpPr>
      <dsp:spPr>
        <a:xfrm>
          <a:off x="3381891" y="1356628"/>
          <a:ext cx="1139061" cy="886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114300" lvl="1" indent="-114300" algn="l" defTabSz="666750">
            <a:lnSpc>
              <a:spcPct val="90000"/>
            </a:lnSpc>
            <a:spcBef>
              <a:spcPct val="0"/>
            </a:spcBef>
            <a:spcAft>
              <a:spcPct val="15000"/>
            </a:spcAft>
            <a:buChar char="••"/>
          </a:pPr>
          <a:r>
            <a:rPr lang="es-CO" sz="1500" b="1" kern="1200" dirty="0" smtClean="0"/>
            <a:t>Horizonte 2015-2018</a:t>
          </a:r>
          <a:endParaRPr lang="es-CO" sz="1500" b="1" kern="1200" dirty="0"/>
        </a:p>
      </dsp:txBody>
      <dsp:txXfrm>
        <a:off x="3381891" y="1356628"/>
        <a:ext cx="1139061" cy="886035"/>
      </dsp:txXfrm>
    </dsp:sp>
    <dsp:sp modelId="{0CD1DD6F-B3FC-4F08-814A-6A9C4ABF55EF}">
      <dsp:nvSpPr>
        <dsp:cNvPr id="0" name=""/>
        <dsp:cNvSpPr/>
      </dsp:nvSpPr>
      <dsp:spPr>
        <a:xfrm>
          <a:off x="3114247" y="2483524"/>
          <a:ext cx="1566141" cy="1096247"/>
        </a:xfrm>
        <a:prstGeom prst="roundRect">
          <a:avLst>
            <a:gd name="adj" fmla="val 1667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t>Formulación de los Planes de Acción Anuales</a:t>
          </a:r>
          <a:endParaRPr lang="es-CO" sz="1800" b="1" kern="1200" dirty="0"/>
        </a:p>
      </dsp:txBody>
      <dsp:txXfrm>
        <a:off x="3167771" y="2537048"/>
        <a:ext cx="1459093" cy="989199"/>
      </dsp:txXfrm>
    </dsp:sp>
    <dsp:sp modelId="{D5BEDA1D-FB17-46AC-8674-9BCEF60F79A5}">
      <dsp:nvSpPr>
        <dsp:cNvPr id="0" name=""/>
        <dsp:cNvSpPr/>
      </dsp:nvSpPr>
      <dsp:spPr>
        <a:xfrm>
          <a:off x="4680389" y="2588076"/>
          <a:ext cx="1139061" cy="886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s-CO" sz="1400" b="1" kern="1200" dirty="0" smtClean="0"/>
            <a:t>Vigencia Anual</a:t>
          </a:r>
          <a:endParaRPr lang="es-CO" sz="1400" b="1" kern="1200" dirty="0"/>
        </a:p>
      </dsp:txBody>
      <dsp:txXfrm>
        <a:off x="4680389" y="2588076"/>
        <a:ext cx="1139061" cy="8860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05C595-78E6-45DD-9716-0F4C8ED50D77}">
      <dsp:nvSpPr>
        <dsp:cNvPr id="0" name=""/>
        <dsp:cNvSpPr/>
      </dsp:nvSpPr>
      <dsp:spPr>
        <a:xfrm>
          <a:off x="775745" y="2032000"/>
          <a:ext cx="367177" cy="1749129"/>
        </a:xfrm>
        <a:custGeom>
          <a:avLst/>
          <a:gdLst/>
          <a:ahLst/>
          <a:cxnLst/>
          <a:rect l="0" t="0" r="0" b="0"/>
          <a:pathLst>
            <a:path>
              <a:moveTo>
                <a:pt x="0" y="0"/>
              </a:moveTo>
              <a:lnTo>
                <a:pt x="183588" y="0"/>
              </a:lnTo>
              <a:lnTo>
                <a:pt x="183588" y="1749129"/>
              </a:lnTo>
              <a:lnTo>
                <a:pt x="367177" y="17491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CO" sz="600" kern="1200"/>
        </a:p>
      </dsp:txBody>
      <dsp:txXfrm>
        <a:off x="914653" y="2861883"/>
        <a:ext cx="89362" cy="89362"/>
      </dsp:txXfrm>
    </dsp:sp>
    <dsp:sp modelId="{02EFE371-95B2-4399-A3AE-B3968C6E47EC}">
      <dsp:nvSpPr>
        <dsp:cNvPr id="0" name=""/>
        <dsp:cNvSpPr/>
      </dsp:nvSpPr>
      <dsp:spPr>
        <a:xfrm>
          <a:off x="775745" y="2032000"/>
          <a:ext cx="367177" cy="1049477"/>
        </a:xfrm>
        <a:custGeom>
          <a:avLst/>
          <a:gdLst/>
          <a:ahLst/>
          <a:cxnLst/>
          <a:rect l="0" t="0" r="0" b="0"/>
          <a:pathLst>
            <a:path>
              <a:moveTo>
                <a:pt x="0" y="0"/>
              </a:moveTo>
              <a:lnTo>
                <a:pt x="183588" y="0"/>
              </a:lnTo>
              <a:lnTo>
                <a:pt x="183588" y="1049477"/>
              </a:lnTo>
              <a:lnTo>
                <a:pt x="367177" y="10494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931538" y="2528942"/>
        <a:ext cx="55592" cy="55592"/>
      </dsp:txXfrm>
    </dsp:sp>
    <dsp:sp modelId="{57CF699E-B162-4108-B577-3089CDD1F6E9}">
      <dsp:nvSpPr>
        <dsp:cNvPr id="0" name=""/>
        <dsp:cNvSpPr/>
      </dsp:nvSpPr>
      <dsp:spPr>
        <a:xfrm>
          <a:off x="775745" y="2032000"/>
          <a:ext cx="367177" cy="349825"/>
        </a:xfrm>
        <a:custGeom>
          <a:avLst/>
          <a:gdLst/>
          <a:ahLst/>
          <a:cxnLst/>
          <a:rect l="0" t="0" r="0" b="0"/>
          <a:pathLst>
            <a:path>
              <a:moveTo>
                <a:pt x="0" y="0"/>
              </a:moveTo>
              <a:lnTo>
                <a:pt x="183588" y="0"/>
              </a:lnTo>
              <a:lnTo>
                <a:pt x="183588" y="349825"/>
              </a:lnTo>
              <a:lnTo>
                <a:pt x="367177" y="3498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946655" y="2194234"/>
        <a:ext cx="25357" cy="25357"/>
      </dsp:txXfrm>
    </dsp:sp>
    <dsp:sp modelId="{6496ED6C-A85F-4928-8C47-554B9F0A8F0E}">
      <dsp:nvSpPr>
        <dsp:cNvPr id="0" name=""/>
        <dsp:cNvSpPr/>
      </dsp:nvSpPr>
      <dsp:spPr>
        <a:xfrm>
          <a:off x="775745" y="1682174"/>
          <a:ext cx="367177" cy="349825"/>
        </a:xfrm>
        <a:custGeom>
          <a:avLst/>
          <a:gdLst/>
          <a:ahLst/>
          <a:cxnLst/>
          <a:rect l="0" t="0" r="0" b="0"/>
          <a:pathLst>
            <a:path>
              <a:moveTo>
                <a:pt x="0" y="349825"/>
              </a:moveTo>
              <a:lnTo>
                <a:pt x="183588" y="349825"/>
              </a:lnTo>
              <a:lnTo>
                <a:pt x="183588" y="0"/>
              </a:lnTo>
              <a:lnTo>
                <a:pt x="36717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946655" y="1844408"/>
        <a:ext cx="25357" cy="25357"/>
      </dsp:txXfrm>
    </dsp:sp>
    <dsp:sp modelId="{5166A16B-1F74-4C3A-A800-2083929A0347}">
      <dsp:nvSpPr>
        <dsp:cNvPr id="0" name=""/>
        <dsp:cNvSpPr/>
      </dsp:nvSpPr>
      <dsp:spPr>
        <a:xfrm>
          <a:off x="775745" y="982522"/>
          <a:ext cx="367177" cy="1049477"/>
        </a:xfrm>
        <a:custGeom>
          <a:avLst/>
          <a:gdLst/>
          <a:ahLst/>
          <a:cxnLst/>
          <a:rect l="0" t="0" r="0" b="0"/>
          <a:pathLst>
            <a:path>
              <a:moveTo>
                <a:pt x="0" y="1049477"/>
              </a:moveTo>
              <a:lnTo>
                <a:pt x="183588" y="1049477"/>
              </a:lnTo>
              <a:lnTo>
                <a:pt x="183588" y="0"/>
              </a:lnTo>
              <a:lnTo>
                <a:pt x="36717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931538" y="1479464"/>
        <a:ext cx="55592" cy="55592"/>
      </dsp:txXfrm>
    </dsp:sp>
    <dsp:sp modelId="{525D8756-546F-4768-92C5-550D7CA7171E}">
      <dsp:nvSpPr>
        <dsp:cNvPr id="0" name=""/>
        <dsp:cNvSpPr/>
      </dsp:nvSpPr>
      <dsp:spPr>
        <a:xfrm>
          <a:off x="775745" y="282870"/>
          <a:ext cx="367177" cy="1749129"/>
        </a:xfrm>
        <a:custGeom>
          <a:avLst/>
          <a:gdLst/>
          <a:ahLst/>
          <a:cxnLst/>
          <a:rect l="0" t="0" r="0" b="0"/>
          <a:pathLst>
            <a:path>
              <a:moveTo>
                <a:pt x="0" y="1749129"/>
              </a:moveTo>
              <a:lnTo>
                <a:pt x="183588" y="1749129"/>
              </a:lnTo>
              <a:lnTo>
                <a:pt x="183588" y="0"/>
              </a:lnTo>
              <a:lnTo>
                <a:pt x="36717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CO" sz="600" kern="1200"/>
        </a:p>
      </dsp:txBody>
      <dsp:txXfrm>
        <a:off x="914653" y="1112754"/>
        <a:ext cx="89362" cy="89362"/>
      </dsp:txXfrm>
    </dsp:sp>
    <dsp:sp modelId="{DE6136C8-3007-4BAE-A72E-A721C130947D}">
      <dsp:nvSpPr>
        <dsp:cNvPr id="0" name=""/>
        <dsp:cNvSpPr/>
      </dsp:nvSpPr>
      <dsp:spPr>
        <a:xfrm rot="16200000">
          <a:off x="-977065" y="1752139"/>
          <a:ext cx="2945901" cy="55972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s-CO" sz="2800" b="0" kern="1200" dirty="0" smtClean="0"/>
            <a:t>Comité Técnico</a:t>
          </a:r>
        </a:p>
      </dsp:txBody>
      <dsp:txXfrm>
        <a:off x="-977065" y="1752139"/>
        <a:ext cx="2945901" cy="559721"/>
      </dsp:txXfrm>
    </dsp:sp>
    <dsp:sp modelId="{38E803C1-ECE8-4619-A72A-86F76802A58C}">
      <dsp:nvSpPr>
        <dsp:cNvPr id="0" name=""/>
        <dsp:cNvSpPr/>
      </dsp:nvSpPr>
      <dsp:spPr>
        <a:xfrm>
          <a:off x="1142923" y="3010"/>
          <a:ext cx="2841180" cy="55972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dirty="0" smtClean="0"/>
            <a:t>Director Seccional de Investigaciones</a:t>
          </a:r>
        </a:p>
      </dsp:txBody>
      <dsp:txXfrm>
        <a:off x="1142923" y="3010"/>
        <a:ext cx="2841180" cy="559721"/>
      </dsp:txXfrm>
    </dsp:sp>
    <dsp:sp modelId="{9CC43C78-C0B0-425F-A30F-CEC77498B4E2}">
      <dsp:nvSpPr>
        <dsp:cNvPr id="0" name=""/>
        <dsp:cNvSpPr/>
      </dsp:nvSpPr>
      <dsp:spPr>
        <a:xfrm>
          <a:off x="1142923" y="702661"/>
          <a:ext cx="2841180" cy="55972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dirty="0" smtClean="0"/>
            <a:t> Líderes de Proyectos Académicos</a:t>
          </a:r>
          <a:endParaRPr lang="es-CO" sz="1600" b="1" kern="1200" dirty="0"/>
        </a:p>
      </dsp:txBody>
      <dsp:txXfrm>
        <a:off x="1142923" y="702661"/>
        <a:ext cx="2841180" cy="559721"/>
      </dsp:txXfrm>
    </dsp:sp>
    <dsp:sp modelId="{1A8F82DD-3C1E-48EE-9A70-CB56687CB7E5}">
      <dsp:nvSpPr>
        <dsp:cNvPr id="0" name=""/>
        <dsp:cNvSpPr/>
      </dsp:nvSpPr>
      <dsp:spPr>
        <a:xfrm>
          <a:off x="1142923" y="1402313"/>
          <a:ext cx="2841180" cy="55972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dirty="0" smtClean="0"/>
            <a:t>Líderes de Proyectos Administrativos</a:t>
          </a:r>
          <a:endParaRPr lang="es-CO" sz="1600" b="1" kern="1200" dirty="0"/>
        </a:p>
      </dsp:txBody>
      <dsp:txXfrm>
        <a:off x="1142923" y="1402313"/>
        <a:ext cx="2841180" cy="559721"/>
      </dsp:txXfrm>
    </dsp:sp>
    <dsp:sp modelId="{7FA88807-E090-4CB1-83C2-8F571319C325}">
      <dsp:nvSpPr>
        <dsp:cNvPr id="0" name=""/>
        <dsp:cNvSpPr/>
      </dsp:nvSpPr>
      <dsp:spPr>
        <a:xfrm>
          <a:off x="1142923" y="2101965"/>
          <a:ext cx="2841180" cy="55972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dirty="0" smtClean="0"/>
            <a:t>Jefe Seccional de Presupuesto</a:t>
          </a:r>
          <a:endParaRPr lang="es-CO" sz="1600" b="1" kern="1200" dirty="0"/>
        </a:p>
      </dsp:txBody>
      <dsp:txXfrm>
        <a:off x="1142923" y="2101965"/>
        <a:ext cx="2841180" cy="559721"/>
      </dsp:txXfrm>
    </dsp:sp>
    <dsp:sp modelId="{15775129-0D93-4C26-A14E-7020B2557BE5}">
      <dsp:nvSpPr>
        <dsp:cNvPr id="0" name=""/>
        <dsp:cNvSpPr/>
      </dsp:nvSpPr>
      <dsp:spPr>
        <a:xfrm>
          <a:off x="1142923" y="2801616"/>
          <a:ext cx="2841180" cy="55972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dirty="0" smtClean="0"/>
            <a:t>Auditor Seccional</a:t>
          </a:r>
          <a:endParaRPr lang="es-CO" sz="1600" b="1" kern="1200" dirty="0"/>
        </a:p>
      </dsp:txBody>
      <dsp:txXfrm>
        <a:off x="1142923" y="2801616"/>
        <a:ext cx="2841180" cy="559721"/>
      </dsp:txXfrm>
    </dsp:sp>
    <dsp:sp modelId="{B59052D8-B841-4714-8912-F968B0F63344}">
      <dsp:nvSpPr>
        <dsp:cNvPr id="0" name=""/>
        <dsp:cNvSpPr/>
      </dsp:nvSpPr>
      <dsp:spPr>
        <a:xfrm>
          <a:off x="1142923" y="3501268"/>
          <a:ext cx="2841180" cy="55972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O" sz="1600" b="1" kern="1200" dirty="0" smtClean="0"/>
            <a:t>Director Seccional de Planeación (secretario técnico)</a:t>
          </a:r>
          <a:endParaRPr lang="es-CO" sz="1600" b="1" kern="1200" dirty="0"/>
        </a:p>
      </dsp:txBody>
      <dsp:txXfrm>
        <a:off x="1142923" y="3501268"/>
        <a:ext cx="2841180" cy="5597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A2F488-D22A-4A38-8307-B3B21A37713B}">
      <dsp:nvSpPr>
        <dsp:cNvPr id="0" name=""/>
        <dsp:cNvSpPr/>
      </dsp:nvSpPr>
      <dsp:spPr>
        <a:xfrm>
          <a:off x="705319" y="2032000"/>
          <a:ext cx="367177" cy="1749129"/>
        </a:xfrm>
        <a:custGeom>
          <a:avLst/>
          <a:gdLst/>
          <a:ahLst/>
          <a:cxnLst/>
          <a:rect l="0" t="0" r="0" b="0"/>
          <a:pathLst>
            <a:path>
              <a:moveTo>
                <a:pt x="0" y="0"/>
              </a:moveTo>
              <a:lnTo>
                <a:pt x="183588" y="0"/>
              </a:lnTo>
              <a:lnTo>
                <a:pt x="183588" y="1749129"/>
              </a:lnTo>
              <a:lnTo>
                <a:pt x="367177" y="17491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CO" sz="600" kern="1200"/>
        </a:p>
      </dsp:txBody>
      <dsp:txXfrm>
        <a:off x="844226" y="2861883"/>
        <a:ext cx="89362" cy="89362"/>
      </dsp:txXfrm>
    </dsp:sp>
    <dsp:sp modelId="{781EEF51-0BAC-4CC5-A888-DED8CB5259D1}">
      <dsp:nvSpPr>
        <dsp:cNvPr id="0" name=""/>
        <dsp:cNvSpPr/>
      </dsp:nvSpPr>
      <dsp:spPr>
        <a:xfrm>
          <a:off x="705319" y="2032000"/>
          <a:ext cx="367177" cy="1049477"/>
        </a:xfrm>
        <a:custGeom>
          <a:avLst/>
          <a:gdLst/>
          <a:ahLst/>
          <a:cxnLst/>
          <a:rect l="0" t="0" r="0" b="0"/>
          <a:pathLst>
            <a:path>
              <a:moveTo>
                <a:pt x="0" y="0"/>
              </a:moveTo>
              <a:lnTo>
                <a:pt x="183588" y="0"/>
              </a:lnTo>
              <a:lnTo>
                <a:pt x="183588" y="1049477"/>
              </a:lnTo>
              <a:lnTo>
                <a:pt x="367177" y="10494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861111" y="2528942"/>
        <a:ext cx="55592" cy="55592"/>
      </dsp:txXfrm>
    </dsp:sp>
    <dsp:sp modelId="{AEEAA778-5BC3-4F9B-A7D4-A0A4E7B85F5A}">
      <dsp:nvSpPr>
        <dsp:cNvPr id="0" name=""/>
        <dsp:cNvSpPr/>
      </dsp:nvSpPr>
      <dsp:spPr>
        <a:xfrm>
          <a:off x="705319" y="2032000"/>
          <a:ext cx="367177" cy="349825"/>
        </a:xfrm>
        <a:custGeom>
          <a:avLst/>
          <a:gdLst/>
          <a:ahLst/>
          <a:cxnLst/>
          <a:rect l="0" t="0" r="0" b="0"/>
          <a:pathLst>
            <a:path>
              <a:moveTo>
                <a:pt x="0" y="0"/>
              </a:moveTo>
              <a:lnTo>
                <a:pt x="183588" y="0"/>
              </a:lnTo>
              <a:lnTo>
                <a:pt x="183588" y="349825"/>
              </a:lnTo>
              <a:lnTo>
                <a:pt x="367177" y="3498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876229" y="2194234"/>
        <a:ext cx="25357" cy="25357"/>
      </dsp:txXfrm>
    </dsp:sp>
    <dsp:sp modelId="{E154ED12-E9E8-48DF-B152-A232A3948EA5}">
      <dsp:nvSpPr>
        <dsp:cNvPr id="0" name=""/>
        <dsp:cNvSpPr/>
      </dsp:nvSpPr>
      <dsp:spPr>
        <a:xfrm>
          <a:off x="705319" y="1682174"/>
          <a:ext cx="367177" cy="349825"/>
        </a:xfrm>
        <a:custGeom>
          <a:avLst/>
          <a:gdLst/>
          <a:ahLst/>
          <a:cxnLst/>
          <a:rect l="0" t="0" r="0" b="0"/>
          <a:pathLst>
            <a:path>
              <a:moveTo>
                <a:pt x="0" y="349825"/>
              </a:moveTo>
              <a:lnTo>
                <a:pt x="183588" y="349825"/>
              </a:lnTo>
              <a:lnTo>
                <a:pt x="183588" y="0"/>
              </a:lnTo>
              <a:lnTo>
                <a:pt x="36717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876229" y="1844408"/>
        <a:ext cx="25357" cy="25357"/>
      </dsp:txXfrm>
    </dsp:sp>
    <dsp:sp modelId="{D67A3D9C-BD8F-4D79-B40D-70C71CBED9D5}">
      <dsp:nvSpPr>
        <dsp:cNvPr id="0" name=""/>
        <dsp:cNvSpPr/>
      </dsp:nvSpPr>
      <dsp:spPr>
        <a:xfrm>
          <a:off x="705319" y="982522"/>
          <a:ext cx="367177" cy="1049477"/>
        </a:xfrm>
        <a:custGeom>
          <a:avLst/>
          <a:gdLst/>
          <a:ahLst/>
          <a:cxnLst/>
          <a:rect l="0" t="0" r="0" b="0"/>
          <a:pathLst>
            <a:path>
              <a:moveTo>
                <a:pt x="0" y="1049477"/>
              </a:moveTo>
              <a:lnTo>
                <a:pt x="183588" y="1049477"/>
              </a:lnTo>
              <a:lnTo>
                <a:pt x="183588" y="0"/>
              </a:lnTo>
              <a:lnTo>
                <a:pt x="36717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861111" y="1479464"/>
        <a:ext cx="55592" cy="55592"/>
      </dsp:txXfrm>
    </dsp:sp>
    <dsp:sp modelId="{2F3D8C74-ABD7-40FB-905F-D992C4B9A462}">
      <dsp:nvSpPr>
        <dsp:cNvPr id="0" name=""/>
        <dsp:cNvSpPr/>
      </dsp:nvSpPr>
      <dsp:spPr>
        <a:xfrm>
          <a:off x="705319" y="282870"/>
          <a:ext cx="367177" cy="1749129"/>
        </a:xfrm>
        <a:custGeom>
          <a:avLst/>
          <a:gdLst/>
          <a:ahLst/>
          <a:cxnLst/>
          <a:rect l="0" t="0" r="0" b="0"/>
          <a:pathLst>
            <a:path>
              <a:moveTo>
                <a:pt x="0" y="1749129"/>
              </a:moveTo>
              <a:lnTo>
                <a:pt x="183588" y="1749129"/>
              </a:lnTo>
              <a:lnTo>
                <a:pt x="183588" y="0"/>
              </a:lnTo>
              <a:lnTo>
                <a:pt x="36717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CO" sz="600" kern="1200"/>
        </a:p>
      </dsp:txBody>
      <dsp:txXfrm>
        <a:off x="844226" y="1112754"/>
        <a:ext cx="89362" cy="89362"/>
      </dsp:txXfrm>
    </dsp:sp>
    <dsp:sp modelId="{A696F636-EB23-438B-91B3-9FB9BF113AA0}">
      <dsp:nvSpPr>
        <dsp:cNvPr id="0" name=""/>
        <dsp:cNvSpPr/>
      </dsp:nvSpPr>
      <dsp:spPr>
        <a:xfrm rot="16200000">
          <a:off x="-1047491" y="1752139"/>
          <a:ext cx="2945901" cy="559721"/>
        </a:xfrm>
        <a:prstGeom prst="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s-CO" sz="2100" b="0" kern="1200" dirty="0" smtClean="0"/>
            <a:t>COMITÉ DE SEGUIMIENTO</a:t>
          </a:r>
        </a:p>
      </dsp:txBody>
      <dsp:txXfrm>
        <a:off x="-1047491" y="1752139"/>
        <a:ext cx="2945901" cy="559721"/>
      </dsp:txXfrm>
    </dsp:sp>
    <dsp:sp modelId="{3BDAAEBF-1C54-4174-9C7F-D1AFFFF4178E}">
      <dsp:nvSpPr>
        <dsp:cNvPr id="0" name=""/>
        <dsp:cNvSpPr/>
      </dsp:nvSpPr>
      <dsp:spPr>
        <a:xfrm>
          <a:off x="1072496" y="3010"/>
          <a:ext cx="2310297" cy="559721"/>
        </a:xfrm>
        <a:prstGeom prst="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s-CO" sz="1350" b="1" kern="1200" dirty="0" smtClean="0"/>
            <a:t>Rector Seccional</a:t>
          </a:r>
        </a:p>
      </dsp:txBody>
      <dsp:txXfrm>
        <a:off x="1072496" y="3010"/>
        <a:ext cx="2310297" cy="559721"/>
      </dsp:txXfrm>
    </dsp:sp>
    <dsp:sp modelId="{6EE1D030-FBEF-45C3-B8A4-0A919A284FDC}">
      <dsp:nvSpPr>
        <dsp:cNvPr id="0" name=""/>
        <dsp:cNvSpPr/>
      </dsp:nvSpPr>
      <dsp:spPr>
        <a:xfrm>
          <a:off x="1072496" y="702661"/>
          <a:ext cx="2310297" cy="559721"/>
        </a:xfrm>
        <a:prstGeom prst="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s-CO" sz="1350" b="1" kern="1200" dirty="0" smtClean="0"/>
            <a:t>Director Seccional de Planeación (secretario técnico)</a:t>
          </a:r>
          <a:endParaRPr lang="es-CO" sz="1350" b="1" kern="1200" dirty="0"/>
        </a:p>
      </dsp:txBody>
      <dsp:txXfrm>
        <a:off x="1072496" y="702661"/>
        <a:ext cx="2310297" cy="559721"/>
      </dsp:txXfrm>
    </dsp:sp>
    <dsp:sp modelId="{B9EBAD4D-8D7A-4704-B7E3-C3859180AEA4}">
      <dsp:nvSpPr>
        <dsp:cNvPr id="0" name=""/>
        <dsp:cNvSpPr/>
      </dsp:nvSpPr>
      <dsp:spPr>
        <a:xfrm>
          <a:off x="1072496" y="1402313"/>
          <a:ext cx="2310297" cy="559721"/>
        </a:xfrm>
        <a:prstGeom prst="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s-CO" sz="1350" b="1" kern="1200" dirty="0" smtClean="0"/>
            <a:t>Coordinador Seccional de Acreditación</a:t>
          </a:r>
          <a:endParaRPr lang="es-CO" sz="1350" b="1" kern="1200" dirty="0"/>
        </a:p>
      </dsp:txBody>
      <dsp:txXfrm>
        <a:off x="1072496" y="1402313"/>
        <a:ext cx="2310297" cy="559721"/>
      </dsp:txXfrm>
    </dsp:sp>
    <dsp:sp modelId="{6A95ED51-FBA1-4548-8212-890EFB29577B}">
      <dsp:nvSpPr>
        <dsp:cNvPr id="0" name=""/>
        <dsp:cNvSpPr/>
      </dsp:nvSpPr>
      <dsp:spPr>
        <a:xfrm>
          <a:off x="1072496" y="2101965"/>
          <a:ext cx="2310297" cy="55972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s-CO" sz="1350" b="1" kern="1200" dirty="0" smtClean="0"/>
            <a:t>Delegado Personal del Presidente</a:t>
          </a:r>
          <a:endParaRPr lang="es-CO" sz="1350" b="1" kern="1200" dirty="0"/>
        </a:p>
      </dsp:txBody>
      <dsp:txXfrm>
        <a:off x="1072496" y="2101965"/>
        <a:ext cx="2310297" cy="559721"/>
      </dsp:txXfrm>
    </dsp:sp>
    <dsp:sp modelId="{9D92F266-B026-48F2-9C2E-05B78819A53C}">
      <dsp:nvSpPr>
        <dsp:cNvPr id="0" name=""/>
        <dsp:cNvSpPr/>
      </dsp:nvSpPr>
      <dsp:spPr>
        <a:xfrm>
          <a:off x="1072496" y="2801616"/>
          <a:ext cx="2310297" cy="55972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s-CO" sz="1350" b="1" kern="1200" dirty="0" smtClean="0"/>
            <a:t>Director Seccional de Planeación (secretario técnico)</a:t>
          </a:r>
        </a:p>
      </dsp:txBody>
      <dsp:txXfrm>
        <a:off x="1072496" y="2801616"/>
        <a:ext cx="2310297" cy="559721"/>
      </dsp:txXfrm>
    </dsp:sp>
    <dsp:sp modelId="{EDCD17DF-B362-4C58-9E26-A778C7EC8C22}">
      <dsp:nvSpPr>
        <dsp:cNvPr id="0" name=""/>
        <dsp:cNvSpPr/>
      </dsp:nvSpPr>
      <dsp:spPr>
        <a:xfrm>
          <a:off x="1072496" y="3501268"/>
          <a:ext cx="2310297" cy="55972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00075">
            <a:lnSpc>
              <a:spcPct val="90000"/>
            </a:lnSpc>
            <a:spcBef>
              <a:spcPct val="0"/>
            </a:spcBef>
            <a:spcAft>
              <a:spcPct val="35000"/>
            </a:spcAft>
          </a:pPr>
          <a:r>
            <a:rPr lang="es-CO" sz="1350" b="1" kern="1200" dirty="0" smtClean="0"/>
            <a:t>Coordinador de Calidad Seccional</a:t>
          </a:r>
        </a:p>
      </dsp:txBody>
      <dsp:txXfrm>
        <a:off x="1072496" y="3501268"/>
        <a:ext cx="2310297" cy="55972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57C3DA-5A0C-4B33-A4BD-8D7725CEF0BB}">
      <dsp:nvSpPr>
        <dsp:cNvPr id="0" name=""/>
        <dsp:cNvSpPr/>
      </dsp:nvSpPr>
      <dsp:spPr>
        <a:xfrm>
          <a:off x="7257617" y="1137726"/>
          <a:ext cx="1791904" cy="4550905"/>
        </a:xfrm>
        <a:prstGeom prst="wedgeRectCallout">
          <a:avLst>
            <a:gd name="adj1" fmla="val 0"/>
            <a:gd name="adj2" fmla="val 0"/>
          </a:avLst>
        </a:prstGeom>
        <a:solidFill>
          <a:schemeClr val="accent4">
            <a:tint val="50000"/>
            <a:hueOff val="0"/>
            <a:satOff val="0"/>
            <a:lumOff val="0"/>
            <a:alphaOff val="0"/>
          </a:schemeClr>
        </a:solidFill>
        <a:ln w="9525" cap="flat" cmpd="sng" algn="ctr">
          <a:solidFill>
            <a:schemeClr val="tx1"/>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txBody>
        <a:bodyPr spcFirstLastPara="0" vert="horz" wrap="square" lIns="15875" tIns="15875" rIns="15875" bIns="15875" numCol="1" spcCol="1270" anchor="t" anchorCtr="0">
          <a:noAutofit/>
        </a:bodyPr>
        <a:lstStyle/>
        <a:p>
          <a:pPr lvl="0" algn="l" defTabSz="222250">
            <a:lnSpc>
              <a:spcPct val="90000"/>
            </a:lnSpc>
            <a:spcBef>
              <a:spcPct val="0"/>
            </a:spcBef>
            <a:spcAft>
              <a:spcPct val="35000"/>
            </a:spcAft>
          </a:pPr>
          <a:endParaRPr lang="es-CO" sz="500" b="1" kern="1200" dirty="0" smtClean="0"/>
        </a:p>
        <a:p>
          <a:pPr lvl="0" algn="l" defTabSz="222250">
            <a:lnSpc>
              <a:spcPct val="90000"/>
            </a:lnSpc>
            <a:spcBef>
              <a:spcPct val="0"/>
            </a:spcBef>
            <a:spcAft>
              <a:spcPct val="35000"/>
            </a:spcAft>
          </a:pPr>
          <a:r>
            <a:rPr lang="es-CO" sz="1050" b="1" kern="1200" dirty="0" smtClean="0"/>
            <a:t>ROLES</a:t>
          </a:r>
        </a:p>
        <a:p>
          <a:pPr lvl="0" algn="l" defTabSz="222250">
            <a:lnSpc>
              <a:spcPct val="90000"/>
            </a:lnSpc>
            <a:spcBef>
              <a:spcPct val="0"/>
            </a:spcBef>
            <a:spcAft>
              <a:spcPct val="35000"/>
            </a:spcAft>
          </a:pPr>
          <a:r>
            <a:rPr lang="es-CO" sz="1050" b="1" kern="1200" dirty="0" smtClean="0"/>
            <a:t>- Formulación:  Líderes</a:t>
          </a:r>
        </a:p>
        <a:p>
          <a:pPr lvl="0" algn="l" defTabSz="222250">
            <a:lnSpc>
              <a:spcPct val="90000"/>
            </a:lnSpc>
            <a:spcBef>
              <a:spcPct val="0"/>
            </a:spcBef>
            <a:spcAft>
              <a:spcPct val="35000"/>
            </a:spcAft>
          </a:pPr>
          <a:r>
            <a:rPr lang="es-CO" sz="1050" b="1" kern="1200" dirty="0" smtClean="0"/>
            <a:t>- Acompañamiento:     Comité Técnico </a:t>
          </a:r>
        </a:p>
        <a:p>
          <a:pPr lvl="0" algn="l" defTabSz="222250">
            <a:lnSpc>
              <a:spcPct val="90000"/>
            </a:lnSpc>
            <a:spcBef>
              <a:spcPct val="0"/>
            </a:spcBef>
            <a:spcAft>
              <a:spcPct val="35000"/>
            </a:spcAft>
          </a:pPr>
          <a:r>
            <a:rPr lang="es-CO" sz="1050" b="1" kern="1200" dirty="0" smtClean="0"/>
            <a:t>- Consolidación:  Planeación</a:t>
          </a:r>
        </a:p>
        <a:p>
          <a:pPr lvl="0" algn="l" defTabSz="222250">
            <a:lnSpc>
              <a:spcPct val="90000"/>
            </a:lnSpc>
            <a:spcBef>
              <a:spcPct val="0"/>
            </a:spcBef>
            <a:spcAft>
              <a:spcPct val="35000"/>
            </a:spcAft>
          </a:pPr>
          <a:r>
            <a:rPr lang="es-CO" sz="1050" b="1" kern="1200" dirty="0" smtClean="0"/>
            <a:t>- Aprobación:  Comités (Técnico y de Seguimiento)</a:t>
          </a:r>
        </a:p>
        <a:p>
          <a:pPr lvl="0" algn="l" defTabSz="222250">
            <a:lnSpc>
              <a:spcPct val="90000"/>
            </a:lnSpc>
            <a:spcBef>
              <a:spcPct val="0"/>
            </a:spcBef>
            <a:spcAft>
              <a:spcPct val="35000"/>
            </a:spcAft>
          </a:pPr>
          <a:r>
            <a:rPr lang="es-CO" sz="1050" b="1" kern="1200" dirty="0" smtClean="0"/>
            <a:t>- Presentación Consejo Directivo:  Gestores</a:t>
          </a:r>
        </a:p>
        <a:p>
          <a:pPr lvl="0" algn="l" defTabSz="222250">
            <a:lnSpc>
              <a:spcPct val="90000"/>
            </a:lnSpc>
            <a:spcBef>
              <a:spcPct val="0"/>
            </a:spcBef>
            <a:spcAft>
              <a:spcPct val="35000"/>
            </a:spcAft>
          </a:pPr>
          <a:endParaRPr lang="es-CO" sz="1050" b="1" kern="1200" dirty="0" smtClean="0"/>
        </a:p>
        <a:p>
          <a:pPr lvl="0" algn="l" defTabSz="222250">
            <a:lnSpc>
              <a:spcPct val="90000"/>
            </a:lnSpc>
            <a:spcBef>
              <a:spcPct val="0"/>
            </a:spcBef>
            <a:spcAft>
              <a:spcPct val="35000"/>
            </a:spcAft>
          </a:pPr>
          <a:r>
            <a:rPr lang="es-CO" sz="1050" b="1" kern="1200" dirty="0" smtClean="0"/>
            <a:t>CONTENIDO PAS</a:t>
          </a:r>
        </a:p>
        <a:p>
          <a:pPr lvl="0" algn="l" defTabSz="222250">
            <a:lnSpc>
              <a:spcPct val="90000"/>
            </a:lnSpc>
            <a:spcBef>
              <a:spcPct val="0"/>
            </a:spcBef>
            <a:spcAft>
              <a:spcPct val="35000"/>
            </a:spcAft>
          </a:pPr>
          <a:r>
            <a:rPr lang="es-CO" sz="1050" b="1" kern="1200" dirty="0" smtClean="0"/>
            <a:t>- Información General</a:t>
          </a:r>
        </a:p>
        <a:p>
          <a:pPr lvl="0" algn="l" defTabSz="222250">
            <a:lnSpc>
              <a:spcPct val="90000"/>
            </a:lnSpc>
            <a:spcBef>
              <a:spcPct val="0"/>
            </a:spcBef>
            <a:spcAft>
              <a:spcPct val="35000"/>
            </a:spcAft>
          </a:pPr>
          <a:r>
            <a:rPr lang="es-CO" sz="1050" b="1" kern="1200" dirty="0" smtClean="0"/>
            <a:t>- Datos del Responsable</a:t>
          </a:r>
        </a:p>
        <a:p>
          <a:pPr lvl="0" algn="l" defTabSz="222250">
            <a:lnSpc>
              <a:spcPct val="90000"/>
            </a:lnSpc>
            <a:spcBef>
              <a:spcPct val="0"/>
            </a:spcBef>
            <a:spcAft>
              <a:spcPct val="35000"/>
            </a:spcAft>
          </a:pPr>
          <a:r>
            <a:rPr lang="es-CO" sz="1050" b="1" kern="1200" dirty="0" smtClean="0"/>
            <a:t>- Objetivos, Acciones, Indicadores , Valor inicial y Metas (2018 – 2021 – 2025)</a:t>
          </a:r>
        </a:p>
        <a:p>
          <a:pPr lvl="0" algn="l" defTabSz="222250">
            <a:lnSpc>
              <a:spcPct val="90000"/>
            </a:lnSpc>
            <a:spcBef>
              <a:spcPct val="0"/>
            </a:spcBef>
            <a:spcAft>
              <a:spcPct val="35000"/>
            </a:spcAft>
          </a:pPr>
          <a:r>
            <a:rPr lang="es-CO" sz="1050" b="1" kern="1200" dirty="0" smtClean="0"/>
            <a:t>Fecha de Elaboración</a:t>
          </a:r>
        </a:p>
        <a:p>
          <a:pPr lvl="0" algn="l" defTabSz="222250">
            <a:lnSpc>
              <a:spcPct val="90000"/>
            </a:lnSpc>
            <a:spcBef>
              <a:spcPct val="0"/>
            </a:spcBef>
            <a:spcAft>
              <a:spcPct val="35000"/>
            </a:spcAft>
          </a:pPr>
          <a:r>
            <a:rPr lang="es-CO" sz="1050" b="1" kern="1200" dirty="0" smtClean="0"/>
            <a:t>CONTENIDO </a:t>
          </a:r>
          <a:r>
            <a:rPr lang="es-CO" sz="1050" b="1" kern="1200" dirty="0" smtClean="0"/>
            <a:t>PAT</a:t>
          </a:r>
        </a:p>
        <a:p>
          <a:pPr lvl="0" algn="l" defTabSz="222250">
            <a:lnSpc>
              <a:spcPct val="90000"/>
            </a:lnSpc>
            <a:spcBef>
              <a:spcPct val="0"/>
            </a:spcBef>
            <a:spcAft>
              <a:spcPct val="35000"/>
            </a:spcAft>
          </a:pPr>
          <a:r>
            <a:rPr lang="es-CO" sz="1050" b="1" kern="1200" dirty="0" smtClean="0"/>
            <a:t>- Acciones, Actividades, Presupuesto, Responsable, Cronograma, Indicadores (Valor inicial, Meta  para la Vigencia, Responsable de la medición y Frecuencia)</a:t>
          </a:r>
        </a:p>
      </dsp:txBody>
      <dsp:txXfrm>
        <a:off x="7485075" y="1137726"/>
        <a:ext cx="1564446" cy="4550905"/>
      </dsp:txXfrm>
    </dsp:sp>
    <dsp:sp modelId="{CD82C0D0-9E4A-4263-88D1-F7D04BFCDCF2}">
      <dsp:nvSpPr>
        <dsp:cNvPr id="0" name=""/>
        <dsp:cNvSpPr/>
      </dsp:nvSpPr>
      <dsp:spPr>
        <a:xfrm>
          <a:off x="7257617" y="0"/>
          <a:ext cx="1791904" cy="1137726"/>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925" tIns="34925" rIns="34925" bIns="34925" numCol="1" spcCol="1270" anchor="ctr" anchorCtr="0">
          <a:noAutofit/>
        </a:bodyPr>
        <a:lstStyle/>
        <a:p>
          <a:pPr lvl="0" algn="ctr" defTabSz="466725">
            <a:lnSpc>
              <a:spcPct val="90000"/>
            </a:lnSpc>
            <a:spcBef>
              <a:spcPct val="0"/>
            </a:spcBef>
            <a:spcAft>
              <a:spcPct val="35000"/>
            </a:spcAft>
          </a:pPr>
          <a:r>
            <a:rPr lang="es-CO" sz="1050" b="1" kern="1200" dirty="0" smtClean="0"/>
            <a:t>Formulación y Aprobación de Planes de Acción Seccional y Planes Anuales de Trabajo (Comité Técnico</a:t>
          </a:r>
          <a:r>
            <a:rPr lang="es-CO" sz="1050" b="1" kern="1200" smtClean="0"/>
            <a:t>, Comité de Seguimiento y </a:t>
          </a:r>
          <a:r>
            <a:rPr lang="es-CO" sz="1050" b="1" kern="1200" dirty="0" smtClean="0"/>
            <a:t>Consejo Directivo)</a:t>
          </a:r>
          <a:endParaRPr lang="es-CO" sz="1050" b="1" kern="1200" dirty="0"/>
        </a:p>
      </dsp:txBody>
      <dsp:txXfrm>
        <a:off x="7257617" y="0"/>
        <a:ext cx="1791904" cy="1137726"/>
      </dsp:txXfrm>
    </dsp:sp>
    <dsp:sp modelId="{46EED647-6FB6-43CD-8D9E-8FAC8960A86B}">
      <dsp:nvSpPr>
        <dsp:cNvPr id="0" name=""/>
        <dsp:cNvSpPr/>
      </dsp:nvSpPr>
      <dsp:spPr>
        <a:xfrm>
          <a:off x="5470190" y="1137726"/>
          <a:ext cx="1791904" cy="4266474"/>
        </a:xfrm>
        <a:prstGeom prst="wedgeRectCallout">
          <a:avLst>
            <a:gd name="adj1" fmla="val 62500"/>
            <a:gd name="adj2" fmla="val 20830"/>
          </a:avLst>
        </a:prstGeom>
        <a:solidFill>
          <a:schemeClr val="accent4">
            <a:tint val="50000"/>
            <a:hueOff val="-981348"/>
            <a:satOff val="4941"/>
            <a:lumOff val="3181"/>
            <a:alphaOff val="0"/>
          </a:schemeClr>
        </a:solidFill>
        <a:ln w="9525" cap="flat" cmpd="sng" algn="ctr">
          <a:solidFill>
            <a:schemeClr val="tx1"/>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txBody>
        <a:bodyPr spcFirstLastPara="0" vert="horz" wrap="square" lIns="15875" tIns="15875" rIns="15875" bIns="15875" numCol="1" spcCol="1270" anchor="t" anchorCtr="0">
          <a:noAutofit/>
        </a:bodyPr>
        <a:lstStyle/>
        <a:p>
          <a:pPr lvl="0" algn="l" defTabSz="222250">
            <a:lnSpc>
              <a:spcPct val="100000"/>
            </a:lnSpc>
            <a:spcBef>
              <a:spcPct val="0"/>
            </a:spcBef>
            <a:spcAft>
              <a:spcPct val="35000"/>
            </a:spcAft>
          </a:pPr>
          <a:endParaRPr lang="es-CO" sz="500" b="1" kern="1200" dirty="0" smtClean="0"/>
        </a:p>
        <a:p>
          <a:pPr lvl="0" algn="l" defTabSz="222250">
            <a:lnSpc>
              <a:spcPct val="90000"/>
            </a:lnSpc>
            <a:spcBef>
              <a:spcPct val="0"/>
            </a:spcBef>
            <a:spcAft>
              <a:spcPct val="35000"/>
            </a:spcAft>
          </a:pPr>
          <a:r>
            <a:rPr lang="es-CO" sz="1050" b="1" kern="1200" dirty="0" smtClean="0"/>
            <a:t>RUTA DE TRABAJO </a:t>
          </a:r>
        </a:p>
        <a:p>
          <a:pPr lvl="0" algn="l" defTabSz="222250">
            <a:lnSpc>
              <a:spcPct val="90000"/>
            </a:lnSpc>
            <a:spcBef>
              <a:spcPct val="0"/>
            </a:spcBef>
            <a:spcAft>
              <a:spcPct val="35000"/>
            </a:spcAft>
          </a:pPr>
          <a:r>
            <a:rPr lang="es-CO" sz="1050" b="1" kern="1200" dirty="0" smtClean="0"/>
            <a:t>- Puesta en Común proyectos PIDI </a:t>
          </a:r>
        </a:p>
        <a:p>
          <a:pPr lvl="0" algn="l" defTabSz="222250">
            <a:lnSpc>
              <a:spcPct val="90000"/>
            </a:lnSpc>
            <a:spcBef>
              <a:spcPct val="0"/>
            </a:spcBef>
            <a:spcAft>
              <a:spcPct val="35000"/>
            </a:spcAft>
          </a:pPr>
          <a:r>
            <a:rPr lang="es-CO" sz="1050" b="1" kern="1200" dirty="0" smtClean="0"/>
            <a:t>- Socialización del Plan de Mejoramiento de A.I. en las temáticas  afines.</a:t>
          </a:r>
        </a:p>
        <a:p>
          <a:pPr lvl="0" algn="l" defTabSz="222250">
            <a:lnSpc>
              <a:spcPct val="90000"/>
            </a:lnSpc>
            <a:spcBef>
              <a:spcPct val="0"/>
            </a:spcBef>
            <a:spcAft>
              <a:spcPct val="35000"/>
            </a:spcAft>
          </a:pPr>
          <a:r>
            <a:rPr lang="es-CO" sz="1050" b="1" kern="1200" dirty="0" smtClean="0"/>
            <a:t>- Aprobación preliminar de los perfiles de proyecto.</a:t>
          </a:r>
        </a:p>
        <a:p>
          <a:pPr lvl="0" algn="l" defTabSz="222250">
            <a:lnSpc>
              <a:spcPct val="90000"/>
            </a:lnSpc>
            <a:spcBef>
              <a:spcPct val="0"/>
            </a:spcBef>
            <a:spcAft>
              <a:spcPct val="35000"/>
            </a:spcAft>
          </a:pPr>
          <a:r>
            <a:rPr lang="es-CO" sz="1050" b="1" kern="1200" dirty="0" smtClean="0"/>
            <a:t>- Aprestamiento en la metodología de Formulación de los PAS y los PAT (Capacitación)</a:t>
          </a:r>
        </a:p>
        <a:p>
          <a:pPr lvl="0" defTabSz="222250">
            <a:spcBef>
              <a:spcPct val="0"/>
            </a:spcBef>
            <a:spcAft>
              <a:spcPct val="35000"/>
            </a:spcAft>
          </a:pPr>
          <a:endParaRPr lang="es-CO" sz="1050" b="1" kern="1200" dirty="0" smtClean="0"/>
        </a:p>
      </dsp:txBody>
      <dsp:txXfrm>
        <a:off x="5697649" y="1137726"/>
        <a:ext cx="1564446" cy="4266474"/>
      </dsp:txXfrm>
    </dsp:sp>
    <dsp:sp modelId="{60761497-5773-4462-A3DC-66629FB0B2AF}">
      <dsp:nvSpPr>
        <dsp:cNvPr id="0" name=""/>
        <dsp:cNvSpPr/>
      </dsp:nvSpPr>
      <dsp:spPr>
        <a:xfrm>
          <a:off x="5470190" y="142215"/>
          <a:ext cx="1791904" cy="995510"/>
        </a:xfrm>
        <a:prstGeom prst="rect">
          <a:avLst/>
        </a:prstGeom>
        <a:gradFill rotWithShape="0">
          <a:gsLst>
            <a:gs pos="0">
              <a:schemeClr val="accent4">
                <a:hueOff val="-1116192"/>
                <a:satOff val="6725"/>
                <a:lumOff val="539"/>
                <a:alphaOff val="0"/>
                <a:tint val="50000"/>
                <a:satMod val="300000"/>
              </a:schemeClr>
            </a:gs>
            <a:gs pos="35000">
              <a:schemeClr val="accent4">
                <a:hueOff val="-1116192"/>
                <a:satOff val="6725"/>
                <a:lumOff val="539"/>
                <a:alphaOff val="0"/>
                <a:tint val="37000"/>
                <a:satMod val="300000"/>
              </a:schemeClr>
            </a:gs>
            <a:gs pos="100000">
              <a:schemeClr val="accent4">
                <a:hueOff val="-1116192"/>
                <a:satOff val="6725"/>
                <a:lumOff val="539"/>
                <a:alphaOff val="0"/>
                <a:tint val="15000"/>
                <a:satMod val="350000"/>
              </a:schemeClr>
            </a:gs>
          </a:gsLst>
          <a:lin ang="16200000" scaled="1"/>
        </a:gradFill>
        <a:ln>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925" tIns="34925" rIns="34925" bIns="34925" numCol="1" spcCol="1270" anchor="ctr" anchorCtr="0">
          <a:noAutofit/>
        </a:bodyPr>
        <a:lstStyle/>
        <a:p>
          <a:pPr lvl="0" algn="ctr" defTabSz="466725">
            <a:lnSpc>
              <a:spcPct val="90000"/>
            </a:lnSpc>
            <a:spcBef>
              <a:spcPct val="0"/>
            </a:spcBef>
            <a:spcAft>
              <a:spcPct val="35000"/>
            </a:spcAft>
          </a:pPr>
          <a:r>
            <a:rPr lang="es-CO" sz="1050" b="1" kern="1200" dirty="0" smtClean="0"/>
            <a:t>Aprestamiento Metodológico Grupos Focalizados por Proyectos Macro y/o Temáticas Afines (Secretaría Técnica, Comité Técnico, Líderes de Proyecto y Redes de Trabajo)</a:t>
          </a:r>
        </a:p>
      </dsp:txBody>
      <dsp:txXfrm>
        <a:off x="5470190" y="142215"/>
        <a:ext cx="1791904" cy="995510"/>
      </dsp:txXfrm>
    </dsp:sp>
    <dsp:sp modelId="{79291168-4D5D-4BD9-89D6-63710C418BE6}">
      <dsp:nvSpPr>
        <dsp:cNvPr id="0" name=""/>
        <dsp:cNvSpPr/>
      </dsp:nvSpPr>
      <dsp:spPr>
        <a:xfrm>
          <a:off x="3678286" y="1137726"/>
          <a:ext cx="1791904" cy="3982042"/>
        </a:xfrm>
        <a:prstGeom prst="wedgeRectCallout">
          <a:avLst>
            <a:gd name="adj1" fmla="val 62500"/>
            <a:gd name="adj2" fmla="val 20830"/>
          </a:avLst>
        </a:prstGeom>
        <a:solidFill>
          <a:schemeClr val="accent4">
            <a:tint val="50000"/>
            <a:hueOff val="-1962697"/>
            <a:satOff val="9881"/>
            <a:lumOff val="6361"/>
            <a:alphaOff val="0"/>
          </a:schemeClr>
        </a:solidFill>
        <a:ln w="9525" cap="flat" cmpd="sng" algn="ctr">
          <a:solidFill>
            <a:schemeClr val="tx1"/>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txBody>
        <a:bodyPr spcFirstLastPara="0" vert="horz" wrap="square" lIns="34925" tIns="34925" rIns="34925" bIns="34925" numCol="1" spcCol="1270" anchor="t" anchorCtr="0">
          <a:noAutofit/>
        </a:bodyPr>
        <a:lstStyle/>
        <a:p>
          <a:pPr lvl="0" algn="l" defTabSz="466725">
            <a:lnSpc>
              <a:spcPct val="150000"/>
            </a:lnSpc>
            <a:spcBef>
              <a:spcPct val="0"/>
            </a:spcBef>
            <a:spcAft>
              <a:spcPct val="35000"/>
            </a:spcAft>
          </a:pPr>
          <a:r>
            <a:rPr lang="es-CO" sz="1050" b="1" kern="1200" dirty="0" smtClean="0"/>
            <a:t>PERFIL DE PROYECTO</a:t>
          </a:r>
        </a:p>
        <a:p>
          <a:pPr lvl="0" algn="l" defTabSz="466725">
            <a:lnSpc>
              <a:spcPct val="100000"/>
            </a:lnSpc>
            <a:spcBef>
              <a:spcPct val="0"/>
            </a:spcBef>
            <a:spcAft>
              <a:spcPct val="35000"/>
            </a:spcAft>
          </a:pPr>
          <a:r>
            <a:rPr lang="es-CO" sz="1050" b="1" kern="1200" dirty="0" smtClean="0"/>
            <a:t>- Seccional</a:t>
          </a:r>
        </a:p>
        <a:p>
          <a:pPr lvl="0" algn="l" defTabSz="466725">
            <a:lnSpc>
              <a:spcPct val="100000"/>
            </a:lnSpc>
            <a:spcBef>
              <a:spcPct val="0"/>
            </a:spcBef>
            <a:spcAft>
              <a:spcPct val="35000"/>
            </a:spcAft>
          </a:pPr>
          <a:r>
            <a:rPr lang="es-CO" sz="1050" b="1" kern="1200" dirty="0" smtClean="0"/>
            <a:t>- Programa</a:t>
          </a:r>
        </a:p>
        <a:p>
          <a:pPr lvl="0" algn="l" defTabSz="466725">
            <a:lnSpc>
              <a:spcPct val="100000"/>
            </a:lnSpc>
            <a:spcBef>
              <a:spcPct val="0"/>
            </a:spcBef>
            <a:spcAft>
              <a:spcPct val="35000"/>
            </a:spcAft>
          </a:pPr>
          <a:r>
            <a:rPr lang="es-CO" sz="1050" b="1" kern="1200" dirty="0" smtClean="0"/>
            <a:t>- Componente</a:t>
          </a:r>
        </a:p>
        <a:p>
          <a:pPr lvl="0" algn="l" defTabSz="466725">
            <a:lnSpc>
              <a:spcPct val="100000"/>
            </a:lnSpc>
            <a:spcBef>
              <a:spcPct val="0"/>
            </a:spcBef>
            <a:spcAft>
              <a:spcPct val="35000"/>
            </a:spcAft>
          </a:pPr>
          <a:r>
            <a:rPr lang="es-CO" sz="1050" b="1" kern="1200" dirty="0" smtClean="0"/>
            <a:t>- Proyecto</a:t>
          </a:r>
        </a:p>
        <a:p>
          <a:pPr lvl="0" algn="l" defTabSz="466725">
            <a:lnSpc>
              <a:spcPct val="100000"/>
            </a:lnSpc>
            <a:spcBef>
              <a:spcPct val="0"/>
            </a:spcBef>
            <a:spcAft>
              <a:spcPct val="35000"/>
            </a:spcAft>
          </a:pPr>
          <a:r>
            <a:rPr lang="es-CO" sz="1050" b="1" kern="1200" dirty="0" smtClean="0"/>
            <a:t>- Problema</a:t>
          </a:r>
        </a:p>
        <a:p>
          <a:pPr lvl="0" algn="l" defTabSz="466725">
            <a:lnSpc>
              <a:spcPct val="100000"/>
            </a:lnSpc>
            <a:spcBef>
              <a:spcPct val="0"/>
            </a:spcBef>
            <a:spcAft>
              <a:spcPct val="35000"/>
            </a:spcAft>
          </a:pPr>
          <a:r>
            <a:rPr lang="es-CO" sz="1050" b="1" kern="1200" dirty="0" smtClean="0"/>
            <a:t>- Antecedentes</a:t>
          </a:r>
        </a:p>
        <a:p>
          <a:pPr lvl="0" algn="l" defTabSz="466725">
            <a:lnSpc>
              <a:spcPct val="100000"/>
            </a:lnSpc>
            <a:spcBef>
              <a:spcPct val="0"/>
            </a:spcBef>
            <a:spcAft>
              <a:spcPct val="35000"/>
            </a:spcAft>
          </a:pPr>
          <a:r>
            <a:rPr lang="es-CO" sz="1050" b="1" kern="1200" dirty="0" smtClean="0"/>
            <a:t>- Justificación</a:t>
          </a:r>
        </a:p>
        <a:p>
          <a:pPr lvl="0" algn="l" defTabSz="466725">
            <a:lnSpc>
              <a:spcPct val="100000"/>
            </a:lnSpc>
            <a:spcBef>
              <a:spcPct val="0"/>
            </a:spcBef>
            <a:spcAft>
              <a:spcPct val="35000"/>
            </a:spcAft>
          </a:pPr>
          <a:r>
            <a:rPr lang="es-CO" sz="1050" b="1" kern="1200" dirty="0" smtClean="0"/>
            <a:t>- Objetivo General</a:t>
          </a:r>
        </a:p>
        <a:p>
          <a:pPr lvl="0" algn="l" defTabSz="466725">
            <a:lnSpc>
              <a:spcPct val="100000"/>
            </a:lnSpc>
            <a:spcBef>
              <a:spcPct val="0"/>
            </a:spcBef>
            <a:spcAft>
              <a:spcPct val="35000"/>
            </a:spcAft>
          </a:pPr>
          <a:r>
            <a:rPr lang="es-CO" sz="1050" b="1" kern="1200" dirty="0" smtClean="0"/>
            <a:t>- Objetivos Específicos</a:t>
          </a:r>
        </a:p>
        <a:p>
          <a:pPr lvl="0" algn="l" defTabSz="466725">
            <a:lnSpc>
              <a:spcPct val="100000"/>
            </a:lnSpc>
            <a:spcBef>
              <a:spcPct val="0"/>
            </a:spcBef>
            <a:spcAft>
              <a:spcPct val="35000"/>
            </a:spcAft>
          </a:pPr>
          <a:r>
            <a:rPr lang="es-CO" sz="1050" b="1" kern="1200" dirty="0" smtClean="0"/>
            <a:t>- Resultado General</a:t>
          </a:r>
        </a:p>
        <a:p>
          <a:pPr lvl="0" algn="l" defTabSz="466725">
            <a:lnSpc>
              <a:spcPct val="100000"/>
            </a:lnSpc>
            <a:spcBef>
              <a:spcPct val="0"/>
            </a:spcBef>
            <a:spcAft>
              <a:spcPct val="35000"/>
            </a:spcAft>
          </a:pPr>
          <a:r>
            <a:rPr lang="es-CO" sz="1050" b="1" kern="1200" dirty="0" smtClean="0"/>
            <a:t>- Duración</a:t>
          </a:r>
        </a:p>
        <a:p>
          <a:pPr lvl="0" algn="l" defTabSz="466725">
            <a:lnSpc>
              <a:spcPct val="100000"/>
            </a:lnSpc>
            <a:spcBef>
              <a:spcPct val="0"/>
            </a:spcBef>
            <a:spcAft>
              <a:spcPct val="35000"/>
            </a:spcAft>
          </a:pPr>
          <a:r>
            <a:rPr lang="es-CO" sz="1050" b="1" kern="1200" dirty="0" smtClean="0"/>
            <a:t>- Metas (Descripción)</a:t>
          </a:r>
        </a:p>
        <a:p>
          <a:pPr lvl="0" algn="l" defTabSz="466725">
            <a:lnSpc>
              <a:spcPct val="100000"/>
            </a:lnSpc>
            <a:spcBef>
              <a:spcPct val="0"/>
            </a:spcBef>
            <a:spcAft>
              <a:spcPct val="35000"/>
            </a:spcAft>
          </a:pPr>
          <a:r>
            <a:rPr lang="es-CO" sz="1050" b="1" kern="1200" dirty="0" smtClean="0"/>
            <a:t>- Líder de Proyecto</a:t>
          </a:r>
        </a:p>
        <a:p>
          <a:pPr lvl="0" algn="l" defTabSz="466725">
            <a:lnSpc>
              <a:spcPct val="100000"/>
            </a:lnSpc>
            <a:spcBef>
              <a:spcPct val="0"/>
            </a:spcBef>
            <a:spcAft>
              <a:spcPct val="35000"/>
            </a:spcAft>
          </a:pPr>
          <a:r>
            <a:rPr lang="es-CO" sz="1050" b="1" kern="1200" dirty="0" smtClean="0"/>
            <a:t>- </a:t>
          </a:r>
          <a:r>
            <a:rPr lang="es-CO" sz="1050" b="1" kern="1200" dirty="0" err="1" smtClean="0"/>
            <a:t>Exigidor</a:t>
          </a:r>
          <a:endParaRPr lang="es-CO" sz="1050" b="1" kern="1200" dirty="0" smtClean="0"/>
        </a:p>
      </dsp:txBody>
      <dsp:txXfrm>
        <a:off x="3905744" y="1137726"/>
        <a:ext cx="1564446" cy="3982042"/>
      </dsp:txXfrm>
    </dsp:sp>
    <dsp:sp modelId="{565462B4-8927-4662-9F6C-E74169CD953A}">
      <dsp:nvSpPr>
        <dsp:cNvPr id="0" name=""/>
        <dsp:cNvSpPr/>
      </dsp:nvSpPr>
      <dsp:spPr>
        <a:xfrm>
          <a:off x="3678286" y="288982"/>
          <a:ext cx="1791904" cy="853294"/>
        </a:xfrm>
        <a:prstGeom prst="rect">
          <a:avLst/>
        </a:prstGeom>
        <a:gradFill rotWithShape="0">
          <a:gsLst>
            <a:gs pos="0">
              <a:schemeClr val="accent4">
                <a:hueOff val="-2232385"/>
                <a:satOff val="13449"/>
                <a:lumOff val="1078"/>
                <a:alphaOff val="0"/>
                <a:tint val="50000"/>
                <a:satMod val="300000"/>
              </a:schemeClr>
            </a:gs>
            <a:gs pos="35000">
              <a:schemeClr val="accent4">
                <a:hueOff val="-2232385"/>
                <a:satOff val="13449"/>
                <a:lumOff val="1078"/>
                <a:alphaOff val="0"/>
                <a:tint val="37000"/>
                <a:satMod val="300000"/>
              </a:schemeClr>
            </a:gs>
            <a:gs pos="100000">
              <a:schemeClr val="accent4">
                <a:hueOff val="-2232385"/>
                <a:satOff val="13449"/>
                <a:lumOff val="1078"/>
                <a:alphaOff val="0"/>
                <a:tint val="15000"/>
                <a:satMod val="350000"/>
              </a:schemeClr>
            </a:gs>
          </a:gsLst>
          <a:lin ang="16200000" scaled="1"/>
        </a:gradFill>
        <a:ln>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925" tIns="34925" rIns="34925" bIns="34925" numCol="1" spcCol="1270" anchor="ctr" anchorCtr="0">
          <a:noAutofit/>
        </a:bodyPr>
        <a:lstStyle/>
        <a:p>
          <a:pPr lvl="0" algn="ctr" defTabSz="466725">
            <a:lnSpc>
              <a:spcPct val="90000"/>
            </a:lnSpc>
            <a:spcBef>
              <a:spcPct val="0"/>
            </a:spcBef>
            <a:spcAft>
              <a:spcPct val="35000"/>
            </a:spcAft>
          </a:pPr>
          <a:r>
            <a:rPr lang="es-CO" sz="1050" b="1" kern="1200" dirty="0" smtClean="0"/>
            <a:t>Definición de Perfiles de Proyecto  (Planeación, Auditoría, Acreditación Institucional y Coordinación de Calidad)</a:t>
          </a:r>
          <a:endParaRPr lang="es-CO" sz="1050" b="1" kern="1200" dirty="0"/>
        </a:p>
      </dsp:txBody>
      <dsp:txXfrm>
        <a:off x="3678286" y="288982"/>
        <a:ext cx="1791904" cy="853294"/>
      </dsp:txXfrm>
    </dsp:sp>
    <dsp:sp modelId="{E209536E-9342-4EF9-9221-2262E53D4347}">
      <dsp:nvSpPr>
        <dsp:cNvPr id="0" name=""/>
        <dsp:cNvSpPr/>
      </dsp:nvSpPr>
      <dsp:spPr>
        <a:xfrm>
          <a:off x="1886382" y="1137726"/>
          <a:ext cx="1791904" cy="3697610"/>
        </a:xfrm>
        <a:prstGeom prst="wedgeRectCallout">
          <a:avLst>
            <a:gd name="adj1" fmla="val 62500"/>
            <a:gd name="adj2" fmla="val 20830"/>
          </a:avLst>
        </a:prstGeom>
        <a:solidFill>
          <a:schemeClr val="accent4">
            <a:tint val="50000"/>
            <a:hueOff val="-2944045"/>
            <a:satOff val="14822"/>
            <a:lumOff val="9542"/>
            <a:alphaOff val="0"/>
          </a:schemeClr>
        </a:solidFill>
        <a:ln w="9525" cap="flat" cmpd="sng" algn="ctr">
          <a:solidFill>
            <a:schemeClr val="tx1"/>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txBody>
        <a:bodyPr spcFirstLastPara="0" vert="horz" wrap="square" lIns="34925" tIns="34925" rIns="34925" bIns="34925" numCol="1" spcCol="1270" anchor="t" anchorCtr="0">
          <a:noAutofit/>
        </a:bodyPr>
        <a:lstStyle/>
        <a:p>
          <a:pPr lvl="0" algn="l" defTabSz="466725">
            <a:lnSpc>
              <a:spcPct val="150000"/>
            </a:lnSpc>
            <a:spcBef>
              <a:spcPct val="0"/>
            </a:spcBef>
            <a:spcAft>
              <a:spcPct val="35000"/>
            </a:spcAft>
          </a:pPr>
          <a:r>
            <a:rPr lang="es-CO" sz="1050" b="1" kern="1200" dirty="0" smtClean="0"/>
            <a:t>PARTICIPANTES</a:t>
          </a:r>
        </a:p>
        <a:p>
          <a:pPr lvl="0" algn="l" defTabSz="466725">
            <a:lnSpc>
              <a:spcPct val="150000"/>
            </a:lnSpc>
            <a:spcBef>
              <a:spcPct val="0"/>
            </a:spcBef>
            <a:spcAft>
              <a:spcPct val="35000"/>
            </a:spcAft>
          </a:pPr>
          <a:r>
            <a:rPr lang="es-CO" sz="1050" b="1" kern="1200" dirty="0" smtClean="0"/>
            <a:t>- Coordinador Calidad</a:t>
          </a:r>
          <a:endParaRPr lang="es-CO" sz="1050" b="1" kern="1200" dirty="0"/>
        </a:p>
        <a:p>
          <a:pPr lvl="0" algn="l" defTabSz="466725">
            <a:lnSpc>
              <a:spcPct val="150000"/>
            </a:lnSpc>
            <a:spcBef>
              <a:spcPct val="0"/>
            </a:spcBef>
            <a:spcAft>
              <a:spcPct val="35000"/>
            </a:spcAft>
          </a:pPr>
          <a:r>
            <a:rPr lang="es-CO" sz="1050" b="1" kern="1200" dirty="0" smtClean="0"/>
            <a:t>- Coordinador de Acreditación Institucional</a:t>
          </a:r>
        </a:p>
        <a:p>
          <a:pPr lvl="0" algn="l" defTabSz="466725">
            <a:lnSpc>
              <a:spcPct val="150000"/>
            </a:lnSpc>
            <a:spcBef>
              <a:spcPct val="0"/>
            </a:spcBef>
            <a:spcAft>
              <a:spcPct val="35000"/>
            </a:spcAft>
          </a:pPr>
          <a:r>
            <a:rPr lang="es-CO" sz="1050" b="1" kern="1200" dirty="0" smtClean="0"/>
            <a:t>- Auditoría Seccional</a:t>
          </a:r>
        </a:p>
        <a:p>
          <a:pPr lvl="0" algn="l" defTabSz="466725">
            <a:lnSpc>
              <a:spcPct val="150000"/>
            </a:lnSpc>
            <a:spcBef>
              <a:spcPct val="0"/>
            </a:spcBef>
            <a:spcAft>
              <a:spcPct val="35000"/>
            </a:spcAft>
          </a:pPr>
          <a:r>
            <a:rPr lang="es-CO" sz="1050" b="1" kern="1200" dirty="0" smtClean="0"/>
            <a:t>- Director de Investigaciones</a:t>
          </a:r>
        </a:p>
        <a:p>
          <a:pPr lvl="0" algn="l" defTabSz="466725">
            <a:lnSpc>
              <a:spcPct val="150000"/>
            </a:lnSpc>
            <a:spcBef>
              <a:spcPct val="0"/>
            </a:spcBef>
            <a:spcAft>
              <a:spcPct val="35000"/>
            </a:spcAft>
          </a:pPr>
          <a:r>
            <a:rPr lang="es-CO" sz="1050" b="1" kern="1200" dirty="0" smtClean="0"/>
            <a:t>- Jefe de Presupuesto</a:t>
          </a:r>
        </a:p>
        <a:p>
          <a:pPr lvl="0" algn="l" defTabSz="466725">
            <a:lnSpc>
              <a:spcPct val="150000"/>
            </a:lnSpc>
            <a:spcBef>
              <a:spcPct val="0"/>
            </a:spcBef>
            <a:spcAft>
              <a:spcPct val="35000"/>
            </a:spcAft>
          </a:pPr>
          <a:r>
            <a:rPr lang="es-CO" sz="1050" b="1" kern="1200" dirty="0" smtClean="0"/>
            <a:t>- Profesional de Apoyo - Gestión del PIDI</a:t>
          </a:r>
        </a:p>
        <a:p>
          <a:pPr lvl="0" algn="l" defTabSz="466725">
            <a:lnSpc>
              <a:spcPct val="150000"/>
            </a:lnSpc>
            <a:spcBef>
              <a:spcPct val="0"/>
            </a:spcBef>
            <a:spcAft>
              <a:spcPct val="35000"/>
            </a:spcAft>
          </a:pPr>
          <a:r>
            <a:rPr lang="es-CO" sz="1050" b="1" kern="1200" dirty="0" smtClean="0"/>
            <a:t>- Director de Planeación</a:t>
          </a:r>
        </a:p>
      </dsp:txBody>
      <dsp:txXfrm>
        <a:off x="2113840" y="1137726"/>
        <a:ext cx="1564446" cy="3697610"/>
      </dsp:txXfrm>
    </dsp:sp>
    <dsp:sp modelId="{ECFDAB3F-A3D4-4806-A176-27F930CD6885}">
      <dsp:nvSpPr>
        <dsp:cNvPr id="0" name=""/>
        <dsp:cNvSpPr/>
      </dsp:nvSpPr>
      <dsp:spPr>
        <a:xfrm>
          <a:off x="1886382" y="426647"/>
          <a:ext cx="1791904" cy="711078"/>
        </a:xfrm>
        <a:prstGeom prst="rect">
          <a:avLst/>
        </a:prstGeom>
        <a:gradFill rotWithShape="0">
          <a:gsLst>
            <a:gs pos="0">
              <a:schemeClr val="accent4">
                <a:hueOff val="-3348577"/>
                <a:satOff val="20174"/>
                <a:lumOff val="1617"/>
                <a:alphaOff val="0"/>
                <a:tint val="50000"/>
                <a:satMod val="300000"/>
              </a:schemeClr>
            </a:gs>
            <a:gs pos="35000">
              <a:schemeClr val="accent4">
                <a:hueOff val="-3348577"/>
                <a:satOff val="20174"/>
                <a:lumOff val="1617"/>
                <a:alphaOff val="0"/>
                <a:tint val="37000"/>
                <a:satMod val="300000"/>
              </a:schemeClr>
            </a:gs>
            <a:gs pos="100000">
              <a:schemeClr val="accent4">
                <a:hueOff val="-3348577"/>
                <a:satOff val="20174"/>
                <a:lumOff val="1617"/>
                <a:alphaOff val="0"/>
                <a:tint val="15000"/>
                <a:satMod val="350000"/>
              </a:schemeClr>
            </a:gs>
          </a:gsLst>
          <a:lin ang="16200000" scaled="1"/>
        </a:gradFill>
        <a:ln>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1750" tIns="31750" rIns="31750" bIns="31750" numCol="1" spcCol="1270" anchor="ctr" anchorCtr="0">
          <a:noAutofit/>
        </a:bodyPr>
        <a:lstStyle/>
        <a:p>
          <a:pPr lvl="0" algn="ctr" defTabSz="444500">
            <a:lnSpc>
              <a:spcPct val="90000"/>
            </a:lnSpc>
            <a:spcBef>
              <a:spcPct val="0"/>
            </a:spcBef>
            <a:spcAft>
              <a:spcPct val="35000"/>
            </a:spcAft>
          </a:pPr>
          <a:r>
            <a:rPr lang="es-CO" sz="1000" b="1" kern="1200" dirty="0" smtClean="0"/>
            <a:t>Capacitación Preliminar (Responsable: Secretaría Técnica del PIDI)</a:t>
          </a:r>
          <a:endParaRPr lang="es-CO" sz="1000" b="1" kern="1200" dirty="0"/>
        </a:p>
      </dsp:txBody>
      <dsp:txXfrm>
        <a:off x="1886382" y="426647"/>
        <a:ext cx="1791904" cy="711078"/>
      </dsp:txXfrm>
    </dsp:sp>
    <dsp:sp modelId="{403AD0DC-2BD3-4316-AFCC-F3C901EBB4C1}">
      <dsp:nvSpPr>
        <dsp:cNvPr id="0" name=""/>
        <dsp:cNvSpPr/>
      </dsp:nvSpPr>
      <dsp:spPr>
        <a:xfrm>
          <a:off x="94477" y="1137726"/>
          <a:ext cx="1791904" cy="3413179"/>
        </a:xfrm>
        <a:prstGeom prst="wedgeRectCallout">
          <a:avLst>
            <a:gd name="adj1" fmla="val 62500"/>
            <a:gd name="adj2" fmla="val 20830"/>
          </a:avLst>
        </a:prstGeom>
        <a:solidFill>
          <a:schemeClr val="accent4">
            <a:tint val="50000"/>
            <a:hueOff val="-3925394"/>
            <a:satOff val="19763"/>
            <a:lumOff val="12722"/>
            <a:alphaOff val="0"/>
          </a:schemeClr>
        </a:solidFill>
        <a:ln w="9525" cap="flat" cmpd="sng" algn="ctr">
          <a:solidFill>
            <a:schemeClr val="tx1"/>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txBody>
        <a:bodyPr spcFirstLastPara="0" vert="horz" wrap="square" lIns="22225" tIns="22225" rIns="22225" bIns="22225" numCol="1" spcCol="1270" anchor="t" anchorCtr="0">
          <a:noAutofit/>
        </a:bodyPr>
        <a:lstStyle/>
        <a:p>
          <a:pPr lvl="0" algn="l" defTabSz="311150">
            <a:lnSpc>
              <a:spcPct val="100000"/>
            </a:lnSpc>
            <a:spcBef>
              <a:spcPct val="0"/>
            </a:spcBef>
            <a:spcAft>
              <a:spcPct val="35000"/>
            </a:spcAft>
          </a:pPr>
          <a:endParaRPr lang="es-CO" sz="700" b="1" kern="1200" dirty="0" smtClean="0"/>
        </a:p>
        <a:p>
          <a:pPr marL="0" lvl="0" indent="0" algn="l" defTabSz="311150">
            <a:lnSpc>
              <a:spcPct val="100000"/>
            </a:lnSpc>
            <a:spcBef>
              <a:spcPct val="0"/>
            </a:spcBef>
            <a:spcAft>
              <a:spcPct val="35000"/>
            </a:spcAft>
          </a:pPr>
          <a:r>
            <a:rPr lang="es-CO" sz="1050" b="1" kern="1200" dirty="0" smtClean="0"/>
            <a:t>Articulación del Plan de Mejoramiento de Acreditación Institucional con el PIDI a través de  proyectos macro (de ser posible)</a:t>
          </a:r>
        </a:p>
        <a:p>
          <a:pPr marL="0" lvl="0" indent="0" algn="l" defTabSz="311150">
            <a:lnSpc>
              <a:spcPct val="100000"/>
            </a:lnSpc>
            <a:spcBef>
              <a:spcPct val="0"/>
            </a:spcBef>
            <a:spcAft>
              <a:spcPct val="35000"/>
            </a:spcAft>
          </a:pPr>
          <a:r>
            <a:rPr lang="es-CO" sz="1050" b="1" kern="1200" dirty="0" smtClean="0"/>
            <a:t>- Investigaciones (3-11-12)</a:t>
          </a:r>
        </a:p>
        <a:p>
          <a:pPr marL="0" lvl="0" indent="0" algn="l" defTabSz="311150">
            <a:lnSpc>
              <a:spcPct val="100000"/>
            </a:lnSpc>
            <a:spcBef>
              <a:spcPct val="0"/>
            </a:spcBef>
            <a:spcAft>
              <a:spcPct val="35000"/>
            </a:spcAft>
          </a:pPr>
          <a:r>
            <a:rPr lang="es-CO" sz="1050" b="1" kern="1200" dirty="0" smtClean="0"/>
            <a:t>- Proyección Social             (14-15-16)</a:t>
          </a:r>
        </a:p>
        <a:p>
          <a:pPr marL="0" lvl="0" indent="0" algn="l" defTabSz="311150">
            <a:lnSpc>
              <a:spcPct val="100000"/>
            </a:lnSpc>
            <a:spcBef>
              <a:spcPct val="0"/>
            </a:spcBef>
            <a:spcAft>
              <a:spcPct val="35000"/>
            </a:spcAft>
          </a:pPr>
          <a:r>
            <a:rPr lang="es-CO" sz="1050" b="1" kern="1200" dirty="0" smtClean="0"/>
            <a:t>- ORI (17-18)</a:t>
          </a:r>
        </a:p>
        <a:p>
          <a:pPr marL="0" lvl="0" indent="0" algn="l" defTabSz="311150">
            <a:lnSpc>
              <a:spcPct val="100000"/>
            </a:lnSpc>
            <a:spcBef>
              <a:spcPct val="0"/>
            </a:spcBef>
            <a:spcAft>
              <a:spcPct val="35000"/>
            </a:spcAft>
          </a:pPr>
          <a:r>
            <a:rPr lang="es-CO" sz="1050" b="1" kern="1200" dirty="0" smtClean="0"/>
            <a:t>- Sistemas Integrados de Gestión  (21-22-23)</a:t>
          </a:r>
        </a:p>
        <a:p>
          <a:pPr marL="0" lvl="0" indent="0" defTabSz="311150">
            <a:lnSpc>
              <a:spcPct val="100000"/>
            </a:lnSpc>
            <a:spcBef>
              <a:spcPct val="0"/>
            </a:spcBef>
            <a:spcAft>
              <a:spcPct val="35000"/>
            </a:spcAft>
          </a:pPr>
          <a:r>
            <a:rPr lang="es-CO" sz="1050" b="1" kern="1200" dirty="0" smtClean="0"/>
            <a:t>- Camino a la Excelencia     (1-7-8)</a:t>
          </a:r>
        </a:p>
        <a:p>
          <a:pPr marL="0" lvl="0" indent="0" defTabSz="311150">
            <a:lnSpc>
              <a:spcPct val="100000"/>
            </a:lnSpc>
            <a:spcBef>
              <a:spcPct val="0"/>
            </a:spcBef>
            <a:spcAft>
              <a:spcPct val="35000"/>
            </a:spcAft>
          </a:pPr>
          <a:r>
            <a:rPr lang="es-CO" sz="1050" b="1" kern="1200" dirty="0" smtClean="0"/>
            <a:t>- Programa Permanencia con Calidad  (5-6-13)</a:t>
          </a:r>
        </a:p>
        <a:p>
          <a:pPr marL="0" lvl="0" indent="0" defTabSz="311150">
            <a:lnSpc>
              <a:spcPct val="100000"/>
            </a:lnSpc>
            <a:spcBef>
              <a:spcPct val="0"/>
            </a:spcBef>
            <a:spcAft>
              <a:spcPct val="35000"/>
            </a:spcAft>
          </a:pPr>
          <a:r>
            <a:rPr lang="es-CO" sz="1050" b="1" kern="1200" dirty="0" smtClean="0"/>
            <a:t>- Administración (24-25-28)</a:t>
          </a:r>
        </a:p>
      </dsp:txBody>
      <dsp:txXfrm>
        <a:off x="321935" y="1137726"/>
        <a:ext cx="1564446" cy="3413179"/>
      </dsp:txXfrm>
    </dsp:sp>
    <dsp:sp modelId="{8612BFD9-E2DE-4105-9D1D-38A78FC792B3}">
      <dsp:nvSpPr>
        <dsp:cNvPr id="0" name=""/>
        <dsp:cNvSpPr/>
      </dsp:nvSpPr>
      <dsp:spPr>
        <a:xfrm>
          <a:off x="94477" y="568863"/>
          <a:ext cx="1791904" cy="568863"/>
        </a:xfrm>
        <a:prstGeom prst="rect">
          <a:avLst/>
        </a:prstGeom>
        <a:gradFill rotWithShape="0">
          <a:gsLst>
            <a:gs pos="0">
              <a:schemeClr val="accent4">
                <a:hueOff val="-4464770"/>
                <a:satOff val="26899"/>
                <a:lumOff val="2156"/>
                <a:alphaOff val="0"/>
                <a:tint val="50000"/>
                <a:satMod val="300000"/>
              </a:schemeClr>
            </a:gs>
            <a:gs pos="35000">
              <a:schemeClr val="accent4">
                <a:hueOff val="-4464770"/>
                <a:satOff val="26899"/>
                <a:lumOff val="2156"/>
                <a:alphaOff val="0"/>
                <a:tint val="37000"/>
                <a:satMod val="300000"/>
              </a:schemeClr>
            </a:gs>
            <a:gs pos="100000">
              <a:schemeClr val="accent4">
                <a:hueOff val="-4464770"/>
                <a:satOff val="26899"/>
                <a:lumOff val="2156"/>
                <a:alphaOff val="0"/>
                <a:tint val="15000"/>
                <a:satMod val="350000"/>
              </a:schemeClr>
            </a:gs>
          </a:gsLst>
          <a:lin ang="16200000" scaled="1"/>
        </a:gradFill>
        <a:ln>
          <a:solidFill>
            <a:schemeClr val="tx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925" tIns="34925" rIns="34925" bIns="34925" numCol="1" spcCol="1270" anchor="ctr" anchorCtr="0">
          <a:noAutofit/>
        </a:bodyPr>
        <a:lstStyle/>
        <a:p>
          <a:pPr lvl="0" algn="ctr" defTabSz="466725">
            <a:lnSpc>
              <a:spcPct val="90000"/>
            </a:lnSpc>
            <a:spcBef>
              <a:spcPct val="0"/>
            </a:spcBef>
            <a:spcAft>
              <a:spcPct val="35000"/>
            </a:spcAft>
          </a:pPr>
          <a:r>
            <a:rPr lang="es-CO" sz="1050" b="1" kern="1200" dirty="0" smtClean="0"/>
            <a:t>Aprestamiento  (Planeación y Acreditación Institucional)</a:t>
          </a:r>
          <a:endParaRPr lang="es-CO" sz="1050" b="1" kern="1200" dirty="0"/>
        </a:p>
      </dsp:txBody>
      <dsp:txXfrm>
        <a:off x="94477" y="568863"/>
        <a:ext cx="1791904" cy="56886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99BAB-E41A-4BF9-8488-D3F687013011}">
      <dsp:nvSpPr>
        <dsp:cNvPr id="0" name=""/>
        <dsp:cNvSpPr/>
      </dsp:nvSpPr>
      <dsp:spPr>
        <a:xfrm>
          <a:off x="723965" y="1195"/>
          <a:ext cx="1258645" cy="75518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t>Fecha de Corte (Trimestral)</a:t>
          </a:r>
          <a:endParaRPr lang="es-CO" sz="1200" b="1" kern="1200" dirty="0"/>
        </a:p>
      </dsp:txBody>
      <dsp:txXfrm>
        <a:off x="746084" y="23314"/>
        <a:ext cx="1214407" cy="710949"/>
      </dsp:txXfrm>
    </dsp:sp>
    <dsp:sp modelId="{86B0111F-2C4F-43FE-8F76-656D483F6CC0}">
      <dsp:nvSpPr>
        <dsp:cNvPr id="0" name=""/>
        <dsp:cNvSpPr/>
      </dsp:nvSpPr>
      <dsp:spPr>
        <a:xfrm>
          <a:off x="2093371" y="222717"/>
          <a:ext cx="266832" cy="312144"/>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CO" sz="1000" b="0" kern="1200"/>
        </a:p>
      </dsp:txBody>
      <dsp:txXfrm>
        <a:off x="2093371" y="285146"/>
        <a:ext cx="186782" cy="187286"/>
      </dsp:txXfrm>
    </dsp:sp>
    <dsp:sp modelId="{FD92857C-8C0C-4BF4-8745-5BE97300FC4A}">
      <dsp:nvSpPr>
        <dsp:cNvPr id="0" name=""/>
        <dsp:cNvSpPr/>
      </dsp:nvSpPr>
      <dsp:spPr>
        <a:xfrm>
          <a:off x="2486069" y="1195"/>
          <a:ext cx="1258645" cy="75518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t>Presentación de Seguimiento por Proyecto (semana 1) – PAT y PAS</a:t>
          </a:r>
          <a:endParaRPr lang="es-CO" sz="1200" b="1" kern="1200" dirty="0"/>
        </a:p>
      </dsp:txBody>
      <dsp:txXfrm>
        <a:off x="2508188" y="23314"/>
        <a:ext cx="1214407" cy="710949"/>
      </dsp:txXfrm>
    </dsp:sp>
    <dsp:sp modelId="{A3D9370B-20C7-4C0B-BEA2-2C3AD6F5F64E}">
      <dsp:nvSpPr>
        <dsp:cNvPr id="0" name=""/>
        <dsp:cNvSpPr/>
      </dsp:nvSpPr>
      <dsp:spPr>
        <a:xfrm>
          <a:off x="3855475" y="222717"/>
          <a:ext cx="266832" cy="312144"/>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CO" sz="1000" b="0" kern="1200"/>
        </a:p>
      </dsp:txBody>
      <dsp:txXfrm>
        <a:off x="3855475" y="285146"/>
        <a:ext cx="186782" cy="187286"/>
      </dsp:txXfrm>
    </dsp:sp>
    <dsp:sp modelId="{74B4AA7B-383E-41CC-8139-17EFE4417E71}">
      <dsp:nvSpPr>
        <dsp:cNvPr id="0" name=""/>
        <dsp:cNvSpPr/>
      </dsp:nvSpPr>
      <dsp:spPr>
        <a:xfrm>
          <a:off x="4248173" y="1195"/>
          <a:ext cx="1258645" cy="75518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t>Consolidación Secretaría Técnica (Semana 2)</a:t>
          </a:r>
          <a:endParaRPr lang="es-CO" sz="1200" b="1" kern="1200" dirty="0"/>
        </a:p>
      </dsp:txBody>
      <dsp:txXfrm>
        <a:off x="4270292" y="23314"/>
        <a:ext cx="1214407" cy="710949"/>
      </dsp:txXfrm>
    </dsp:sp>
    <dsp:sp modelId="{1302DEA0-73E5-4483-9A6D-3CFEE09668F4}">
      <dsp:nvSpPr>
        <dsp:cNvPr id="0" name=""/>
        <dsp:cNvSpPr/>
      </dsp:nvSpPr>
      <dsp:spPr>
        <a:xfrm>
          <a:off x="5617579" y="222717"/>
          <a:ext cx="266832" cy="312144"/>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CO" sz="1000" b="0" kern="1200"/>
        </a:p>
      </dsp:txBody>
      <dsp:txXfrm>
        <a:off x="5617579" y="285146"/>
        <a:ext cx="186782" cy="187286"/>
      </dsp:txXfrm>
    </dsp:sp>
    <dsp:sp modelId="{4D4B699A-671C-4C75-AE85-DFA505C5556F}">
      <dsp:nvSpPr>
        <dsp:cNvPr id="0" name=""/>
        <dsp:cNvSpPr/>
      </dsp:nvSpPr>
      <dsp:spPr>
        <a:xfrm>
          <a:off x="6010277" y="1195"/>
          <a:ext cx="1258645" cy="75518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t>Retroalimentación Calidad de Información (Semana 3)</a:t>
          </a:r>
          <a:endParaRPr lang="es-CO" sz="1200" b="1" kern="1200" dirty="0"/>
        </a:p>
      </dsp:txBody>
      <dsp:txXfrm>
        <a:off x="6032396" y="23314"/>
        <a:ext cx="1214407" cy="710949"/>
      </dsp:txXfrm>
    </dsp:sp>
    <dsp:sp modelId="{F61CBC5B-5BF1-4471-B2E8-1AEF8A177A78}">
      <dsp:nvSpPr>
        <dsp:cNvPr id="0" name=""/>
        <dsp:cNvSpPr/>
      </dsp:nvSpPr>
      <dsp:spPr>
        <a:xfrm rot="5400000">
          <a:off x="6506183" y="844488"/>
          <a:ext cx="266832" cy="312144"/>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CO" sz="1000" b="0" kern="1200"/>
        </a:p>
      </dsp:txBody>
      <dsp:txXfrm rot="-5400000">
        <a:off x="6545956" y="867144"/>
        <a:ext cx="187286" cy="186782"/>
      </dsp:txXfrm>
    </dsp:sp>
    <dsp:sp modelId="{E0E379F3-6B2B-4BDB-B90F-AC0C079DD1EA}">
      <dsp:nvSpPr>
        <dsp:cNvPr id="0" name=""/>
        <dsp:cNvSpPr/>
      </dsp:nvSpPr>
      <dsp:spPr>
        <a:xfrm>
          <a:off x="6010277" y="1259841"/>
          <a:ext cx="1258645" cy="75518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t>Consolidación y Presentación al Comité de Seguimiento (Semana 4) </a:t>
          </a:r>
          <a:endParaRPr lang="es-CO" sz="1200" b="1" kern="1200" dirty="0"/>
        </a:p>
      </dsp:txBody>
      <dsp:txXfrm>
        <a:off x="6032396" y="1281960"/>
        <a:ext cx="1214407" cy="710949"/>
      </dsp:txXfrm>
    </dsp:sp>
    <dsp:sp modelId="{4FD190BC-AEDB-4168-B109-9917034973F8}">
      <dsp:nvSpPr>
        <dsp:cNvPr id="0" name=""/>
        <dsp:cNvSpPr/>
      </dsp:nvSpPr>
      <dsp:spPr>
        <a:xfrm rot="10800000">
          <a:off x="5632683" y="1481362"/>
          <a:ext cx="266832" cy="312144"/>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CO" sz="1000" b="0" kern="1200"/>
        </a:p>
      </dsp:txBody>
      <dsp:txXfrm rot="10800000">
        <a:off x="5712733" y="1543791"/>
        <a:ext cx="186782" cy="187286"/>
      </dsp:txXfrm>
    </dsp:sp>
    <dsp:sp modelId="{D3E98E19-B080-4B09-8F6D-0934CDB5887A}">
      <dsp:nvSpPr>
        <dsp:cNvPr id="0" name=""/>
        <dsp:cNvSpPr/>
      </dsp:nvSpPr>
      <dsp:spPr>
        <a:xfrm>
          <a:off x="4248173" y="1259841"/>
          <a:ext cx="1258645" cy="75518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t>Consolidación y envío a Planeación Nacional (Final de  Mes)</a:t>
          </a:r>
          <a:endParaRPr lang="es-CO" sz="1200" b="1" kern="1200" dirty="0"/>
        </a:p>
      </dsp:txBody>
      <dsp:txXfrm>
        <a:off x="4270292" y="1281960"/>
        <a:ext cx="1214407" cy="710949"/>
      </dsp:txXfrm>
    </dsp:sp>
    <dsp:sp modelId="{A0698053-2086-40BB-8AF4-2A3CAE207F27}">
      <dsp:nvSpPr>
        <dsp:cNvPr id="0" name=""/>
        <dsp:cNvSpPr/>
      </dsp:nvSpPr>
      <dsp:spPr>
        <a:xfrm rot="10800000">
          <a:off x="3870579" y="1481362"/>
          <a:ext cx="266832" cy="312144"/>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CO" sz="1000" b="0" kern="1200"/>
        </a:p>
      </dsp:txBody>
      <dsp:txXfrm rot="10800000">
        <a:off x="3950629" y="1543791"/>
        <a:ext cx="186782" cy="187286"/>
      </dsp:txXfrm>
    </dsp:sp>
    <dsp:sp modelId="{AF6FA26D-E886-4549-9244-3DB4C9B9DCB9}">
      <dsp:nvSpPr>
        <dsp:cNvPr id="0" name=""/>
        <dsp:cNvSpPr/>
      </dsp:nvSpPr>
      <dsp:spPr>
        <a:xfrm>
          <a:off x="2486069" y="1259841"/>
          <a:ext cx="1258645" cy="75518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CO" sz="1200" b="1" kern="1200" dirty="0" smtClean="0"/>
            <a:t>Presentación a Consejo Directivo (Según Programación)</a:t>
          </a:r>
          <a:endParaRPr lang="es-CO" sz="1200" b="1" kern="1200" dirty="0"/>
        </a:p>
      </dsp:txBody>
      <dsp:txXfrm>
        <a:off x="2508188" y="1281960"/>
        <a:ext cx="1214407" cy="71094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9CDAC-62E5-4B71-B1D3-8BCCD5CB598F}">
      <dsp:nvSpPr>
        <dsp:cNvPr id="0" name=""/>
        <dsp:cNvSpPr/>
      </dsp:nvSpPr>
      <dsp:spPr>
        <a:xfrm>
          <a:off x="131614" y="1592"/>
          <a:ext cx="1199812" cy="599906"/>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s-CO" sz="1400" b="1" kern="1200" dirty="0" smtClean="0"/>
            <a:t>SOCIALIZACIÓN</a:t>
          </a:r>
          <a:endParaRPr lang="es-CO" sz="1400" b="1" kern="1200" dirty="0"/>
        </a:p>
      </dsp:txBody>
      <dsp:txXfrm>
        <a:off x="149185" y="19163"/>
        <a:ext cx="1164670" cy="564764"/>
      </dsp:txXfrm>
    </dsp:sp>
    <dsp:sp modelId="{619F1308-A86F-47E3-8A78-DA35BFDAD9E7}">
      <dsp:nvSpPr>
        <dsp:cNvPr id="0" name=""/>
        <dsp:cNvSpPr/>
      </dsp:nvSpPr>
      <dsp:spPr>
        <a:xfrm>
          <a:off x="251596" y="601498"/>
          <a:ext cx="119981" cy="449929"/>
        </a:xfrm>
        <a:custGeom>
          <a:avLst/>
          <a:gdLst/>
          <a:ahLst/>
          <a:cxnLst/>
          <a:rect l="0" t="0" r="0" b="0"/>
          <a:pathLst>
            <a:path>
              <a:moveTo>
                <a:pt x="0" y="0"/>
              </a:moveTo>
              <a:lnTo>
                <a:pt x="0" y="449929"/>
              </a:lnTo>
              <a:lnTo>
                <a:pt x="119981" y="449929"/>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2E6AB2-ADCF-4093-A3E4-49915CD014CF}">
      <dsp:nvSpPr>
        <dsp:cNvPr id="0" name=""/>
        <dsp:cNvSpPr/>
      </dsp:nvSpPr>
      <dsp:spPr>
        <a:xfrm>
          <a:off x="371577" y="751474"/>
          <a:ext cx="959849" cy="599906"/>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CO" sz="1200" b="1" kern="1200" dirty="0" smtClean="0"/>
            <a:t>Presentar y Entregar el PIDI</a:t>
          </a:r>
          <a:endParaRPr lang="es-CO" sz="1200" b="1" kern="1200" dirty="0"/>
        </a:p>
      </dsp:txBody>
      <dsp:txXfrm>
        <a:off x="389148" y="769045"/>
        <a:ext cx="924707" cy="564764"/>
      </dsp:txXfrm>
    </dsp:sp>
    <dsp:sp modelId="{19047DB3-25C7-4936-B588-99CD245039B0}">
      <dsp:nvSpPr>
        <dsp:cNvPr id="0" name=""/>
        <dsp:cNvSpPr/>
      </dsp:nvSpPr>
      <dsp:spPr>
        <a:xfrm>
          <a:off x="251596" y="601498"/>
          <a:ext cx="119981" cy="1199812"/>
        </a:xfrm>
        <a:custGeom>
          <a:avLst/>
          <a:gdLst/>
          <a:ahLst/>
          <a:cxnLst/>
          <a:rect l="0" t="0" r="0" b="0"/>
          <a:pathLst>
            <a:path>
              <a:moveTo>
                <a:pt x="0" y="0"/>
              </a:moveTo>
              <a:lnTo>
                <a:pt x="0" y="1199812"/>
              </a:lnTo>
              <a:lnTo>
                <a:pt x="119981" y="119981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F6F3AF-447F-45BC-BD8F-A47568AF6CE4}">
      <dsp:nvSpPr>
        <dsp:cNvPr id="0" name=""/>
        <dsp:cNvSpPr/>
      </dsp:nvSpPr>
      <dsp:spPr>
        <a:xfrm>
          <a:off x="371577" y="1501357"/>
          <a:ext cx="959849" cy="599906"/>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1250029"/>
              <a:satOff val="-1876"/>
              <a:lumOff val="-30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CO" sz="1200" b="1" kern="1200" dirty="0" smtClean="0"/>
            <a:t>Oficializar Roles de los Actores</a:t>
          </a:r>
        </a:p>
      </dsp:txBody>
      <dsp:txXfrm>
        <a:off x="389148" y="1518928"/>
        <a:ext cx="924707" cy="564764"/>
      </dsp:txXfrm>
    </dsp:sp>
    <dsp:sp modelId="{D1EDF084-4233-49EE-9C75-D051070F92D9}">
      <dsp:nvSpPr>
        <dsp:cNvPr id="0" name=""/>
        <dsp:cNvSpPr/>
      </dsp:nvSpPr>
      <dsp:spPr>
        <a:xfrm>
          <a:off x="251596" y="601498"/>
          <a:ext cx="119981" cy="1949694"/>
        </a:xfrm>
        <a:custGeom>
          <a:avLst/>
          <a:gdLst/>
          <a:ahLst/>
          <a:cxnLst/>
          <a:rect l="0" t="0" r="0" b="0"/>
          <a:pathLst>
            <a:path>
              <a:moveTo>
                <a:pt x="0" y="0"/>
              </a:moveTo>
              <a:lnTo>
                <a:pt x="0" y="1949694"/>
              </a:lnTo>
              <a:lnTo>
                <a:pt x="119981" y="194969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06987B-0023-424B-8F34-4A470C81A129}">
      <dsp:nvSpPr>
        <dsp:cNvPr id="0" name=""/>
        <dsp:cNvSpPr/>
      </dsp:nvSpPr>
      <dsp:spPr>
        <a:xfrm>
          <a:off x="371577" y="2251240"/>
          <a:ext cx="959849" cy="599906"/>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2500059"/>
              <a:satOff val="-3751"/>
              <a:lumOff val="-61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CO" sz="1200" b="1" kern="1200" dirty="0" smtClean="0"/>
            <a:t>Sistema de Gerencia del PIDI</a:t>
          </a:r>
        </a:p>
      </dsp:txBody>
      <dsp:txXfrm>
        <a:off x="389148" y="2268811"/>
        <a:ext cx="924707" cy="564764"/>
      </dsp:txXfrm>
    </dsp:sp>
    <dsp:sp modelId="{3319C32A-8B90-463B-AEF8-C08445EE70AB}">
      <dsp:nvSpPr>
        <dsp:cNvPr id="0" name=""/>
        <dsp:cNvSpPr/>
      </dsp:nvSpPr>
      <dsp:spPr>
        <a:xfrm>
          <a:off x="1631379" y="1592"/>
          <a:ext cx="1467898" cy="599906"/>
        </a:xfrm>
        <a:prstGeom prst="roundRect">
          <a:avLst>
            <a:gd name="adj" fmla="val 10000"/>
          </a:avLst>
        </a:prstGeom>
        <a:gradFill rotWithShape="0">
          <a:gsLst>
            <a:gs pos="0">
              <a:schemeClr val="accent3">
                <a:hueOff val="5625132"/>
                <a:satOff val="-8440"/>
                <a:lumOff val="-1373"/>
                <a:alphaOff val="0"/>
                <a:tint val="50000"/>
                <a:satMod val="300000"/>
              </a:schemeClr>
            </a:gs>
            <a:gs pos="35000">
              <a:schemeClr val="accent3">
                <a:hueOff val="5625132"/>
                <a:satOff val="-8440"/>
                <a:lumOff val="-1373"/>
                <a:alphaOff val="0"/>
                <a:tint val="37000"/>
                <a:satMod val="300000"/>
              </a:schemeClr>
            </a:gs>
            <a:gs pos="100000">
              <a:schemeClr val="accent3">
                <a:hueOff val="5625132"/>
                <a:satOff val="-8440"/>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s-CO" sz="1400" b="1" kern="1200" dirty="0" smtClean="0"/>
            <a:t>SENSIBILIZACIÓN</a:t>
          </a:r>
          <a:endParaRPr lang="es-CO" sz="1400" b="1" kern="1200" dirty="0"/>
        </a:p>
      </dsp:txBody>
      <dsp:txXfrm>
        <a:off x="1648950" y="19163"/>
        <a:ext cx="1432756" cy="564764"/>
      </dsp:txXfrm>
    </dsp:sp>
    <dsp:sp modelId="{C8B20454-4183-4D48-B026-08E40EB969FA}">
      <dsp:nvSpPr>
        <dsp:cNvPr id="0" name=""/>
        <dsp:cNvSpPr/>
      </dsp:nvSpPr>
      <dsp:spPr>
        <a:xfrm>
          <a:off x="1778169" y="601498"/>
          <a:ext cx="146789" cy="449929"/>
        </a:xfrm>
        <a:custGeom>
          <a:avLst/>
          <a:gdLst/>
          <a:ahLst/>
          <a:cxnLst/>
          <a:rect l="0" t="0" r="0" b="0"/>
          <a:pathLst>
            <a:path>
              <a:moveTo>
                <a:pt x="0" y="0"/>
              </a:moveTo>
              <a:lnTo>
                <a:pt x="0" y="449929"/>
              </a:lnTo>
              <a:lnTo>
                <a:pt x="146789" y="449929"/>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9C9898-DAE4-47A5-9917-A241DFCBF526}">
      <dsp:nvSpPr>
        <dsp:cNvPr id="0" name=""/>
        <dsp:cNvSpPr/>
      </dsp:nvSpPr>
      <dsp:spPr>
        <a:xfrm>
          <a:off x="1924959" y="751474"/>
          <a:ext cx="959849" cy="599906"/>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3750088"/>
              <a:satOff val="-5627"/>
              <a:lumOff val="-91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CO" sz="1200" b="1" kern="1200" dirty="0" smtClean="0"/>
            <a:t>Informar</a:t>
          </a:r>
        </a:p>
      </dsp:txBody>
      <dsp:txXfrm>
        <a:off x="1942530" y="769045"/>
        <a:ext cx="924707" cy="564764"/>
      </dsp:txXfrm>
    </dsp:sp>
    <dsp:sp modelId="{FB9DDB22-1125-4277-AE6B-D0862F885ACA}">
      <dsp:nvSpPr>
        <dsp:cNvPr id="0" name=""/>
        <dsp:cNvSpPr/>
      </dsp:nvSpPr>
      <dsp:spPr>
        <a:xfrm>
          <a:off x="1778169" y="601498"/>
          <a:ext cx="146789" cy="1199812"/>
        </a:xfrm>
        <a:custGeom>
          <a:avLst/>
          <a:gdLst/>
          <a:ahLst/>
          <a:cxnLst/>
          <a:rect l="0" t="0" r="0" b="0"/>
          <a:pathLst>
            <a:path>
              <a:moveTo>
                <a:pt x="0" y="0"/>
              </a:moveTo>
              <a:lnTo>
                <a:pt x="0" y="1199812"/>
              </a:lnTo>
              <a:lnTo>
                <a:pt x="146789" y="119981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0AA44D-96F7-4E13-94A2-B698D22A436E}">
      <dsp:nvSpPr>
        <dsp:cNvPr id="0" name=""/>
        <dsp:cNvSpPr/>
      </dsp:nvSpPr>
      <dsp:spPr>
        <a:xfrm>
          <a:off x="1924959" y="1501357"/>
          <a:ext cx="959849" cy="599906"/>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5000117"/>
              <a:satOff val="-7502"/>
              <a:lumOff val="-122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CO" sz="1200" b="1" kern="1200" dirty="0" smtClean="0"/>
            <a:t>Motivar</a:t>
          </a:r>
        </a:p>
      </dsp:txBody>
      <dsp:txXfrm>
        <a:off x="1942530" y="1518928"/>
        <a:ext cx="924707" cy="564764"/>
      </dsp:txXfrm>
    </dsp:sp>
    <dsp:sp modelId="{B17EB09D-8125-48B8-B992-A7863C57CBB3}">
      <dsp:nvSpPr>
        <dsp:cNvPr id="0" name=""/>
        <dsp:cNvSpPr/>
      </dsp:nvSpPr>
      <dsp:spPr>
        <a:xfrm>
          <a:off x="1778169" y="601498"/>
          <a:ext cx="146789" cy="1949694"/>
        </a:xfrm>
        <a:custGeom>
          <a:avLst/>
          <a:gdLst/>
          <a:ahLst/>
          <a:cxnLst/>
          <a:rect l="0" t="0" r="0" b="0"/>
          <a:pathLst>
            <a:path>
              <a:moveTo>
                <a:pt x="0" y="0"/>
              </a:moveTo>
              <a:lnTo>
                <a:pt x="0" y="1949694"/>
              </a:lnTo>
              <a:lnTo>
                <a:pt x="146789" y="194969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D6EB77-DB65-4100-A430-6B314789CE4D}">
      <dsp:nvSpPr>
        <dsp:cNvPr id="0" name=""/>
        <dsp:cNvSpPr/>
      </dsp:nvSpPr>
      <dsp:spPr>
        <a:xfrm>
          <a:off x="1924959" y="2251240"/>
          <a:ext cx="959849" cy="599906"/>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6250147"/>
              <a:satOff val="-9378"/>
              <a:lumOff val="-152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CO" sz="1200" b="1" kern="1200" dirty="0" smtClean="0"/>
            <a:t>Reflexionar</a:t>
          </a:r>
        </a:p>
      </dsp:txBody>
      <dsp:txXfrm>
        <a:off x="1942530" y="2268811"/>
        <a:ext cx="924707" cy="564764"/>
      </dsp:txXfrm>
    </dsp:sp>
    <dsp:sp modelId="{27E5B454-6ED0-435F-AF7C-48627E3244A3}">
      <dsp:nvSpPr>
        <dsp:cNvPr id="0" name=""/>
        <dsp:cNvSpPr/>
      </dsp:nvSpPr>
      <dsp:spPr>
        <a:xfrm>
          <a:off x="3399231" y="1592"/>
          <a:ext cx="1199812" cy="599906"/>
        </a:xfrm>
        <a:prstGeom prst="roundRect">
          <a:avLst>
            <a:gd name="adj" fmla="val 10000"/>
          </a:avLst>
        </a:prstGeom>
        <a:gradFill rotWithShape="0">
          <a:gsLst>
            <a:gs pos="0">
              <a:schemeClr val="accent3">
                <a:hueOff val="11250264"/>
                <a:satOff val="-16880"/>
                <a:lumOff val="-2745"/>
                <a:alphaOff val="0"/>
                <a:tint val="50000"/>
                <a:satMod val="300000"/>
              </a:schemeClr>
            </a:gs>
            <a:gs pos="35000">
              <a:schemeClr val="accent3">
                <a:hueOff val="11250264"/>
                <a:satOff val="-16880"/>
                <a:lumOff val="-2745"/>
                <a:alphaOff val="0"/>
                <a:tint val="37000"/>
                <a:satMod val="300000"/>
              </a:schemeClr>
            </a:gs>
            <a:gs pos="100000">
              <a:schemeClr val="accent3">
                <a:hueOff val="11250264"/>
                <a:satOff val="-16880"/>
                <a:lumOff val="-274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s-CO" sz="1400" b="1" kern="1200" dirty="0" smtClean="0"/>
            <a:t>CAPACITACIÓN</a:t>
          </a:r>
        </a:p>
      </dsp:txBody>
      <dsp:txXfrm>
        <a:off x="3416802" y="19163"/>
        <a:ext cx="1164670" cy="564764"/>
      </dsp:txXfrm>
    </dsp:sp>
    <dsp:sp modelId="{BEDDD806-0D66-4710-AF1A-1A41FA3D0A18}">
      <dsp:nvSpPr>
        <dsp:cNvPr id="0" name=""/>
        <dsp:cNvSpPr/>
      </dsp:nvSpPr>
      <dsp:spPr>
        <a:xfrm>
          <a:off x="3519212" y="601498"/>
          <a:ext cx="119981" cy="449929"/>
        </a:xfrm>
        <a:custGeom>
          <a:avLst/>
          <a:gdLst/>
          <a:ahLst/>
          <a:cxnLst/>
          <a:rect l="0" t="0" r="0" b="0"/>
          <a:pathLst>
            <a:path>
              <a:moveTo>
                <a:pt x="0" y="0"/>
              </a:moveTo>
              <a:lnTo>
                <a:pt x="0" y="449929"/>
              </a:lnTo>
              <a:lnTo>
                <a:pt x="119981" y="449929"/>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98C0EA-234D-494B-A943-668CFFD3DDE1}">
      <dsp:nvSpPr>
        <dsp:cNvPr id="0" name=""/>
        <dsp:cNvSpPr/>
      </dsp:nvSpPr>
      <dsp:spPr>
        <a:xfrm>
          <a:off x="3639193" y="751474"/>
          <a:ext cx="1128668" cy="599906"/>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7500176"/>
              <a:satOff val="-11253"/>
              <a:lumOff val="-183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CO" sz="1200" b="1" kern="1200" dirty="0" smtClean="0"/>
            <a:t>Gestión del Cambio Organizacional</a:t>
          </a:r>
        </a:p>
      </dsp:txBody>
      <dsp:txXfrm>
        <a:off x="3656764" y="769045"/>
        <a:ext cx="1093526" cy="564764"/>
      </dsp:txXfrm>
    </dsp:sp>
    <dsp:sp modelId="{9A65EBBF-2BB2-4916-AE87-400B60917A43}">
      <dsp:nvSpPr>
        <dsp:cNvPr id="0" name=""/>
        <dsp:cNvSpPr/>
      </dsp:nvSpPr>
      <dsp:spPr>
        <a:xfrm>
          <a:off x="3519212" y="601498"/>
          <a:ext cx="119981" cy="1199812"/>
        </a:xfrm>
        <a:custGeom>
          <a:avLst/>
          <a:gdLst/>
          <a:ahLst/>
          <a:cxnLst/>
          <a:rect l="0" t="0" r="0" b="0"/>
          <a:pathLst>
            <a:path>
              <a:moveTo>
                <a:pt x="0" y="0"/>
              </a:moveTo>
              <a:lnTo>
                <a:pt x="0" y="1199812"/>
              </a:lnTo>
              <a:lnTo>
                <a:pt x="119981" y="119981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E5D89B-90F9-4736-ADB2-8FCE9AAAFC5A}">
      <dsp:nvSpPr>
        <dsp:cNvPr id="0" name=""/>
        <dsp:cNvSpPr/>
      </dsp:nvSpPr>
      <dsp:spPr>
        <a:xfrm>
          <a:off x="3639193" y="1501357"/>
          <a:ext cx="1153470" cy="599906"/>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8750205"/>
              <a:satOff val="-13129"/>
              <a:lumOff val="-213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CO" sz="1200" b="1" kern="1200" dirty="0" smtClean="0"/>
            <a:t>Enfoque a Resultados</a:t>
          </a:r>
        </a:p>
      </dsp:txBody>
      <dsp:txXfrm>
        <a:off x="3656764" y="1518928"/>
        <a:ext cx="1118328" cy="564764"/>
      </dsp:txXfrm>
    </dsp:sp>
    <dsp:sp modelId="{B119ADF7-4029-4530-B08E-0B598E0CC4B4}">
      <dsp:nvSpPr>
        <dsp:cNvPr id="0" name=""/>
        <dsp:cNvSpPr/>
      </dsp:nvSpPr>
      <dsp:spPr>
        <a:xfrm>
          <a:off x="3519212" y="601498"/>
          <a:ext cx="119981" cy="1949694"/>
        </a:xfrm>
        <a:custGeom>
          <a:avLst/>
          <a:gdLst/>
          <a:ahLst/>
          <a:cxnLst/>
          <a:rect l="0" t="0" r="0" b="0"/>
          <a:pathLst>
            <a:path>
              <a:moveTo>
                <a:pt x="0" y="0"/>
              </a:moveTo>
              <a:lnTo>
                <a:pt x="0" y="1949694"/>
              </a:lnTo>
              <a:lnTo>
                <a:pt x="119981" y="194969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1BAD3A-1F32-43FE-8674-E48E4C0F00D0}">
      <dsp:nvSpPr>
        <dsp:cNvPr id="0" name=""/>
        <dsp:cNvSpPr/>
      </dsp:nvSpPr>
      <dsp:spPr>
        <a:xfrm>
          <a:off x="3639193" y="2251240"/>
          <a:ext cx="1128668" cy="599906"/>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10000235"/>
              <a:satOff val="-15004"/>
              <a:lumOff val="-244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CO" sz="1200" b="1" kern="1200" dirty="0" smtClean="0"/>
            <a:t>Gestión de Proyectos</a:t>
          </a:r>
        </a:p>
      </dsp:txBody>
      <dsp:txXfrm>
        <a:off x="3656764" y="2268811"/>
        <a:ext cx="1093526" cy="564764"/>
      </dsp:txXfrm>
    </dsp:sp>
    <dsp:sp modelId="{D688E9CC-36FF-4485-A305-E5C2C1C430A5}">
      <dsp:nvSpPr>
        <dsp:cNvPr id="0" name=""/>
        <dsp:cNvSpPr/>
      </dsp:nvSpPr>
      <dsp:spPr>
        <a:xfrm>
          <a:off x="3519212" y="601498"/>
          <a:ext cx="119981" cy="2699577"/>
        </a:xfrm>
        <a:custGeom>
          <a:avLst/>
          <a:gdLst/>
          <a:ahLst/>
          <a:cxnLst/>
          <a:rect l="0" t="0" r="0" b="0"/>
          <a:pathLst>
            <a:path>
              <a:moveTo>
                <a:pt x="0" y="0"/>
              </a:moveTo>
              <a:lnTo>
                <a:pt x="0" y="2699577"/>
              </a:lnTo>
              <a:lnTo>
                <a:pt x="119981" y="2699577"/>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3E65D2-347B-49E1-A109-53305E3AC8EE}">
      <dsp:nvSpPr>
        <dsp:cNvPr id="0" name=""/>
        <dsp:cNvSpPr/>
      </dsp:nvSpPr>
      <dsp:spPr>
        <a:xfrm>
          <a:off x="3639193" y="3001122"/>
          <a:ext cx="1153470" cy="599906"/>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CO" sz="1200" b="1" kern="1200" dirty="0" smtClean="0"/>
            <a:t>Trabajo en Equipo</a:t>
          </a:r>
        </a:p>
      </dsp:txBody>
      <dsp:txXfrm>
        <a:off x="3656764" y="3018693"/>
        <a:ext cx="1118328" cy="564764"/>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1/layout/InterconnectedBlockProcess">
  <dgm:title val="Proceso de bloques interconectados"/>
  <dgm:desc val="Se usa para mostrar pasos secuenciales en un proceso Funciona mejor con pequeñas cantidades de texto de Nivel 1 y cantidades medias de texto de Nivel 2."/>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38425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31250" t="22378" r="28836" b="22246"/>
          <a:stretch/>
        </p:blipFill>
        <p:spPr bwMode="auto">
          <a:xfrm>
            <a:off x="144016" y="93928"/>
            <a:ext cx="1115616" cy="1106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0009333"/>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pic>
        <p:nvPicPr>
          <p:cNvPr id="8" name="Picture 2"/>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31250" t="22378" r="28836" b="22246"/>
          <a:stretch/>
        </p:blipFill>
        <p:spPr bwMode="auto">
          <a:xfrm>
            <a:off x="144016" y="93928"/>
            <a:ext cx="1115616" cy="1106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0463531"/>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n 6" descr="Banner_Width.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354" y="5589240"/>
            <a:ext cx="9159354" cy="1692287"/>
          </a:xfrm>
          <a:prstGeom prst="rect">
            <a:avLst/>
          </a:prstGeom>
        </p:spPr>
      </p:pic>
    </p:spTree>
    <p:extLst>
      <p:ext uri="{BB962C8B-B14F-4D97-AF65-F5344CB8AC3E}">
        <p14:creationId xmlns:p14="http://schemas.microsoft.com/office/powerpoint/2010/main" val="2325711996"/>
      </p:ext>
    </p:extLst>
  </p:cSld>
  <p:clrMap bg1="lt1" tx1="dk1" bg2="lt2" tx2="dk2" accent1="accent1" accent2="accent2" accent3="accent3" accent4="accent4" accent5="accent5" accent6="accent6" hlink="hlink" folHlink="folHlink"/>
  <p:sldLayoutIdLst>
    <p:sldLayoutId id="2147483649" r:id="rId1"/>
    <p:sldLayoutId id="2147483650" r:id="rId2"/>
  </p:sldLayoutIdLst>
  <p:transition spd="slow">
    <p:wip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unilibrepereira.edu.co/"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ChangeArrowheads="1"/>
          </p:cNvSpPr>
          <p:nvPr/>
        </p:nvSpPr>
        <p:spPr bwMode="auto">
          <a:xfrm>
            <a:off x="713433" y="3429000"/>
            <a:ext cx="7604918" cy="2062103"/>
          </a:xfrm>
          <a:prstGeom prst="rect">
            <a:avLst/>
          </a:prstGeom>
          <a:noFill/>
          <a:ln w="9525">
            <a:noFill/>
            <a:miter lim="800000"/>
            <a:headEnd/>
            <a:tailEnd/>
          </a:ln>
        </p:spPr>
        <p:txBody>
          <a:bodyPr wrap="square">
            <a:spAutoFit/>
          </a:bodyPr>
          <a:lstStyle/>
          <a:p>
            <a:pPr algn="ctr"/>
            <a:r>
              <a:rPr lang="es-CO" sz="2400" b="1" dirty="0" smtClean="0">
                <a:latin typeface="Calibri"/>
                <a:cs typeface="Calibri"/>
              </a:rPr>
              <a:t>PLAN INTEGRAL DE DESARROLLO INSTITUCIONAL</a:t>
            </a:r>
          </a:p>
          <a:p>
            <a:pPr algn="ctr"/>
            <a:r>
              <a:rPr lang="es-CO" sz="2400" b="1" dirty="0" smtClean="0">
                <a:latin typeface="Calibri"/>
                <a:cs typeface="Calibri"/>
              </a:rPr>
              <a:t>PIDI 2015-2024</a:t>
            </a:r>
          </a:p>
          <a:p>
            <a:pPr algn="ctr"/>
            <a:endParaRPr lang="es-CO" sz="2400" b="1" dirty="0">
              <a:latin typeface="Calibri"/>
              <a:cs typeface="Calibri"/>
            </a:endParaRPr>
          </a:p>
          <a:p>
            <a:pPr algn="ctr"/>
            <a:r>
              <a:rPr lang="es-CO" sz="2400" b="1" dirty="0" smtClean="0">
                <a:latin typeface="Calibri"/>
                <a:cs typeface="Calibri"/>
              </a:rPr>
              <a:t>SISTEMA DE GERENCIA</a:t>
            </a:r>
          </a:p>
          <a:p>
            <a:pPr algn="ctr"/>
            <a:endParaRPr lang="es-CO" sz="1600" b="1" dirty="0" smtClean="0">
              <a:latin typeface="Calibri"/>
              <a:cs typeface="Calibri"/>
            </a:endParaRPr>
          </a:p>
          <a:p>
            <a:pPr algn="ctr"/>
            <a:r>
              <a:rPr lang="es-CO" sz="1600" b="1" dirty="0" smtClean="0">
                <a:latin typeface="Calibri"/>
                <a:cs typeface="Calibri"/>
              </a:rPr>
              <a:t>2015</a:t>
            </a:r>
            <a:endParaRPr lang="es-ES" sz="1600" b="1" dirty="0">
              <a:latin typeface="Calibri"/>
              <a:cs typeface="Calibri"/>
            </a:endParaRPr>
          </a:p>
        </p:txBody>
      </p:sp>
      <p:pic>
        <p:nvPicPr>
          <p:cNvPr id="7"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1250" t="22378" r="28836" b="22246"/>
          <a:stretch/>
        </p:blipFill>
        <p:spPr bwMode="auto">
          <a:xfrm>
            <a:off x="2987824" y="188640"/>
            <a:ext cx="2952328" cy="29279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Rectángulo"/>
          <p:cNvSpPr/>
          <p:nvPr/>
        </p:nvSpPr>
        <p:spPr>
          <a:xfrm>
            <a:off x="72008" y="72008"/>
            <a:ext cx="1907704" cy="17728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01621962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954040337"/>
              </p:ext>
            </p:extLst>
          </p:nvPr>
        </p:nvGraphicFramePr>
        <p:xfrm>
          <a:off x="323528" y="930566"/>
          <a:ext cx="8496944" cy="5162730"/>
        </p:xfrm>
        <a:graphic>
          <a:graphicData uri="http://schemas.openxmlformats.org/drawingml/2006/table">
            <a:tbl>
              <a:tblPr firstRow="1" bandRow="1">
                <a:tableStyleId>{72833802-FEF1-4C79-8D5D-14CF1EAF98D9}</a:tableStyleId>
              </a:tblPr>
              <a:tblGrid>
                <a:gridCol w="1512168"/>
                <a:gridCol w="2304256"/>
                <a:gridCol w="4680520"/>
              </a:tblGrid>
              <a:tr h="308790">
                <a:tc>
                  <a:txBody>
                    <a:bodyPr/>
                    <a:lstStyle/>
                    <a:p>
                      <a:pPr algn="ctr" fontAlgn="ctr"/>
                      <a:r>
                        <a:rPr lang="es-CO" sz="1800" u="none" strike="noStrike" dirty="0" smtClean="0">
                          <a:effectLst/>
                        </a:rPr>
                        <a:t>Programa</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Proyectos</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Objetivo del Proyecto</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2917">
                <a:tc rowSpan="4">
                  <a:txBody>
                    <a:bodyPr/>
                    <a:lstStyle/>
                    <a:p>
                      <a:pPr algn="ctr" fontAlgn="ctr"/>
                      <a:r>
                        <a:rPr lang="es-CO" sz="1600" b="1" u="none" strike="noStrike" dirty="0" smtClean="0">
                          <a:effectLst/>
                        </a:rPr>
                        <a:t>4.UNA UNIVERSIDAD DE EXCELENCIA ACADÉMICA</a:t>
                      </a:r>
                      <a:endParaRPr lang="es-CO" sz="16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O" sz="1600" u="none" strike="noStrike" kern="1200" dirty="0" smtClean="0">
                          <a:effectLst/>
                        </a:rPr>
                        <a:t>7.Autoevaluación y autorregulación para mejora permanente de la calidad académica</a:t>
                      </a:r>
                      <a:endParaRPr lang="es-CO" sz="16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u="none" strike="noStrike" kern="1200" dirty="0" smtClean="0">
                          <a:effectLst/>
                        </a:rPr>
                        <a:t> </a:t>
                      </a:r>
                    </a:p>
                    <a:p>
                      <a:pPr algn="just" fontAlgn="ctr"/>
                      <a:r>
                        <a:rPr lang="es-CO" sz="1400" u="none" strike="noStrike" kern="1200" dirty="0" smtClean="0">
                          <a:effectLst/>
                        </a:rPr>
                        <a:t>Fortalecer</a:t>
                      </a:r>
                      <a:r>
                        <a:rPr lang="es-CO" sz="1400" u="none" strike="noStrike" kern="1200" baseline="0" dirty="0" smtClean="0">
                          <a:effectLst/>
                        </a:rPr>
                        <a:t> </a:t>
                      </a:r>
                      <a:r>
                        <a:rPr lang="es-CO" sz="1400" u="none" strike="noStrike" kern="1200" dirty="0" smtClean="0">
                          <a:effectLst/>
                        </a:rPr>
                        <a:t>en todas las seccionales y programas la </a:t>
                      </a:r>
                      <a:r>
                        <a:rPr lang="es-CO" sz="1400" b="1" u="none" strike="noStrike" kern="1200" dirty="0" smtClean="0">
                          <a:solidFill>
                            <a:srgbClr val="FF3300"/>
                          </a:solidFill>
                          <a:effectLst/>
                          <a:latin typeface="+mn-lt"/>
                          <a:ea typeface="+mn-ea"/>
                          <a:cs typeface="+mn-cs"/>
                        </a:rPr>
                        <a:t>cultura de la autoevaluación</a:t>
                      </a:r>
                      <a:r>
                        <a:rPr lang="es-CO" sz="1400" u="none" strike="noStrike" kern="1200" dirty="0" smtClean="0">
                          <a:effectLst/>
                        </a:rPr>
                        <a:t>, para lograr la acreditación de máximos de calidad institucional y de los </a:t>
                      </a:r>
                    </a:p>
                    <a:p>
                      <a:pPr algn="just" fontAlgn="ctr"/>
                      <a:r>
                        <a:rPr lang="es-CO" sz="1400" u="none" strike="noStrike" kern="1200" dirty="0" smtClean="0">
                          <a:effectLst/>
                        </a:rPr>
                        <a:t>programas.</a:t>
                      </a:r>
                    </a:p>
                    <a:p>
                      <a:pPr algn="just" fontAlgn="ctr"/>
                      <a:r>
                        <a:rPr lang="es-CO" sz="1400" u="none" strike="noStrike" kern="1200" dirty="0" smtClean="0">
                          <a:effectLst/>
                        </a:rPr>
                        <a:t> Acreditar los programas de posgrado que cumplan con las condiciones iniciales requeridas.</a:t>
                      </a:r>
                      <a:endParaRPr lang="es-CO" sz="14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28443">
                <a:tc vMerge="1">
                  <a:txBody>
                    <a:bodyPr/>
                    <a:lstStyle/>
                    <a:p>
                      <a:endParaRPr lang="es-CO"/>
                    </a:p>
                  </a:txBody>
                  <a:tcPr/>
                </a:tc>
                <a:tc>
                  <a:txBody>
                    <a:bodyPr/>
                    <a:lstStyle/>
                    <a:p>
                      <a:pPr algn="ctr" fontAlgn="ctr"/>
                      <a:r>
                        <a:rPr lang="es-CO" sz="1600" u="none" strike="noStrike" kern="1200" dirty="0" smtClean="0">
                          <a:effectLst/>
                        </a:rPr>
                        <a:t>8.Actualización académica</a:t>
                      </a:r>
                      <a:endParaRPr lang="es-CO" sz="16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u="none" strike="noStrike" kern="1200" dirty="0" smtClean="0">
                          <a:effectLst/>
                        </a:rPr>
                        <a:t>Asumir crítica y creativamente el conocimiento y avances científicos, técnicos, tecnológicos, filosóficos y pedagógicos, mediante la </a:t>
                      </a:r>
                      <a:r>
                        <a:rPr lang="es-CO" sz="1400" b="1" u="none" strike="noStrike" kern="1200" dirty="0" smtClean="0">
                          <a:solidFill>
                            <a:srgbClr val="FF3300"/>
                          </a:solidFill>
                          <a:effectLst/>
                          <a:latin typeface="+mn-lt"/>
                          <a:ea typeface="+mn-ea"/>
                          <a:cs typeface="+mn-cs"/>
                        </a:rPr>
                        <a:t>actualización permanente de los procesos de gestión del conocimiento</a:t>
                      </a:r>
                      <a:r>
                        <a:rPr lang="es-CO" sz="1400" u="none" strike="noStrike" kern="1200" dirty="0" smtClean="0">
                          <a:effectLst/>
                        </a:rPr>
                        <a:t>, en pro de la excelencia  académica.</a:t>
                      </a:r>
                      <a:endParaRPr lang="es-CO" sz="14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45485">
                <a:tc vMerge="1">
                  <a:txBody>
                    <a:bodyPr/>
                    <a:lstStyle/>
                    <a:p>
                      <a:pPr algn="ctr" fontAlgn="ctr"/>
                      <a:endParaRPr lang="es-CO" sz="1400" b="0" i="0" u="none" strike="noStrike" dirty="0">
                        <a:solidFill>
                          <a:srgbClr val="000000"/>
                        </a:solidFill>
                        <a:effectLst/>
                        <a:latin typeface="Calibri"/>
                      </a:endParaRPr>
                    </a:p>
                  </a:txBody>
                  <a:tcPr marL="9525" marR="9525" marT="9525" marB="0" anchor="ctr"/>
                </a:tc>
                <a:tc>
                  <a:txBody>
                    <a:bodyPr/>
                    <a:lstStyle/>
                    <a:p>
                      <a:pPr algn="ctr" fontAlgn="ctr"/>
                      <a:r>
                        <a:rPr lang="es-CO" sz="1600" u="none" strike="noStrike" kern="1200" dirty="0" smtClean="0">
                          <a:effectLst/>
                        </a:rPr>
                        <a:t>9.Cualificación de los Programas de Educación Pre-Escolar, </a:t>
                      </a:r>
                    </a:p>
                    <a:p>
                      <a:pPr algn="ctr" fontAlgn="ctr"/>
                      <a:r>
                        <a:rPr lang="es-CO" sz="1600" u="none" strike="noStrike" kern="1200" dirty="0" smtClean="0">
                          <a:effectLst/>
                        </a:rPr>
                        <a:t>Básica y Media</a:t>
                      </a:r>
                      <a:endParaRPr lang="es-CO" sz="16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u="none" strike="noStrike" kern="1200" dirty="0" smtClean="0">
                          <a:solidFill>
                            <a:schemeClr val="dk1"/>
                          </a:solidFill>
                          <a:effectLst/>
                          <a:latin typeface="+mn-lt"/>
                          <a:ea typeface="+mn-ea"/>
                          <a:cs typeface="+mn-cs"/>
                        </a:rPr>
                        <a:t>Establecer</a:t>
                      </a:r>
                      <a:r>
                        <a:rPr lang="es-CO" sz="1400" u="none" strike="noStrike" kern="1200" baseline="0" dirty="0" smtClean="0">
                          <a:solidFill>
                            <a:schemeClr val="dk1"/>
                          </a:solidFill>
                          <a:effectLst/>
                          <a:latin typeface="+mn-lt"/>
                          <a:ea typeface="+mn-ea"/>
                          <a:cs typeface="+mn-cs"/>
                        </a:rPr>
                        <a:t> el colegio de la universidad como centro piloto de innovaciones pedagógicas de la Facultad de Ciencias de la Educación de Bogotá</a:t>
                      </a:r>
                      <a:endParaRPr lang="es-CO" sz="14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42917">
                <a:tc vMerge="1">
                  <a:txBody>
                    <a:bodyPr/>
                    <a:lstStyle/>
                    <a:p>
                      <a:pPr algn="ctr" fontAlgn="ctr"/>
                      <a:endParaRPr lang="es-CO" sz="1400" b="0" i="0" u="none" strike="noStrike" dirty="0">
                        <a:solidFill>
                          <a:srgbClr val="000000"/>
                        </a:solidFill>
                        <a:effectLst/>
                        <a:latin typeface="Calibri"/>
                      </a:endParaRPr>
                    </a:p>
                  </a:txBody>
                  <a:tcPr marL="9525" marR="9525" marT="9525" marB="0" anchor="ctr"/>
                </a:tc>
                <a:tc>
                  <a:txBody>
                    <a:bodyPr/>
                    <a:lstStyle/>
                    <a:p>
                      <a:pPr algn="ctr" fontAlgn="ctr"/>
                      <a:r>
                        <a:rPr lang="es-CO" sz="1600" u="none" strike="noStrike" kern="1200" dirty="0" smtClean="0">
                          <a:effectLst/>
                        </a:rPr>
                        <a:t>10.Una universidad con modernos apoyos tecnológicos y didácticos al servicio de la academia</a:t>
                      </a:r>
                      <a:endParaRPr lang="es-CO" sz="16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endParaRPr lang="es-CO" sz="1400" u="none" strike="noStrike" kern="1200" dirty="0" smtClean="0">
                        <a:effectLst/>
                      </a:endParaRPr>
                    </a:p>
                    <a:p>
                      <a:pPr algn="just" fontAlgn="ctr"/>
                      <a:r>
                        <a:rPr lang="es-CO" sz="1400" u="none" strike="noStrike" kern="1200" dirty="0" smtClean="0">
                          <a:effectLst/>
                        </a:rPr>
                        <a:t>Fortalecer el </a:t>
                      </a:r>
                      <a:r>
                        <a:rPr lang="es-CO" sz="1400" b="1" u="none" strike="noStrike" kern="1200" dirty="0" smtClean="0">
                          <a:solidFill>
                            <a:srgbClr val="FF3300"/>
                          </a:solidFill>
                          <a:effectLst/>
                          <a:latin typeface="+mn-lt"/>
                          <a:ea typeface="+mn-ea"/>
                          <a:cs typeface="+mn-cs"/>
                        </a:rPr>
                        <a:t>sistema de información, evaluación y seguimiento de los procesos académicos</a:t>
                      </a:r>
                      <a:r>
                        <a:rPr lang="es-CO" sz="1400" u="none" strike="noStrike" kern="1200" dirty="0" smtClean="0">
                          <a:effectLst/>
                        </a:rPr>
                        <a:t>, mediante la actualización, ampliación, integración o mejora del software existente, la </a:t>
                      </a:r>
                      <a:r>
                        <a:rPr lang="es-CO" sz="1400" b="1" u="none" strike="noStrike" kern="1200" dirty="0" smtClean="0">
                          <a:solidFill>
                            <a:srgbClr val="FF3300"/>
                          </a:solidFill>
                          <a:effectLst/>
                          <a:latin typeface="+mn-lt"/>
                          <a:ea typeface="+mn-ea"/>
                          <a:cs typeface="+mn-cs"/>
                        </a:rPr>
                        <a:t>optimización de los procedimientos académico-administrativos</a:t>
                      </a:r>
                      <a:r>
                        <a:rPr lang="es-CO" sz="1400" u="none" strike="noStrike" kern="1200" dirty="0" smtClean="0">
                          <a:effectLst/>
                        </a:rPr>
                        <a:t> y la satisfacción de los usuarios internos y externos.</a:t>
                      </a:r>
                    </a:p>
                    <a:p>
                      <a:pPr algn="just" fontAlgn="ctr"/>
                      <a:endParaRPr lang="es-CO" sz="1400" u="none" strike="noStrike" kern="1200" dirty="0" smtClean="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1 Título"/>
          <p:cNvSpPr txBox="1">
            <a:spLocks/>
          </p:cNvSpPr>
          <p:nvPr/>
        </p:nvSpPr>
        <p:spPr>
          <a:xfrm>
            <a:off x="1979712" y="332656"/>
            <a:ext cx="6912768"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a:t>Estructura del Plan Integral de Desarrollo Institucional</a:t>
            </a:r>
          </a:p>
          <a:p>
            <a:endParaRPr lang="es-CO" sz="2000" b="1" dirty="0"/>
          </a:p>
        </p:txBody>
      </p:sp>
    </p:spTree>
    <p:extLst>
      <p:ext uri="{BB962C8B-B14F-4D97-AF65-F5344CB8AC3E}">
        <p14:creationId xmlns:p14="http://schemas.microsoft.com/office/powerpoint/2010/main" val="1284649573"/>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422184725"/>
              </p:ext>
            </p:extLst>
          </p:nvPr>
        </p:nvGraphicFramePr>
        <p:xfrm>
          <a:off x="539553" y="1268760"/>
          <a:ext cx="8023097" cy="4176464"/>
        </p:xfrm>
        <a:graphic>
          <a:graphicData uri="http://schemas.openxmlformats.org/drawingml/2006/table">
            <a:tbl>
              <a:tblPr firstRow="1" bandRow="1">
                <a:tableStyleId>{72833802-FEF1-4C79-8D5D-14CF1EAF98D9}</a:tableStyleId>
              </a:tblPr>
              <a:tblGrid>
                <a:gridCol w="2005773"/>
                <a:gridCol w="2314706"/>
                <a:gridCol w="3702618"/>
              </a:tblGrid>
              <a:tr h="706861">
                <a:tc>
                  <a:txBody>
                    <a:bodyPr/>
                    <a:lstStyle/>
                    <a:p>
                      <a:pPr algn="ctr" fontAlgn="ctr"/>
                      <a:r>
                        <a:rPr lang="es-CO" sz="1800" u="none" strike="noStrike" dirty="0" smtClean="0">
                          <a:effectLst/>
                        </a:rPr>
                        <a:t>Programa</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Proyectos</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Objetivo del Proyecto</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25663">
                <a:tc rowSpan="2">
                  <a:txBody>
                    <a:bodyPr/>
                    <a:lstStyle/>
                    <a:p>
                      <a:pPr algn="ctr" fontAlgn="ctr"/>
                      <a:r>
                        <a:rPr lang="es-CO" sz="1800" b="1" u="none" strike="noStrike" dirty="0" smtClean="0">
                          <a:effectLst/>
                        </a:rPr>
                        <a:t>5.UNA UNIVERSIDAD DE DOCENCIA CON INVESTIGACIÓN</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b="0" u="none" strike="noStrike" kern="1200" dirty="0" smtClean="0">
                          <a:effectLst/>
                        </a:rPr>
                        <a:t>11.Fortalecimiento y consolidación de la investigación científica y formativa en la Universidad Libre</a:t>
                      </a:r>
                      <a:endParaRPr lang="es-CO" sz="1800" b="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kern="1200" dirty="0" smtClean="0">
                          <a:effectLst/>
                        </a:rPr>
                        <a:t>Fortalecer y consolidar la estructura nacional, seccional y local de la </a:t>
                      </a:r>
                      <a:r>
                        <a:rPr lang="es-CO" sz="1600" b="1" u="none" strike="noStrike" kern="1200" dirty="0" smtClean="0">
                          <a:solidFill>
                            <a:srgbClr val="FF3300"/>
                          </a:solidFill>
                          <a:effectLst/>
                          <a:latin typeface="+mn-lt"/>
                          <a:ea typeface="+mn-ea"/>
                          <a:cs typeface="+mn-cs"/>
                        </a:rPr>
                        <a:t>investigación científica y formativa </a:t>
                      </a:r>
                      <a:r>
                        <a:rPr lang="es-CO" sz="1600" u="none" strike="noStrike" kern="1200" dirty="0" smtClean="0">
                          <a:effectLst/>
                        </a:rPr>
                        <a:t>de la Universidad Libre, con miras a garantizar su operatividad, funcionabilidad y máximo </a:t>
                      </a:r>
                      <a:r>
                        <a:rPr lang="es-CO" sz="1600" b="1" u="none" strike="noStrike" kern="1200" dirty="0" smtClean="0">
                          <a:solidFill>
                            <a:srgbClr val="FF3300"/>
                          </a:solidFill>
                          <a:effectLst/>
                          <a:latin typeface="+mn-lt"/>
                          <a:ea typeface="+mn-ea"/>
                          <a:cs typeface="+mn-cs"/>
                        </a:rPr>
                        <a:t>posicionamiento en el contexto</a:t>
                      </a:r>
                      <a:r>
                        <a:rPr lang="es-CO" sz="1600" u="none" strike="noStrike" kern="1200" dirty="0" smtClean="0">
                          <a:effectLst/>
                        </a:rPr>
                        <a:t> local, regional, nacional e internacional</a:t>
                      </a:r>
                      <a:endParaRPr lang="es-CO" sz="16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43940">
                <a:tc vMerge="1">
                  <a:txBody>
                    <a:bodyPr/>
                    <a:lstStyle/>
                    <a:p>
                      <a:endParaRPr lang="es-CO"/>
                    </a:p>
                  </a:txBody>
                  <a:tcPr/>
                </a:tc>
                <a:tc>
                  <a:txBody>
                    <a:bodyPr/>
                    <a:lstStyle/>
                    <a:p>
                      <a:pPr algn="ctr" fontAlgn="ctr"/>
                      <a:r>
                        <a:rPr lang="es-CO" sz="1800" b="0" u="none" strike="noStrike" kern="1200" dirty="0" smtClean="0">
                          <a:effectLst/>
                        </a:rPr>
                        <a:t>12.Fomento a la producción científica y académica</a:t>
                      </a:r>
                      <a:endParaRPr lang="es-CO" sz="1800" b="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kern="1200" dirty="0" smtClean="0">
                          <a:effectLst/>
                        </a:rPr>
                        <a:t> Incrementar la </a:t>
                      </a:r>
                      <a:r>
                        <a:rPr lang="es-CO" sz="1600" b="1" u="none" strike="noStrike" kern="1200" dirty="0" smtClean="0">
                          <a:solidFill>
                            <a:srgbClr val="FF3300"/>
                          </a:solidFill>
                          <a:effectLst/>
                          <a:latin typeface="+mn-lt"/>
                          <a:ea typeface="+mn-ea"/>
                          <a:cs typeface="+mn-cs"/>
                        </a:rPr>
                        <a:t>producción intelectual y científica </a:t>
                      </a:r>
                      <a:r>
                        <a:rPr lang="es-CO" sz="1600" u="none" strike="noStrike" kern="1200" dirty="0" smtClean="0">
                          <a:effectLst/>
                        </a:rPr>
                        <a:t>de alta calidad por </a:t>
                      </a:r>
                    </a:p>
                    <a:p>
                      <a:pPr algn="just" fontAlgn="ctr"/>
                      <a:r>
                        <a:rPr lang="es-CO" sz="1600" u="none" strike="noStrike" kern="1200" dirty="0" smtClean="0">
                          <a:effectLst/>
                        </a:rPr>
                        <a:t>parte de los docentes, investigadores y estudiantes, como medio para la </a:t>
                      </a:r>
                      <a:r>
                        <a:rPr lang="es-CO" sz="1600" b="1" u="none" strike="noStrike" kern="1200" dirty="0" smtClean="0">
                          <a:solidFill>
                            <a:srgbClr val="FF3300"/>
                          </a:solidFill>
                          <a:effectLst/>
                          <a:latin typeface="+mn-lt"/>
                          <a:ea typeface="+mn-ea"/>
                          <a:cs typeface="+mn-cs"/>
                        </a:rPr>
                        <a:t>socialización y </a:t>
                      </a:r>
                      <a:r>
                        <a:rPr lang="es-CO" sz="1600" b="1" u="none" strike="noStrike" kern="1200" dirty="0" err="1" smtClean="0">
                          <a:solidFill>
                            <a:srgbClr val="FF3300"/>
                          </a:solidFill>
                          <a:effectLst/>
                          <a:latin typeface="+mn-lt"/>
                          <a:ea typeface="+mn-ea"/>
                          <a:cs typeface="+mn-cs"/>
                        </a:rPr>
                        <a:t>visibilización</a:t>
                      </a:r>
                      <a:r>
                        <a:rPr lang="es-CO" sz="1600" b="1" u="none" strike="noStrike" kern="1200" dirty="0" smtClean="0">
                          <a:solidFill>
                            <a:srgbClr val="FF3300"/>
                          </a:solidFill>
                          <a:effectLst/>
                          <a:latin typeface="+mn-lt"/>
                          <a:ea typeface="+mn-ea"/>
                          <a:cs typeface="+mn-cs"/>
                        </a:rPr>
                        <a:t> de los resultados </a:t>
                      </a:r>
                      <a:r>
                        <a:rPr lang="es-CO" sz="1600" u="none" strike="noStrike" kern="1200" dirty="0" smtClean="0">
                          <a:effectLst/>
                        </a:rPr>
                        <a:t>de investigación. </a:t>
                      </a:r>
                      <a:endParaRPr lang="es-CO" sz="16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1 Título"/>
          <p:cNvSpPr txBox="1">
            <a:spLocks/>
          </p:cNvSpPr>
          <p:nvPr/>
        </p:nvSpPr>
        <p:spPr>
          <a:xfrm>
            <a:off x="1979712" y="332656"/>
            <a:ext cx="6912768"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a:t>Estructura del Plan Integral de Desarrollo Institucional</a:t>
            </a:r>
          </a:p>
          <a:p>
            <a:endParaRPr lang="es-CO" sz="2000" b="1" dirty="0"/>
          </a:p>
        </p:txBody>
      </p:sp>
    </p:spTree>
    <p:extLst>
      <p:ext uri="{BB962C8B-B14F-4D97-AF65-F5344CB8AC3E}">
        <p14:creationId xmlns:p14="http://schemas.microsoft.com/office/powerpoint/2010/main" val="286604050"/>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296433018"/>
              </p:ext>
            </p:extLst>
          </p:nvPr>
        </p:nvGraphicFramePr>
        <p:xfrm>
          <a:off x="827584" y="1916832"/>
          <a:ext cx="7848871" cy="3024336"/>
        </p:xfrm>
        <a:graphic>
          <a:graphicData uri="http://schemas.openxmlformats.org/drawingml/2006/table">
            <a:tbl>
              <a:tblPr firstRow="1" bandRow="1">
                <a:tableStyleId>{72833802-FEF1-4C79-8D5D-14CF1EAF98D9}</a:tableStyleId>
              </a:tblPr>
              <a:tblGrid>
                <a:gridCol w="2184737"/>
                <a:gridCol w="2832067"/>
                <a:gridCol w="2832067"/>
              </a:tblGrid>
              <a:tr h="826760">
                <a:tc>
                  <a:txBody>
                    <a:bodyPr/>
                    <a:lstStyle/>
                    <a:p>
                      <a:pPr algn="ctr" fontAlgn="ctr"/>
                      <a:r>
                        <a:rPr lang="es-CO" sz="2000" u="none" strike="noStrike" dirty="0" smtClean="0">
                          <a:effectLst/>
                        </a:rPr>
                        <a:t>Programa</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dirty="0" smtClean="0">
                          <a:effectLst/>
                        </a:rPr>
                        <a:t>Proyecto</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b="1" u="none" strike="noStrike" kern="1200" dirty="0" smtClean="0">
                          <a:solidFill>
                            <a:schemeClr val="bg1"/>
                          </a:solidFill>
                          <a:effectLst/>
                          <a:latin typeface="+mn-lt"/>
                          <a:ea typeface="+mn-ea"/>
                          <a:cs typeface="+mn-cs"/>
                        </a:rPr>
                        <a:t>Objetivo</a:t>
                      </a:r>
                      <a:endParaRPr lang="es-CO" sz="2000" b="1" u="none" strike="noStrike" kern="1200" dirty="0">
                        <a:solidFill>
                          <a:schemeClr val="bg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7576">
                <a:tc>
                  <a:txBody>
                    <a:bodyPr/>
                    <a:lstStyle/>
                    <a:p>
                      <a:pPr algn="ctr" fontAlgn="ctr"/>
                      <a:r>
                        <a:rPr lang="es-CO" sz="1800" b="1" u="none" strike="noStrike" kern="1200" dirty="0" smtClean="0">
                          <a:effectLst/>
                        </a:rPr>
                        <a:t>6. UNA UNIVERSIDAD HUMANISTA, PLURALISTA Y DEMOCRÁTICA</a:t>
                      </a:r>
                      <a:endParaRPr lang="es-CO" sz="18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kern="1200" dirty="0" smtClean="0">
                          <a:effectLst/>
                        </a:rPr>
                        <a:t>13.Fortalecimiento y promoción de los principios institucionales y del sentido de pertenencia</a:t>
                      </a:r>
                      <a:endParaRPr lang="es-CO" sz="18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kern="1200" dirty="0" smtClean="0">
                          <a:solidFill>
                            <a:schemeClr val="dk1"/>
                          </a:solidFill>
                          <a:effectLst/>
                          <a:latin typeface="+mn-lt"/>
                          <a:ea typeface="+mn-ea"/>
                          <a:cs typeface="+mn-cs"/>
                        </a:rPr>
                        <a:t>Transformar la </a:t>
                      </a:r>
                      <a:r>
                        <a:rPr lang="es-CO" sz="1600" b="1" u="none" strike="noStrike" kern="1200" dirty="0" smtClean="0">
                          <a:solidFill>
                            <a:srgbClr val="FF3300"/>
                          </a:solidFill>
                          <a:effectLst/>
                          <a:latin typeface="+mn-lt"/>
                          <a:ea typeface="+mn-ea"/>
                          <a:cs typeface="+mn-cs"/>
                        </a:rPr>
                        <a:t>cátedra </a:t>
                      </a:r>
                      <a:r>
                        <a:rPr lang="es-CO" sz="1600" b="1" u="none" strike="noStrike" kern="1200" dirty="0" err="1" smtClean="0">
                          <a:solidFill>
                            <a:srgbClr val="FF3300"/>
                          </a:solidFill>
                          <a:effectLst/>
                          <a:latin typeface="+mn-lt"/>
                          <a:ea typeface="+mn-ea"/>
                          <a:cs typeface="+mn-cs"/>
                        </a:rPr>
                        <a:t>unilibrista</a:t>
                      </a:r>
                      <a:r>
                        <a:rPr lang="es-CO" sz="1600" b="1" u="none" strike="noStrike" kern="1200" dirty="0" smtClean="0">
                          <a:solidFill>
                            <a:srgbClr val="FF3300"/>
                          </a:solidFill>
                          <a:effectLst/>
                          <a:latin typeface="+mn-lt"/>
                          <a:ea typeface="+mn-ea"/>
                          <a:cs typeface="+mn-cs"/>
                        </a:rPr>
                        <a:t> </a:t>
                      </a:r>
                      <a:r>
                        <a:rPr lang="es-CO" sz="1600" u="none" strike="noStrike" kern="1200" dirty="0" smtClean="0">
                          <a:solidFill>
                            <a:schemeClr val="dk1"/>
                          </a:solidFill>
                          <a:effectLst/>
                          <a:latin typeface="+mn-lt"/>
                          <a:ea typeface="+mn-ea"/>
                          <a:cs typeface="+mn-cs"/>
                        </a:rPr>
                        <a:t>en un foro</a:t>
                      </a:r>
                      <a:r>
                        <a:rPr lang="es-CO" sz="1600" u="none" strike="noStrike" kern="1200" baseline="0" dirty="0" smtClean="0">
                          <a:solidFill>
                            <a:schemeClr val="dk1"/>
                          </a:solidFill>
                          <a:effectLst/>
                          <a:latin typeface="+mn-lt"/>
                          <a:ea typeface="+mn-ea"/>
                          <a:cs typeface="+mn-cs"/>
                        </a:rPr>
                        <a:t> de discusión, reflexión y creatividad para </a:t>
                      </a:r>
                      <a:r>
                        <a:rPr lang="es-CO" sz="1600" b="1" u="none" strike="noStrike" kern="1200" dirty="0" smtClean="0">
                          <a:solidFill>
                            <a:srgbClr val="FF3300"/>
                          </a:solidFill>
                          <a:effectLst/>
                          <a:latin typeface="+mn-lt"/>
                          <a:ea typeface="+mn-ea"/>
                          <a:cs typeface="+mn-cs"/>
                        </a:rPr>
                        <a:t>fortalecer  y promover los principios</a:t>
                      </a:r>
                      <a:r>
                        <a:rPr lang="es-CO" sz="1600" u="none" strike="noStrike" kern="1200" baseline="0" dirty="0" smtClean="0">
                          <a:solidFill>
                            <a:schemeClr val="dk1"/>
                          </a:solidFill>
                          <a:effectLst/>
                          <a:latin typeface="+mn-lt"/>
                          <a:ea typeface="+mn-ea"/>
                          <a:cs typeface="+mn-cs"/>
                        </a:rPr>
                        <a:t>, objetivos y metas institucionales de la comunidad</a:t>
                      </a:r>
                      <a:endParaRPr lang="es-CO" sz="16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1 Título"/>
          <p:cNvSpPr txBox="1">
            <a:spLocks/>
          </p:cNvSpPr>
          <p:nvPr/>
        </p:nvSpPr>
        <p:spPr>
          <a:xfrm>
            <a:off x="1979712" y="332656"/>
            <a:ext cx="6912768"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a:t>Estructura del Plan Integral de Desarrollo Institucional</a:t>
            </a:r>
          </a:p>
          <a:p>
            <a:endParaRPr lang="es-CO" sz="2000" b="1" dirty="0"/>
          </a:p>
        </p:txBody>
      </p:sp>
    </p:spTree>
    <p:extLst>
      <p:ext uri="{BB962C8B-B14F-4D97-AF65-F5344CB8AC3E}">
        <p14:creationId xmlns:p14="http://schemas.microsoft.com/office/powerpoint/2010/main" val="2933022381"/>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743952754"/>
              </p:ext>
            </p:extLst>
          </p:nvPr>
        </p:nvGraphicFramePr>
        <p:xfrm>
          <a:off x="251520" y="1196752"/>
          <a:ext cx="8496945" cy="4423724"/>
        </p:xfrm>
        <a:graphic>
          <a:graphicData uri="http://schemas.openxmlformats.org/drawingml/2006/table">
            <a:tbl>
              <a:tblPr firstRow="1" bandRow="1">
                <a:tableStyleId>{72833802-FEF1-4C79-8D5D-14CF1EAF98D9}</a:tableStyleId>
              </a:tblPr>
              <a:tblGrid>
                <a:gridCol w="1699390"/>
                <a:gridCol w="1985126"/>
                <a:gridCol w="4812429"/>
              </a:tblGrid>
              <a:tr h="536389">
                <a:tc>
                  <a:txBody>
                    <a:bodyPr/>
                    <a:lstStyle/>
                    <a:p>
                      <a:pPr algn="ctr" fontAlgn="ctr"/>
                      <a:r>
                        <a:rPr lang="es-CO" sz="1800" u="none" strike="noStrike" dirty="0" smtClean="0">
                          <a:effectLst/>
                        </a:rPr>
                        <a:t>Programa</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Proyectos</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Objetivo del Proyecto</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80191">
                <a:tc rowSpan="3">
                  <a:txBody>
                    <a:bodyPr/>
                    <a:lstStyle/>
                    <a:p>
                      <a:pPr algn="ctr" fontAlgn="ctr"/>
                      <a:r>
                        <a:rPr lang="es-CO" sz="1800" b="1" u="none" strike="noStrike" kern="1200" dirty="0" smtClean="0">
                          <a:effectLst/>
                        </a:rPr>
                        <a:t>7.UNA UNIVERSIDAD CON AMPLIA PROYECCIÓN SOCIAL</a:t>
                      </a:r>
                      <a:endParaRPr lang="es-CO" sz="18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kern="1200" dirty="0" smtClean="0">
                          <a:effectLst/>
                        </a:rPr>
                        <a:t>14.Organización, infraestructura y fomento de la proyección social para  el desarrollo nacional y regional</a:t>
                      </a:r>
                      <a:endParaRPr lang="es-CO" sz="18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u="none" strike="noStrike" kern="1200" dirty="0" smtClean="0">
                          <a:effectLst/>
                        </a:rPr>
                        <a:t>Crear y fortalecer los recursos y la infraestructura para consolidar la </a:t>
                      </a:r>
                      <a:r>
                        <a:rPr lang="es-CO" sz="1400" b="1" u="none" strike="noStrike" kern="1200" dirty="0" smtClean="0">
                          <a:solidFill>
                            <a:srgbClr val="FF3300"/>
                          </a:solidFill>
                          <a:effectLst/>
                          <a:latin typeface="+mn-lt"/>
                          <a:ea typeface="+mn-ea"/>
                          <a:cs typeface="+mn-cs"/>
                        </a:rPr>
                        <a:t>Red de Proyección Social </a:t>
                      </a:r>
                      <a:r>
                        <a:rPr lang="es-CO" sz="1400" u="none" strike="noStrike" kern="1200" dirty="0" smtClean="0">
                          <a:effectLst/>
                        </a:rPr>
                        <a:t>de la Universidad Libre, a partir del conocer, participar y proponer alternativas de desarrollo para los diferentes </a:t>
                      </a:r>
                      <a:r>
                        <a:rPr lang="es-CO" sz="1400" b="1" u="none" strike="noStrike" kern="1200" dirty="0" smtClean="0">
                          <a:solidFill>
                            <a:srgbClr val="FF3300"/>
                          </a:solidFill>
                          <a:effectLst/>
                          <a:latin typeface="+mn-lt"/>
                          <a:ea typeface="+mn-ea"/>
                          <a:cs typeface="+mn-cs"/>
                        </a:rPr>
                        <a:t>sectores sociales y económicos</a:t>
                      </a:r>
                      <a:r>
                        <a:rPr lang="es-CO" sz="1400" u="none" strike="noStrike" kern="1200" dirty="0" smtClean="0">
                          <a:effectLst/>
                        </a:rPr>
                        <a:t> del país, desde la estructuración y venta de servicios, el apoyo social, las prácticas y pasantías, el consultorio jurídico y proyectos de emprendimiento, entre otros. . </a:t>
                      </a:r>
                      <a:endParaRPr lang="es-CO" sz="14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5945">
                <a:tc vMerge="1">
                  <a:txBody>
                    <a:bodyPr/>
                    <a:lstStyle/>
                    <a:p>
                      <a:endParaRPr lang="es-CO"/>
                    </a:p>
                  </a:txBody>
                  <a:tcPr/>
                </a:tc>
                <a:tc>
                  <a:txBody>
                    <a:bodyPr/>
                    <a:lstStyle/>
                    <a:p>
                      <a:pPr algn="ctr" fontAlgn="ctr"/>
                      <a:r>
                        <a:rPr lang="es-CO" sz="1800" u="none" strike="noStrike" kern="1200" dirty="0" smtClean="0">
                          <a:effectLst/>
                        </a:rPr>
                        <a:t>15.Educación continuada</a:t>
                      </a:r>
                      <a:endParaRPr lang="es-CO" sz="18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u="none" strike="noStrike" kern="1200" dirty="0" smtClean="0">
                          <a:effectLst/>
                        </a:rPr>
                        <a:t>Fortalecer la </a:t>
                      </a:r>
                      <a:r>
                        <a:rPr lang="es-CO" sz="1400" b="1" u="none" strike="noStrike" kern="1200" dirty="0" smtClean="0">
                          <a:solidFill>
                            <a:srgbClr val="FF3300"/>
                          </a:solidFill>
                          <a:effectLst/>
                          <a:latin typeface="+mn-lt"/>
                          <a:ea typeface="+mn-ea"/>
                          <a:cs typeface="+mn-cs"/>
                        </a:rPr>
                        <a:t>educación continuada </a:t>
                      </a:r>
                      <a:r>
                        <a:rPr lang="es-CO" sz="1400" u="none" strike="noStrike" kern="1200" dirty="0" smtClean="0">
                          <a:effectLst/>
                        </a:rPr>
                        <a:t>que ofrece la Universidad en  las diferentes modalidades, de acuerdo con las tendencias de las disciplinas,</a:t>
                      </a:r>
                      <a:r>
                        <a:rPr lang="es-CO" sz="1400" u="none" strike="noStrike" kern="1200" baseline="0" dirty="0" smtClean="0">
                          <a:effectLst/>
                        </a:rPr>
                        <a:t> como un medio de impacto a las regiones de influencias mediante la construcción de programas de actualización.</a:t>
                      </a:r>
                      <a:endParaRPr lang="es-CO" sz="14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5945">
                <a:tc vMerge="1">
                  <a:txBody>
                    <a:bodyPr/>
                    <a:lstStyle/>
                    <a:p>
                      <a:endParaRPr lang="es-CO"/>
                    </a:p>
                  </a:txBody>
                  <a:tcPr/>
                </a:tc>
                <a:tc>
                  <a:txBody>
                    <a:bodyPr/>
                    <a:lstStyle/>
                    <a:p>
                      <a:pPr algn="ctr" fontAlgn="ctr"/>
                      <a:r>
                        <a:rPr lang="es-CO" sz="1800" u="none" strike="noStrike" kern="1200" dirty="0" smtClean="0">
                          <a:effectLst/>
                        </a:rPr>
                        <a:t>16.Sistema de egresados e impacto en el medio</a:t>
                      </a:r>
                      <a:endParaRPr lang="es-CO" sz="18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u="none" strike="noStrike" kern="1200" dirty="0" smtClean="0">
                          <a:effectLst/>
                        </a:rPr>
                        <a:t>Crear y mantener un programa para establecer una relación recíproca y  un </a:t>
                      </a:r>
                      <a:r>
                        <a:rPr lang="es-CO" sz="1400" b="1" u="none" strike="noStrike" kern="1200" dirty="0" smtClean="0">
                          <a:solidFill>
                            <a:srgbClr val="FF3300"/>
                          </a:solidFill>
                          <a:effectLst/>
                          <a:latin typeface="+mn-lt"/>
                          <a:ea typeface="+mn-ea"/>
                          <a:cs typeface="+mn-cs"/>
                        </a:rPr>
                        <a:t>vínculo permanente </a:t>
                      </a:r>
                      <a:r>
                        <a:rPr lang="es-CO" sz="1400" u="none" strike="noStrike" kern="1200" dirty="0" smtClean="0">
                          <a:effectLst/>
                        </a:rPr>
                        <a:t>que fortalezca por un lado, el </a:t>
                      </a:r>
                      <a:r>
                        <a:rPr lang="es-CO" sz="1400" b="1" u="none" strike="noStrike" kern="1200" dirty="0" smtClean="0">
                          <a:solidFill>
                            <a:srgbClr val="FF3300"/>
                          </a:solidFill>
                          <a:effectLst/>
                          <a:latin typeface="+mn-lt"/>
                          <a:ea typeface="+mn-ea"/>
                          <a:cs typeface="+mn-cs"/>
                        </a:rPr>
                        <a:t>sentido de pertenencia </a:t>
                      </a:r>
                      <a:r>
                        <a:rPr lang="es-CO" sz="1400" u="none" strike="noStrike" kern="1200" dirty="0" smtClean="0">
                          <a:effectLst/>
                        </a:rPr>
                        <a:t>del egresado frente a la Universidad y por el otro, los procesos de formación de la Institución mediante la </a:t>
                      </a:r>
                      <a:r>
                        <a:rPr lang="es-CO" sz="1400" b="1" u="none" strike="noStrike" kern="1200" dirty="0" smtClean="0">
                          <a:solidFill>
                            <a:srgbClr val="FF3300"/>
                          </a:solidFill>
                          <a:effectLst/>
                          <a:latin typeface="+mn-lt"/>
                          <a:ea typeface="+mn-ea"/>
                          <a:cs typeface="+mn-cs"/>
                        </a:rPr>
                        <a:t>retroalimentación </a:t>
                      </a:r>
                      <a:r>
                        <a:rPr lang="es-CO" sz="1400" u="none" strike="noStrike" kern="1200" dirty="0" smtClean="0">
                          <a:effectLst/>
                        </a:rPr>
                        <a:t>de sus egresados.</a:t>
                      </a:r>
                      <a:endParaRPr lang="es-CO" sz="14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1 Título"/>
          <p:cNvSpPr txBox="1">
            <a:spLocks/>
          </p:cNvSpPr>
          <p:nvPr/>
        </p:nvSpPr>
        <p:spPr>
          <a:xfrm>
            <a:off x="1979712" y="332656"/>
            <a:ext cx="6912768"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a:t>Estructura del Plan Integral de Desarrollo Institucional</a:t>
            </a:r>
          </a:p>
          <a:p>
            <a:endParaRPr lang="es-CO" sz="2000" b="1" dirty="0"/>
          </a:p>
        </p:txBody>
      </p:sp>
    </p:spTree>
    <p:extLst>
      <p:ext uri="{BB962C8B-B14F-4D97-AF65-F5344CB8AC3E}">
        <p14:creationId xmlns:p14="http://schemas.microsoft.com/office/powerpoint/2010/main" val="320333617"/>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750041421"/>
              </p:ext>
            </p:extLst>
          </p:nvPr>
        </p:nvGraphicFramePr>
        <p:xfrm>
          <a:off x="323528" y="1491558"/>
          <a:ext cx="8424935" cy="3809650"/>
        </p:xfrm>
        <a:graphic>
          <a:graphicData uri="http://schemas.openxmlformats.org/drawingml/2006/table">
            <a:tbl>
              <a:tblPr firstRow="1" bandRow="1">
                <a:tableStyleId>{72833802-FEF1-4C79-8D5D-14CF1EAF98D9}</a:tableStyleId>
              </a:tblPr>
              <a:tblGrid>
                <a:gridCol w="2482347"/>
                <a:gridCol w="2354189"/>
                <a:gridCol w="3588399"/>
              </a:tblGrid>
              <a:tr h="635939">
                <a:tc>
                  <a:txBody>
                    <a:bodyPr/>
                    <a:lstStyle/>
                    <a:p>
                      <a:pPr algn="ctr" fontAlgn="ctr"/>
                      <a:r>
                        <a:rPr lang="es-CO" sz="2000" u="none" strike="noStrike" dirty="0" smtClean="0">
                          <a:effectLst/>
                        </a:rPr>
                        <a:t>Programa</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dirty="0">
                          <a:effectLst/>
                        </a:rPr>
                        <a:t>Proyectos</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dirty="0">
                          <a:effectLst/>
                        </a:rPr>
                        <a:t>Objetivo del Proyecto</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1109">
                <a:tc rowSpan="2">
                  <a:txBody>
                    <a:bodyPr/>
                    <a:lstStyle/>
                    <a:p>
                      <a:pPr algn="ctr" fontAlgn="ctr"/>
                      <a:r>
                        <a:rPr lang="es-CO" sz="1800" b="1" u="none" strike="noStrike" dirty="0" smtClean="0">
                          <a:effectLst/>
                        </a:rPr>
                        <a:t>8.UNA UNIVERSIDAD MODERNA PROYECTADA INTERNACIONALMENTE</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kern="1200" dirty="0" smtClean="0">
                          <a:effectLst/>
                        </a:rPr>
                        <a:t>17. Fortalecimiento y desarrollo de las relaciones interinstitucionales.</a:t>
                      </a:r>
                      <a:endParaRPr lang="es-CO" sz="18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kern="1200" dirty="0" smtClean="0">
                          <a:effectLst/>
                        </a:rPr>
                        <a:t>Fortalecer</a:t>
                      </a:r>
                      <a:r>
                        <a:rPr lang="es-CO" sz="1600" u="none" strike="noStrike" kern="1200" baseline="0" dirty="0" smtClean="0">
                          <a:effectLst/>
                        </a:rPr>
                        <a:t> el</a:t>
                      </a:r>
                      <a:r>
                        <a:rPr lang="es-CO" sz="1600" u="none" strike="noStrike" kern="1200" dirty="0" smtClean="0">
                          <a:effectLst/>
                        </a:rPr>
                        <a:t> sistema de </a:t>
                      </a:r>
                      <a:r>
                        <a:rPr lang="es-CO" sz="1600" b="1" u="none" strike="noStrike" kern="1200" dirty="0" smtClean="0">
                          <a:solidFill>
                            <a:srgbClr val="FF3300"/>
                          </a:solidFill>
                          <a:effectLst/>
                          <a:latin typeface="+mn-lt"/>
                          <a:ea typeface="+mn-ea"/>
                          <a:cs typeface="+mn-cs"/>
                        </a:rPr>
                        <a:t>relaciones interinstitucionales </a:t>
                      </a:r>
                      <a:r>
                        <a:rPr lang="es-CO" sz="1600" u="none" strike="noStrike" kern="1200" dirty="0" smtClean="0">
                          <a:effectLst/>
                        </a:rPr>
                        <a:t>de  la Universidad Libre, con el fin de promover, validar e impulsar la calidad académica Institucional</a:t>
                      </a:r>
                      <a:endParaRPr lang="es-CO" sz="16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2602">
                <a:tc vMerge="1">
                  <a:txBody>
                    <a:bodyPr/>
                    <a:lstStyle/>
                    <a:p>
                      <a:pPr algn="ctr" fontAlgn="ctr"/>
                      <a:endParaRPr lang="es-CO" sz="1400" b="0" i="0" u="none" strike="noStrike" dirty="0">
                        <a:solidFill>
                          <a:srgbClr val="000000"/>
                        </a:solidFill>
                        <a:effectLst/>
                        <a:latin typeface="Calibri"/>
                      </a:endParaRPr>
                    </a:p>
                  </a:txBody>
                  <a:tcPr marL="9525" marR="9525" marT="9525" marB="0" anchor="ctr"/>
                </a:tc>
                <a:tc>
                  <a:txBody>
                    <a:bodyPr/>
                    <a:lstStyle/>
                    <a:p>
                      <a:pPr algn="ctr" fontAlgn="ctr"/>
                      <a:r>
                        <a:rPr lang="es-CO" sz="1800" u="none" strike="noStrike" kern="1200" dirty="0" smtClean="0">
                          <a:effectLst/>
                        </a:rPr>
                        <a:t>18. Fomento y apoyo a la movilidad y cualificación académica  e investigativa de docentes y estudiantes.</a:t>
                      </a:r>
                      <a:endParaRPr lang="es-CO" sz="18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kern="1200" dirty="0" smtClean="0">
                          <a:effectLst/>
                        </a:rPr>
                        <a:t>Impulsar y fortalecer los programas de becas e incentivos a estudiantes y docentes y </a:t>
                      </a:r>
                      <a:r>
                        <a:rPr lang="es-CO" sz="1600" b="1" u="none" strike="noStrike" kern="1200" dirty="0" smtClean="0">
                          <a:solidFill>
                            <a:srgbClr val="FF3300"/>
                          </a:solidFill>
                          <a:effectLst/>
                          <a:latin typeface="+mn-lt"/>
                          <a:ea typeface="+mn-ea"/>
                          <a:cs typeface="+mn-cs"/>
                        </a:rPr>
                        <a:t>fomentar el intercambio y la movilidad </a:t>
                      </a:r>
                      <a:r>
                        <a:rPr lang="es-CO" sz="1600" u="none" strike="noStrike" kern="1200" dirty="0" smtClean="0">
                          <a:effectLst/>
                        </a:rPr>
                        <a:t>a universidades nacionales e internacionales.</a:t>
                      </a:r>
                      <a:endParaRPr lang="es-CO" sz="16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1 Título"/>
          <p:cNvSpPr txBox="1">
            <a:spLocks/>
          </p:cNvSpPr>
          <p:nvPr/>
        </p:nvSpPr>
        <p:spPr>
          <a:xfrm>
            <a:off x="1979712" y="332656"/>
            <a:ext cx="6912768"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a:t>Estructura del Plan Integral de Desarrollo Institucional</a:t>
            </a:r>
          </a:p>
          <a:p>
            <a:endParaRPr lang="es-CO" sz="2000" b="1" dirty="0"/>
          </a:p>
        </p:txBody>
      </p:sp>
    </p:spTree>
    <p:extLst>
      <p:ext uri="{BB962C8B-B14F-4D97-AF65-F5344CB8AC3E}">
        <p14:creationId xmlns:p14="http://schemas.microsoft.com/office/powerpoint/2010/main" val="1731623122"/>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588830343"/>
              </p:ext>
            </p:extLst>
          </p:nvPr>
        </p:nvGraphicFramePr>
        <p:xfrm>
          <a:off x="683569" y="1988840"/>
          <a:ext cx="7704856" cy="2681923"/>
        </p:xfrm>
        <a:graphic>
          <a:graphicData uri="http://schemas.openxmlformats.org/drawingml/2006/table">
            <a:tbl>
              <a:tblPr firstRow="1" bandRow="1">
                <a:tableStyleId>{72833802-FEF1-4C79-8D5D-14CF1EAF98D9}</a:tableStyleId>
              </a:tblPr>
              <a:tblGrid>
                <a:gridCol w="2144650"/>
                <a:gridCol w="2236542"/>
                <a:gridCol w="3323664"/>
              </a:tblGrid>
              <a:tr h="720080">
                <a:tc>
                  <a:txBody>
                    <a:bodyPr/>
                    <a:lstStyle/>
                    <a:p>
                      <a:pPr algn="ctr" fontAlgn="ctr"/>
                      <a:r>
                        <a:rPr lang="es-CO" sz="1800" u="none" strike="noStrike" dirty="0" smtClean="0">
                          <a:effectLst/>
                        </a:rPr>
                        <a:t>Programa</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smtClean="0">
                          <a:effectLst/>
                        </a:rPr>
                        <a:t>Proyecto</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b="1" u="none" strike="noStrike" kern="1200" dirty="0" smtClean="0">
                          <a:solidFill>
                            <a:schemeClr val="bg1"/>
                          </a:solidFill>
                          <a:effectLst/>
                          <a:latin typeface="+mn-lt"/>
                          <a:ea typeface="+mn-ea"/>
                          <a:cs typeface="+mn-cs"/>
                        </a:rPr>
                        <a:t>Objetivo</a:t>
                      </a:r>
                      <a:endParaRPr lang="es-CO" sz="1800" b="1" u="none" strike="noStrike" kern="1200" dirty="0">
                        <a:solidFill>
                          <a:schemeClr val="bg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61843">
                <a:tc>
                  <a:txBody>
                    <a:bodyPr/>
                    <a:lstStyle/>
                    <a:p>
                      <a:pPr algn="ctr" fontAlgn="ctr"/>
                      <a:r>
                        <a:rPr lang="es-CO" sz="1800" b="1" u="none" strike="noStrike" dirty="0" smtClean="0">
                          <a:effectLst/>
                        </a:rPr>
                        <a:t>9. UNA UNIVERSIDAD CENTRADA EN LA CULTURA Y EL BIENESTAR UNIVERSITARIO</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kern="1200" dirty="0" smtClean="0">
                          <a:effectLst/>
                        </a:rPr>
                        <a:t>19. Expansión y cualificación de servicios y programas de bienestar institucional</a:t>
                      </a:r>
                      <a:endParaRPr lang="es-CO" sz="18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kern="1200" dirty="0" smtClean="0">
                          <a:solidFill>
                            <a:schemeClr val="dk1"/>
                          </a:solidFill>
                          <a:effectLst/>
                          <a:latin typeface="+mn-lt"/>
                          <a:ea typeface="+mn-ea"/>
                          <a:cs typeface="+mn-cs"/>
                        </a:rPr>
                        <a:t>Propender por el mejoramiento en la </a:t>
                      </a:r>
                      <a:r>
                        <a:rPr lang="es-CO" sz="1600" b="1" u="none" strike="noStrike" kern="1200" dirty="0" smtClean="0">
                          <a:solidFill>
                            <a:srgbClr val="FF3300"/>
                          </a:solidFill>
                          <a:effectLst/>
                          <a:latin typeface="+mn-lt"/>
                          <a:ea typeface="+mn-ea"/>
                          <a:cs typeface="+mn-cs"/>
                        </a:rPr>
                        <a:t>calidad de vida </a:t>
                      </a:r>
                      <a:r>
                        <a:rPr lang="es-CO" sz="1600" u="none" strike="noStrike" kern="1200" dirty="0" smtClean="0">
                          <a:solidFill>
                            <a:schemeClr val="dk1"/>
                          </a:solidFill>
                          <a:effectLst/>
                          <a:latin typeface="+mn-lt"/>
                          <a:ea typeface="+mn-ea"/>
                          <a:cs typeface="+mn-cs"/>
                        </a:rPr>
                        <a:t>en los miembros de la comunidad</a:t>
                      </a:r>
                      <a:r>
                        <a:rPr lang="es-CO" sz="1600" u="none" strike="noStrike" kern="1200" baseline="0" dirty="0" smtClean="0">
                          <a:solidFill>
                            <a:schemeClr val="dk1"/>
                          </a:solidFill>
                          <a:effectLst/>
                          <a:latin typeface="+mn-lt"/>
                          <a:ea typeface="+mn-ea"/>
                          <a:cs typeface="+mn-cs"/>
                        </a:rPr>
                        <a:t> universitaria mediante la creación de </a:t>
                      </a:r>
                      <a:r>
                        <a:rPr lang="es-CO" sz="1600" b="1" u="none" strike="noStrike" kern="1200" dirty="0" smtClean="0">
                          <a:solidFill>
                            <a:srgbClr val="FF3300"/>
                          </a:solidFill>
                          <a:effectLst/>
                          <a:latin typeface="+mn-lt"/>
                          <a:ea typeface="+mn-ea"/>
                          <a:cs typeface="+mn-cs"/>
                        </a:rPr>
                        <a:t>espacios de participación </a:t>
                      </a:r>
                      <a:r>
                        <a:rPr lang="es-CO" sz="1600" u="none" strike="noStrike" kern="1200" baseline="0" dirty="0" smtClean="0">
                          <a:solidFill>
                            <a:schemeClr val="dk1"/>
                          </a:solidFill>
                          <a:effectLst/>
                          <a:latin typeface="+mn-lt"/>
                          <a:ea typeface="+mn-ea"/>
                          <a:cs typeface="+mn-cs"/>
                        </a:rPr>
                        <a:t>que permitan fortalecer las </a:t>
                      </a:r>
                      <a:r>
                        <a:rPr lang="es-CO" sz="1600" b="1" u="none" strike="noStrike" kern="1200" dirty="0" smtClean="0">
                          <a:solidFill>
                            <a:srgbClr val="FF3300"/>
                          </a:solidFill>
                          <a:effectLst/>
                          <a:latin typeface="+mn-lt"/>
                          <a:ea typeface="+mn-ea"/>
                          <a:cs typeface="+mn-cs"/>
                        </a:rPr>
                        <a:t>dimensiones del ser humano</a:t>
                      </a:r>
                      <a:endParaRPr lang="es-CO" sz="1600" b="1" u="none" strike="noStrike" kern="1200" dirty="0">
                        <a:solidFill>
                          <a:srgbClr val="FF3300"/>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1 Título"/>
          <p:cNvSpPr txBox="1">
            <a:spLocks/>
          </p:cNvSpPr>
          <p:nvPr/>
        </p:nvSpPr>
        <p:spPr>
          <a:xfrm>
            <a:off x="1979712" y="332656"/>
            <a:ext cx="6912768"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a:t>Estructura del Plan Integral de Desarrollo Institucional</a:t>
            </a:r>
          </a:p>
          <a:p>
            <a:endParaRPr lang="es-CO" sz="2000" b="1" dirty="0"/>
          </a:p>
        </p:txBody>
      </p:sp>
    </p:spTree>
    <p:extLst>
      <p:ext uri="{BB962C8B-B14F-4D97-AF65-F5344CB8AC3E}">
        <p14:creationId xmlns:p14="http://schemas.microsoft.com/office/powerpoint/2010/main" val="511296375"/>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4289715532"/>
              </p:ext>
            </p:extLst>
          </p:nvPr>
        </p:nvGraphicFramePr>
        <p:xfrm>
          <a:off x="683568" y="1735772"/>
          <a:ext cx="7776864" cy="3133388"/>
        </p:xfrm>
        <a:graphic>
          <a:graphicData uri="http://schemas.openxmlformats.org/drawingml/2006/table">
            <a:tbl>
              <a:tblPr firstRow="1" bandRow="1">
                <a:tableStyleId>{17292A2E-F333-43FB-9621-5CBBE7FDCDCB}</a:tableStyleId>
              </a:tblPr>
              <a:tblGrid>
                <a:gridCol w="1872208"/>
                <a:gridCol w="2457180"/>
                <a:gridCol w="3447476"/>
              </a:tblGrid>
              <a:tr h="894843">
                <a:tc>
                  <a:txBody>
                    <a:bodyPr/>
                    <a:lstStyle/>
                    <a:p>
                      <a:pPr algn="ctr" fontAlgn="ctr"/>
                      <a:r>
                        <a:rPr lang="es-CO" sz="2000" u="none" strike="noStrike" dirty="0" smtClean="0">
                          <a:effectLst/>
                        </a:rPr>
                        <a:t>Programa</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dirty="0">
                          <a:effectLst/>
                        </a:rPr>
                        <a:t>Proyectos</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b="1" u="none" strike="noStrike" kern="1200" dirty="0" smtClean="0">
                          <a:solidFill>
                            <a:schemeClr val="bg1"/>
                          </a:solidFill>
                          <a:effectLst/>
                          <a:latin typeface="+mn-lt"/>
                          <a:ea typeface="+mn-ea"/>
                          <a:cs typeface="+mn-cs"/>
                        </a:rPr>
                        <a:t>Objetivo</a:t>
                      </a:r>
                      <a:endParaRPr lang="es-CO" sz="2000" b="1" u="none" strike="noStrike" kern="1200" dirty="0">
                        <a:solidFill>
                          <a:schemeClr val="bg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8545">
                <a:tc>
                  <a:txBody>
                    <a:bodyPr/>
                    <a:lstStyle/>
                    <a:p>
                      <a:pPr algn="ctr" fontAlgn="ctr"/>
                      <a:r>
                        <a:rPr lang="es-CO" sz="1800" b="1" u="none" strike="noStrike" dirty="0" smtClean="0">
                          <a:effectLst/>
                        </a:rPr>
                        <a:t>10.  SISTEMA DE INFORMACIÓN GERENCIAL (</a:t>
                      </a:r>
                      <a:r>
                        <a:rPr lang="es-CO" sz="1800" b="1" u="none" strike="noStrike" baseline="0" dirty="0" smtClean="0">
                          <a:effectLst/>
                        </a:rPr>
                        <a:t>SIIG</a:t>
                      </a:r>
                      <a:r>
                        <a:rPr lang="es-CO" sz="1800" u="none" strike="noStrike" baseline="0" dirty="0" smtClean="0">
                          <a:effectLst/>
                        </a:rPr>
                        <a:t>)</a:t>
                      </a:r>
                      <a:endParaRPr lang="es-CO"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smtClean="0">
                          <a:effectLst/>
                        </a:rPr>
                        <a:t>Proyecto 20: SIIG</a:t>
                      </a:r>
                      <a:endParaRPr lang="es-CO"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kern="1200" dirty="0" smtClean="0">
                          <a:solidFill>
                            <a:schemeClr val="tx1"/>
                          </a:solidFill>
                          <a:effectLst/>
                          <a:latin typeface="+mn-lt"/>
                          <a:ea typeface="+mn-ea"/>
                          <a:cs typeface="+mn-cs"/>
                        </a:rPr>
                        <a:t>Implementar el </a:t>
                      </a:r>
                      <a:r>
                        <a:rPr lang="es-CO" sz="1600" b="1" u="none" strike="noStrike" kern="1200" dirty="0" smtClean="0">
                          <a:solidFill>
                            <a:srgbClr val="FF3300"/>
                          </a:solidFill>
                          <a:effectLst/>
                          <a:latin typeface="+mn-lt"/>
                          <a:ea typeface="+mn-ea"/>
                          <a:cs typeface="+mn-cs"/>
                        </a:rPr>
                        <a:t>Sistema Integral de Información Gerencial </a:t>
                      </a:r>
                      <a:r>
                        <a:rPr lang="es-CO" sz="1600" u="none" strike="noStrike" kern="1200" dirty="0" smtClean="0">
                          <a:solidFill>
                            <a:schemeClr val="tx1"/>
                          </a:solidFill>
                          <a:effectLst/>
                          <a:latin typeface="+mn-lt"/>
                          <a:ea typeface="+mn-ea"/>
                          <a:cs typeface="+mn-cs"/>
                        </a:rPr>
                        <a:t>-SIIG que permita la integración y tratamiento de los datos  y su transformación en información que apoye los procesos estratégicos para la toma de decisiones en la Universidad</a:t>
                      </a:r>
                      <a:endParaRPr lang="es-CO" sz="1600" u="none" strike="noStrike" kern="1200" dirty="0">
                        <a:solidFill>
                          <a:schemeClr val="tx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1 Título"/>
          <p:cNvSpPr txBox="1">
            <a:spLocks/>
          </p:cNvSpPr>
          <p:nvPr/>
        </p:nvSpPr>
        <p:spPr>
          <a:xfrm>
            <a:off x="1979712" y="332656"/>
            <a:ext cx="6912768"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a:t>Estructura del Plan Integral de Desarrollo Institucional</a:t>
            </a:r>
          </a:p>
          <a:p>
            <a:endParaRPr lang="es-CO" sz="2000" b="1" dirty="0"/>
          </a:p>
        </p:txBody>
      </p:sp>
    </p:spTree>
    <p:extLst>
      <p:ext uri="{BB962C8B-B14F-4D97-AF65-F5344CB8AC3E}">
        <p14:creationId xmlns:p14="http://schemas.microsoft.com/office/powerpoint/2010/main" val="3484881950"/>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965847220"/>
              </p:ext>
            </p:extLst>
          </p:nvPr>
        </p:nvGraphicFramePr>
        <p:xfrm>
          <a:off x="323528" y="1052736"/>
          <a:ext cx="8496944" cy="4625427"/>
        </p:xfrm>
        <a:graphic>
          <a:graphicData uri="http://schemas.openxmlformats.org/drawingml/2006/table">
            <a:tbl>
              <a:tblPr firstRow="1" bandRow="1">
                <a:tableStyleId>{17292A2E-F333-43FB-9621-5CBBE7FDCDCB}</a:tableStyleId>
              </a:tblPr>
              <a:tblGrid>
                <a:gridCol w="1368152"/>
                <a:gridCol w="1656184"/>
                <a:gridCol w="5472608"/>
              </a:tblGrid>
              <a:tr h="451572">
                <a:tc>
                  <a:txBody>
                    <a:bodyPr/>
                    <a:lstStyle/>
                    <a:p>
                      <a:pPr algn="ctr" fontAlgn="ctr"/>
                      <a:r>
                        <a:rPr lang="es-CO" sz="1800" u="none" strike="noStrike" dirty="0" smtClean="0">
                          <a:effectLst/>
                        </a:rPr>
                        <a:t>Programa</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Proyectos</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a:effectLst/>
                        </a:rPr>
                        <a:t>Objetivo del Proyecto</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0328">
                <a:tc rowSpan="3">
                  <a:txBody>
                    <a:bodyPr/>
                    <a:lstStyle/>
                    <a:p>
                      <a:pPr algn="ctr" fontAlgn="ctr"/>
                      <a:r>
                        <a:rPr lang="es-CO" sz="1600" b="1" u="none" strike="noStrike" dirty="0" smtClean="0">
                          <a:effectLst/>
                        </a:rPr>
                        <a:t>11.  SISTEMAS INTEGRADOS DE GESTIÓN</a:t>
                      </a:r>
                      <a:endParaRPr lang="es-CO" sz="16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kern="1200" dirty="0" smtClean="0">
                          <a:solidFill>
                            <a:schemeClr val="dk1"/>
                          </a:solidFill>
                          <a:effectLst/>
                          <a:latin typeface="+mn-lt"/>
                          <a:ea typeface="+mn-ea"/>
                          <a:cs typeface="+mn-cs"/>
                        </a:rPr>
                        <a:t>21. Ampliación del alcance del Sistema de gestión de Calidad </a:t>
                      </a:r>
                      <a:endParaRPr lang="es-CO" sz="16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kern="1200" dirty="0" smtClean="0">
                          <a:solidFill>
                            <a:schemeClr val="dk1"/>
                          </a:solidFill>
                          <a:effectLst/>
                          <a:latin typeface="+mn-lt"/>
                          <a:ea typeface="+mn-ea"/>
                          <a:cs typeface="+mn-cs"/>
                        </a:rPr>
                        <a:t>Implementar e integrar los </a:t>
                      </a:r>
                      <a:r>
                        <a:rPr lang="es-CO" sz="1600" b="1" u="none" strike="noStrike" kern="1200" dirty="0" smtClean="0">
                          <a:solidFill>
                            <a:srgbClr val="FF3300"/>
                          </a:solidFill>
                          <a:effectLst/>
                          <a:latin typeface="+mn-lt"/>
                          <a:ea typeface="+mn-ea"/>
                          <a:cs typeface="+mn-cs"/>
                        </a:rPr>
                        <a:t>procesos académico-administrativos </a:t>
                      </a:r>
                      <a:r>
                        <a:rPr lang="es-CO" sz="1600" u="none" strike="noStrike" kern="1200" baseline="0" dirty="0" smtClean="0">
                          <a:solidFill>
                            <a:schemeClr val="dk1"/>
                          </a:solidFill>
                          <a:effectLst/>
                          <a:latin typeface="+mn-lt"/>
                          <a:ea typeface="+mn-ea"/>
                          <a:cs typeface="+mn-cs"/>
                        </a:rPr>
                        <a:t>al Sistema de Gestión de Calidad, fortaleciendo y mejorando la </a:t>
                      </a:r>
                      <a:r>
                        <a:rPr lang="es-CO" sz="1600" b="1" u="none" strike="noStrike" kern="1200" dirty="0" smtClean="0">
                          <a:solidFill>
                            <a:srgbClr val="FF3300"/>
                          </a:solidFill>
                          <a:effectLst/>
                          <a:latin typeface="+mn-lt"/>
                          <a:ea typeface="+mn-ea"/>
                          <a:cs typeface="+mn-cs"/>
                        </a:rPr>
                        <a:t>prestación de servicio</a:t>
                      </a:r>
                      <a:endParaRPr lang="es-CO" sz="1600" b="1" u="none" strike="noStrike" kern="1200" dirty="0">
                        <a:solidFill>
                          <a:srgbClr val="FF3300"/>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18544">
                <a:tc vMerge="1">
                  <a:txBody>
                    <a:bodyPr/>
                    <a:lstStyle/>
                    <a:p>
                      <a:pPr algn="ctr" fontAlgn="ctr"/>
                      <a:endParaRPr lang="es-CO" sz="14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kern="1200" dirty="0" smtClean="0">
                          <a:effectLst/>
                        </a:rPr>
                        <a:t>22: La Universidad orientada al servicio de la comunidad Unilibrista</a:t>
                      </a:r>
                      <a:endParaRPr lang="es-CO" sz="16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800" u="none" strike="noStrike" kern="1200" dirty="0" smtClean="0">
                          <a:effectLst/>
                        </a:rPr>
                        <a:t> </a:t>
                      </a:r>
                      <a:r>
                        <a:rPr lang="es-CO" sz="1600" b="1" u="none" strike="noStrike" kern="1200" dirty="0" smtClean="0">
                          <a:solidFill>
                            <a:srgbClr val="FF3300"/>
                          </a:solidFill>
                          <a:effectLst/>
                          <a:latin typeface="+mn-lt"/>
                          <a:ea typeface="+mn-ea"/>
                          <a:cs typeface="+mn-cs"/>
                        </a:rPr>
                        <a:t>Satisfacer las expectativas de los usuarios </a:t>
                      </a:r>
                      <a:r>
                        <a:rPr lang="es-CO" sz="1600" u="none" strike="noStrike" kern="1200" dirty="0" smtClean="0">
                          <a:effectLst/>
                        </a:rPr>
                        <a:t>internos y externos, mediante procesos académico-administrativos en condiciones de eficiencia, eficacia y mejora continua, fundamentados en </a:t>
                      </a:r>
                      <a:r>
                        <a:rPr lang="es-CO" sz="1600" b="1" u="none" strike="noStrike" kern="1200" dirty="0" smtClean="0">
                          <a:solidFill>
                            <a:srgbClr val="FF3300"/>
                          </a:solidFill>
                          <a:effectLst/>
                          <a:latin typeface="+mn-lt"/>
                          <a:ea typeface="+mn-ea"/>
                          <a:cs typeface="+mn-cs"/>
                        </a:rPr>
                        <a:t>altos estándares de servicio. </a:t>
                      </a:r>
                      <a:endParaRPr lang="es-CO" sz="1600" b="1" u="none" strike="noStrike" kern="1200" dirty="0">
                        <a:solidFill>
                          <a:srgbClr val="FF3300"/>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63971">
                <a:tc vMerge="1">
                  <a:txBody>
                    <a:bodyPr/>
                    <a:lstStyle/>
                    <a:p>
                      <a:pPr algn="ctr" fontAlgn="ctr"/>
                      <a:endParaRPr lang="es-CO" sz="1400" b="0" i="0" u="none" strike="noStrike" dirty="0">
                        <a:solidFill>
                          <a:srgbClr val="000000"/>
                        </a:solidFill>
                        <a:effectLst/>
                        <a:latin typeface="Calibri"/>
                      </a:endParaRPr>
                    </a:p>
                  </a:txBody>
                  <a:tcPr marL="9525" marR="9525" marT="9525" marB="0" anchor="ctr"/>
                </a:tc>
                <a:tc>
                  <a:txBody>
                    <a:bodyPr/>
                    <a:lstStyle/>
                    <a:p>
                      <a:pPr algn="ctr" fontAlgn="ctr"/>
                      <a:r>
                        <a:rPr lang="es-CO" sz="1600" u="none" strike="noStrike" kern="1200" dirty="0" smtClean="0">
                          <a:effectLst/>
                        </a:rPr>
                        <a:t>23: Sistema Integrado de Gestión </a:t>
                      </a:r>
                      <a:endParaRPr lang="es-CO" sz="16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kern="1200" dirty="0" smtClean="0">
                          <a:solidFill>
                            <a:schemeClr val="tx1"/>
                          </a:solidFill>
                          <a:effectLst/>
                          <a:latin typeface="+mn-lt"/>
                          <a:ea typeface="+mn-ea"/>
                          <a:cs typeface="+mn-cs"/>
                        </a:rPr>
                        <a:t>Garantizar la privacidad de la información y la continuidad del servicio, minimiz</a:t>
                      </a:r>
                      <a:r>
                        <a:rPr lang="es-CO" sz="1600" b="1" u="none" strike="noStrike" kern="1200" dirty="0" smtClean="0">
                          <a:solidFill>
                            <a:srgbClr val="FF3300"/>
                          </a:solidFill>
                          <a:effectLst/>
                          <a:latin typeface="+mn-lt"/>
                          <a:ea typeface="+mn-ea"/>
                          <a:cs typeface="+mn-cs"/>
                        </a:rPr>
                        <a:t>ando la vulnerabilidad de los sistemas y de la información</a:t>
                      </a:r>
                      <a:r>
                        <a:rPr lang="es-CO" sz="1600" u="none" strike="noStrike" kern="1200" dirty="0" smtClean="0">
                          <a:solidFill>
                            <a:schemeClr val="tx1"/>
                          </a:solidFill>
                          <a:effectLst/>
                          <a:latin typeface="+mn-lt"/>
                          <a:ea typeface="+mn-ea"/>
                          <a:cs typeface="+mn-cs"/>
                        </a:rPr>
                        <a:t> contenida en ellos, así como de las redes privadas y sus recursos.</a:t>
                      </a:r>
                    </a:p>
                    <a:p>
                      <a:pPr algn="just" fontAlgn="ctr"/>
                      <a:r>
                        <a:rPr lang="es-CO" sz="1600" u="none" strike="noStrike" kern="1200" dirty="0" smtClean="0">
                          <a:solidFill>
                            <a:schemeClr val="tx1"/>
                          </a:solidFill>
                          <a:effectLst/>
                          <a:latin typeface="+mn-lt"/>
                          <a:ea typeface="+mn-ea"/>
                          <a:cs typeface="+mn-cs"/>
                        </a:rPr>
                        <a:t>Garantizar que los procesos académicos y administrativos consideren el  </a:t>
                      </a:r>
                      <a:r>
                        <a:rPr lang="es-CO" sz="1600" b="1" u="none" strike="noStrike" kern="1200" dirty="0" smtClean="0">
                          <a:solidFill>
                            <a:srgbClr val="FF3300"/>
                          </a:solidFill>
                          <a:effectLst/>
                          <a:latin typeface="+mn-lt"/>
                          <a:ea typeface="+mn-ea"/>
                          <a:cs typeface="+mn-cs"/>
                        </a:rPr>
                        <a:t>desarrollo sostenible y la responsabilidad social ambiental</a:t>
                      </a:r>
                      <a:r>
                        <a:rPr lang="es-CO" sz="1600" u="none" strike="noStrike" kern="1200" dirty="0" smtClean="0">
                          <a:solidFill>
                            <a:schemeClr val="tx1"/>
                          </a:solidFill>
                          <a:effectLst/>
                          <a:latin typeface="+mn-lt"/>
                          <a:ea typeface="+mn-ea"/>
                          <a:cs typeface="+mn-cs"/>
                        </a:rPr>
                        <a:t>, de conformidad con la Misión y Política Ambiental de la Universidad.</a:t>
                      </a:r>
                      <a:endParaRPr lang="es-CO" sz="1600" u="none" strike="noStrike" kern="1200" dirty="0">
                        <a:solidFill>
                          <a:schemeClr val="tx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1 Título"/>
          <p:cNvSpPr txBox="1">
            <a:spLocks/>
          </p:cNvSpPr>
          <p:nvPr/>
        </p:nvSpPr>
        <p:spPr>
          <a:xfrm>
            <a:off x="1979712" y="332656"/>
            <a:ext cx="6912768"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a:t>Estructura del Plan Integral de Desarrollo Institucional</a:t>
            </a:r>
          </a:p>
          <a:p>
            <a:endParaRPr lang="es-CO" sz="2000" b="1" dirty="0"/>
          </a:p>
        </p:txBody>
      </p:sp>
    </p:spTree>
    <p:extLst>
      <p:ext uri="{BB962C8B-B14F-4D97-AF65-F5344CB8AC3E}">
        <p14:creationId xmlns:p14="http://schemas.microsoft.com/office/powerpoint/2010/main" val="3677522272"/>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4020053237"/>
              </p:ext>
            </p:extLst>
          </p:nvPr>
        </p:nvGraphicFramePr>
        <p:xfrm>
          <a:off x="755576" y="1723855"/>
          <a:ext cx="7776864" cy="3436212"/>
        </p:xfrm>
        <a:graphic>
          <a:graphicData uri="http://schemas.openxmlformats.org/drawingml/2006/table">
            <a:tbl>
              <a:tblPr firstRow="1" bandRow="1">
                <a:tableStyleId>{17292A2E-F333-43FB-9621-5CBBE7FDCDCB}</a:tableStyleId>
              </a:tblPr>
              <a:tblGrid>
                <a:gridCol w="1944215"/>
                <a:gridCol w="2520280"/>
                <a:gridCol w="3312369"/>
              </a:tblGrid>
              <a:tr h="495636">
                <a:tc>
                  <a:txBody>
                    <a:bodyPr/>
                    <a:lstStyle/>
                    <a:p>
                      <a:pPr algn="ctr" fontAlgn="ctr"/>
                      <a:r>
                        <a:rPr lang="es-CO" sz="2000" u="none" strike="noStrike" dirty="0" smtClean="0">
                          <a:effectLst/>
                        </a:rPr>
                        <a:t>Programa</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dirty="0">
                          <a:effectLst/>
                        </a:rPr>
                        <a:t>Proyectos</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dirty="0">
                          <a:effectLst/>
                        </a:rPr>
                        <a:t>Objetivo del Proyecto</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1851">
                <a:tc rowSpan="2">
                  <a:txBody>
                    <a:bodyPr/>
                    <a:lstStyle/>
                    <a:p>
                      <a:pPr algn="ctr" fontAlgn="ctr"/>
                      <a:r>
                        <a:rPr lang="es-CO" sz="1800" b="1" u="none" strike="noStrike" dirty="0" smtClean="0">
                          <a:effectLst/>
                        </a:rPr>
                        <a:t>12.  FORTALECIMIENTO ORGANIZACIONAL</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smtClean="0">
                          <a:effectLst/>
                        </a:rPr>
                        <a:t>24: Organización y Gestión </a:t>
                      </a:r>
                      <a:endParaRPr lang="es-CO"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dirty="0" smtClean="0">
                          <a:effectLst/>
                        </a:rPr>
                        <a:t>Diseñar y ajustar los </a:t>
                      </a:r>
                      <a:r>
                        <a:rPr lang="es-CO" sz="1600" b="1" u="none" strike="noStrike" kern="1200" dirty="0" smtClean="0">
                          <a:solidFill>
                            <a:srgbClr val="FF3300"/>
                          </a:solidFill>
                          <a:effectLst/>
                          <a:latin typeface="+mn-lt"/>
                          <a:ea typeface="+mn-ea"/>
                          <a:cs typeface="+mn-cs"/>
                        </a:rPr>
                        <a:t>procesos y la organización</a:t>
                      </a:r>
                      <a:r>
                        <a:rPr lang="es-CO" sz="1600" u="none" strike="noStrike" dirty="0" smtClean="0">
                          <a:effectLst/>
                        </a:rPr>
                        <a:t> enfocada</a:t>
                      </a:r>
                      <a:r>
                        <a:rPr lang="es-CO" sz="1600" u="none" strike="noStrike" baseline="0" dirty="0" smtClean="0">
                          <a:effectLst/>
                        </a:rPr>
                        <a:t> en la eficacia y satisfacción de los usuarios</a:t>
                      </a:r>
                    </a:p>
                    <a:p>
                      <a:pPr algn="just" fontAlgn="ctr"/>
                      <a:r>
                        <a:rPr lang="es-CO" sz="1600" b="1" u="none" strike="noStrike" kern="1200" dirty="0" smtClean="0">
                          <a:solidFill>
                            <a:srgbClr val="FF3300"/>
                          </a:solidFill>
                          <a:effectLst/>
                          <a:latin typeface="+mn-lt"/>
                          <a:ea typeface="+mn-ea"/>
                          <a:cs typeface="+mn-cs"/>
                        </a:rPr>
                        <a:t>Gestionar integralmente el talento humano </a:t>
                      </a:r>
                      <a:r>
                        <a:rPr lang="es-CO" sz="1600" u="none" strike="noStrike" kern="1200" dirty="0" smtClean="0">
                          <a:solidFill>
                            <a:schemeClr val="tx1"/>
                          </a:solidFill>
                          <a:effectLst/>
                          <a:latin typeface="+mn-lt"/>
                          <a:ea typeface="+mn-ea"/>
                          <a:cs typeface="+mn-cs"/>
                        </a:rPr>
                        <a:t>desde su incorporación, desarrollo y desempeño.</a:t>
                      </a:r>
                      <a:endParaRPr lang="es-CO" sz="1600" u="none" strike="noStrike" kern="1200" dirty="0">
                        <a:solidFill>
                          <a:schemeClr val="tx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5850">
                <a:tc vMerge="1">
                  <a:txBody>
                    <a:bodyPr/>
                    <a:lstStyle/>
                    <a:p>
                      <a:endParaRPr lang="es-CO"/>
                    </a:p>
                  </a:txBody>
                  <a:tcPr/>
                </a:tc>
                <a:tc>
                  <a:txBody>
                    <a:bodyPr/>
                    <a:lstStyle/>
                    <a:p>
                      <a:pPr algn="ctr" fontAlgn="ctr"/>
                      <a:r>
                        <a:rPr lang="es-CO" sz="1800" u="none" strike="noStrike" dirty="0" smtClean="0">
                          <a:effectLst/>
                        </a:rPr>
                        <a:t>25: Fuentes de financiación y estrategias de fortalecimiento y control financiero</a:t>
                      </a:r>
                      <a:endParaRPr lang="es-CO"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dirty="0" smtClean="0">
                          <a:effectLst/>
                        </a:rPr>
                        <a:t>Diseñar y aplicar nuevas </a:t>
                      </a:r>
                      <a:r>
                        <a:rPr lang="es-CO" sz="1600" b="1" u="none" strike="noStrike" kern="1200" dirty="0" smtClean="0">
                          <a:solidFill>
                            <a:srgbClr val="FF3300"/>
                          </a:solidFill>
                          <a:effectLst/>
                          <a:latin typeface="+mn-lt"/>
                          <a:ea typeface="+mn-ea"/>
                          <a:cs typeface="+mn-cs"/>
                        </a:rPr>
                        <a:t>políticas financieras </a:t>
                      </a:r>
                      <a:r>
                        <a:rPr lang="es-CO" sz="1600" u="none" strike="noStrike" dirty="0" smtClean="0">
                          <a:effectLst/>
                        </a:rPr>
                        <a:t>que contemplen la </a:t>
                      </a:r>
                      <a:r>
                        <a:rPr lang="es-CO" sz="1600" b="1" u="none" strike="noStrike" kern="1200" dirty="0" smtClean="0">
                          <a:solidFill>
                            <a:srgbClr val="FF3300"/>
                          </a:solidFill>
                          <a:effectLst/>
                          <a:latin typeface="+mn-lt"/>
                          <a:ea typeface="+mn-ea"/>
                          <a:cs typeface="+mn-cs"/>
                        </a:rPr>
                        <a:t>diversificación de las fuentes de ingresos </a:t>
                      </a:r>
                      <a:r>
                        <a:rPr lang="es-CO" sz="1600" u="none" strike="noStrike" dirty="0" smtClean="0">
                          <a:effectLst/>
                        </a:rPr>
                        <a:t>y sistemas de control de gasto e inversión. </a:t>
                      </a:r>
                      <a:endParaRPr lang="es-CO" sz="16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1 Título"/>
          <p:cNvSpPr txBox="1">
            <a:spLocks/>
          </p:cNvSpPr>
          <p:nvPr/>
        </p:nvSpPr>
        <p:spPr>
          <a:xfrm>
            <a:off x="1979712" y="332656"/>
            <a:ext cx="6912768"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a:t>Estructura del Plan Integral de Desarrollo Institucional</a:t>
            </a:r>
          </a:p>
          <a:p>
            <a:endParaRPr lang="es-CO" sz="2000" b="1" dirty="0"/>
          </a:p>
        </p:txBody>
      </p:sp>
    </p:spTree>
    <p:extLst>
      <p:ext uri="{BB962C8B-B14F-4D97-AF65-F5344CB8AC3E}">
        <p14:creationId xmlns:p14="http://schemas.microsoft.com/office/powerpoint/2010/main" val="2248915184"/>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729233031"/>
              </p:ext>
            </p:extLst>
          </p:nvPr>
        </p:nvGraphicFramePr>
        <p:xfrm>
          <a:off x="611188" y="1196752"/>
          <a:ext cx="8137276" cy="4280981"/>
        </p:xfrm>
        <a:graphic>
          <a:graphicData uri="http://schemas.openxmlformats.org/drawingml/2006/table">
            <a:tbl>
              <a:tblPr firstRow="1" bandRow="1">
                <a:tableStyleId>{17292A2E-F333-43FB-9621-5CBBE7FDCDCB}</a:tableStyleId>
              </a:tblPr>
              <a:tblGrid>
                <a:gridCol w="1808673"/>
                <a:gridCol w="1792099"/>
                <a:gridCol w="4536504"/>
              </a:tblGrid>
              <a:tr h="699083">
                <a:tc>
                  <a:txBody>
                    <a:bodyPr/>
                    <a:lstStyle/>
                    <a:p>
                      <a:pPr algn="ctr" fontAlgn="ctr"/>
                      <a:r>
                        <a:rPr lang="es-CO" sz="2000" u="none" strike="noStrike" dirty="0" smtClean="0">
                          <a:effectLst/>
                        </a:rPr>
                        <a:t>Programa</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dirty="0">
                          <a:effectLst/>
                        </a:rPr>
                        <a:t>Proyectos</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dirty="0">
                          <a:effectLst/>
                        </a:rPr>
                        <a:t>Objetivo del Proyecto</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21653">
                <a:tc rowSpan="2">
                  <a:txBody>
                    <a:bodyPr/>
                    <a:lstStyle/>
                    <a:p>
                      <a:pPr algn="ctr" fontAlgn="ctr"/>
                      <a:r>
                        <a:rPr lang="es-CO" sz="1800" b="1" u="none" strike="noStrike" dirty="0" smtClean="0">
                          <a:effectLst/>
                        </a:rPr>
                        <a:t>13.  GESTIÓN DEL CAMPUS</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smtClean="0">
                          <a:effectLst/>
                        </a:rPr>
                        <a:t>26: Desarrollo de la infraestructura</a:t>
                      </a:r>
                      <a:endParaRPr lang="es-CO"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dirty="0" smtClean="0">
                          <a:effectLst/>
                        </a:rPr>
                        <a:t>Elaborar el</a:t>
                      </a:r>
                      <a:r>
                        <a:rPr lang="es-CO" sz="1600" u="none" strike="noStrike" baseline="0" dirty="0" smtClean="0">
                          <a:effectLst/>
                        </a:rPr>
                        <a:t> plan nacional </a:t>
                      </a:r>
                      <a:r>
                        <a:rPr lang="es-CO" sz="1600" b="1" u="none" strike="noStrike" kern="1200" dirty="0" smtClean="0">
                          <a:solidFill>
                            <a:srgbClr val="FF3300"/>
                          </a:solidFill>
                          <a:effectLst/>
                          <a:latin typeface="+mn-lt"/>
                          <a:ea typeface="+mn-ea"/>
                          <a:cs typeface="+mn-cs"/>
                        </a:rPr>
                        <a:t>urbanístico y arquitectónico de planta física</a:t>
                      </a:r>
                      <a:r>
                        <a:rPr lang="es-CO" sz="1600" u="none" strike="noStrike" baseline="0" dirty="0" smtClean="0">
                          <a:effectLst/>
                        </a:rPr>
                        <a:t>, orientado a la satisfacción de las </a:t>
                      </a:r>
                      <a:r>
                        <a:rPr lang="es-CO" sz="1600" b="0" u="none" strike="noStrike" kern="1200" dirty="0" smtClean="0">
                          <a:solidFill>
                            <a:schemeClr val="tx1"/>
                          </a:solidFill>
                          <a:effectLst/>
                          <a:latin typeface="+mn-lt"/>
                          <a:ea typeface="+mn-ea"/>
                          <a:cs typeface="+mn-cs"/>
                        </a:rPr>
                        <a:t>necesidades académicas </a:t>
                      </a:r>
                      <a:r>
                        <a:rPr lang="es-CO" sz="1600" u="none" strike="noStrike" baseline="0" dirty="0" smtClean="0">
                          <a:effectLst/>
                        </a:rPr>
                        <a:t>y de bienestar, actuales y futuras de la institución de acuerdo con los </a:t>
                      </a:r>
                      <a:r>
                        <a:rPr lang="es-CO" sz="1600" b="1" u="none" strike="noStrike" kern="1200" dirty="0" smtClean="0">
                          <a:solidFill>
                            <a:srgbClr val="FF3300"/>
                          </a:solidFill>
                          <a:effectLst/>
                          <a:latin typeface="+mn-lt"/>
                          <a:ea typeface="+mn-ea"/>
                          <a:cs typeface="+mn-cs"/>
                        </a:rPr>
                        <a:t>planes de regularización y manejo </a:t>
                      </a:r>
                      <a:r>
                        <a:rPr lang="es-CO" sz="1600" u="none" strike="noStrike" baseline="0" dirty="0" smtClean="0">
                          <a:effectLst/>
                        </a:rPr>
                        <a:t>y </a:t>
                      </a:r>
                      <a:r>
                        <a:rPr lang="es-CO" sz="1600" b="1" u="none" strike="noStrike" kern="1200" dirty="0" smtClean="0">
                          <a:solidFill>
                            <a:srgbClr val="FF3300"/>
                          </a:solidFill>
                          <a:effectLst/>
                          <a:latin typeface="+mn-lt"/>
                          <a:ea typeface="+mn-ea"/>
                          <a:cs typeface="+mn-cs"/>
                        </a:rPr>
                        <a:t>planes de ordenamiento del territorio</a:t>
                      </a:r>
                      <a:r>
                        <a:rPr lang="es-CO" sz="1600" u="none" strike="noStrike" baseline="0" dirty="0" smtClean="0">
                          <a:effectLst/>
                        </a:rPr>
                        <a:t>.</a:t>
                      </a:r>
                      <a:r>
                        <a:rPr lang="es-CO" sz="1600" u="none" strike="noStrike" dirty="0" smtClean="0">
                          <a:effectLst/>
                        </a:rPr>
                        <a:t>.</a:t>
                      </a:r>
                      <a:endParaRPr lang="es-CO" sz="16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70106">
                <a:tc vMerge="1">
                  <a:txBody>
                    <a:bodyPr/>
                    <a:lstStyle/>
                    <a:p>
                      <a:endParaRPr lang="es-CO"/>
                    </a:p>
                  </a:txBody>
                  <a:tcPr/>
                </a:tc>
                <a:tc>
                  <a:txBody>
                    <a:bodyPr/>
                    <a:lstStyle/>
                    <a:p>
                      <a:pPr algn="ctr" fontAlgn="ctr"/>
                      <a:r>
                        <a:rPr lang="es-CO" sz="1800" u="none" strike="noStrike" dirty="0" smtClean="0">
                          <a:effectLst/>
                        </a:rPr>
                        <a:t>27. Gestión de TIC</a:t>
                      </a:r>
                      <a:endParaRPr lang="es-CO"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kern="1200" baseline="0" dirty="0" smtClean="0">
                          <a:solidFill>
                            <a:schemeClr val="tx1"/>
                          </a:solidFill>
                          <a:effectLst/>
                          <a:latin typeface="+mn-lt"/>
                          <a:ea typeface="+mn-ea"/>
                          <a:cs typeface="+mn-cs"/>
                        </a:rPr>
                        <a:t>Establecer la </a:t>
                      </a:r>
                      <a:r>
                        <a:rPr lang="es-CO" sz="1600" b="1" u="none" strike="noStrike" kern="1200" dirty="0" smtClean="0">
                          <a:solidFill>
                            <a:srgbClr val="FF3300"/>
                          </a:solidFill>
                          <a:effectLst/>
                          <a:latin typeface="+mn-lt"/>
                          <a:ea typeface="+mn-ea"/>
                          <a:cs typeface="+mn-cs"/>
                        </a:rPr>
                        <a:t>estrategia de Tecnologías de la Información (TI)</a:t>
                      </a:r>
                      <a:r>
                        <a:rPr lang="es-CO" sz="1600" u="none" strike="noStrike" kern="1200" baseline="0" dirty="0" smtClean="0">
                          <a:solidFill>
                            <a:schemeClr val="tx1"/>
                          </a:solidFill>
                          <a:effectLst/>
                          <a:latin typeface="+mn-lt"/>
                          <a:ea typeface="+mn-ea"/>
                          <a:cs typeface="+mn-cs"/>
                        </a:rPr>
                        <a:t> y alinearla con el direccionamiento global de la Universidad.</a:t>
                      </a:r>
                    </a:p>
                    <a:p>
                      <a:pPr algn="just" fontAlgn="ctr"/>
                      <a:endParaRPr lang="es-CO" sz="1600" u="none" strike="noStrike" kern="1200" baseline="0" dirty="0" smtClean="0">
                        <a:solidFill>
                          <a:schemeClr val="tx1"/>
                        </a:solidFill>
                        <a:effectLst/>
                        <a:latin typeface="+mn-lt"/>
                        <a:ea typeface="+mn-ea"/>
                        <a:cs typeface="+mn-cs"/>
                      </a:endParaRPr>
                    </a:p>
                    <a:p>
                      <a:pPr algn="just" fontAlgn="ctr"/>
                      <a:r>
                        <a:rPr lang="es-CO" sz="1600" u="none" strike="noStrike" kern="1200" baseline="0" dirty="0" smtClean="0">
                          <a:solidFill>
                            <a:schemeClr val="tx1"/>
                          </a:solidFill>
                          <a:effectLst/>
                          <a:latin typeface="+mn-lt"/>
                          <a:ea typeface="+mn-ea"/>
                          <a:cs typeface="+mn-cs"/>
                        </a:rPr>
                        <a:t>Garantizar la </a:t>
                      </a:r>
                      <a:r>
                        <a:rPr lang="es-CO" sz="1600" b="1" u="none" strike="noStrike" kern="1200" dirty="0" smtClean="0">
                          <a:solidFill>
                            <a:srgbClr val="FF3300"/>
                          </a:solidFill>
                          <a:effectLst/>
                          <a:latin typeface="+mn-lt"/>
                          <a:ea typeface="+mn-ea"/>
                          <a:cs typeface="+mn-cs"/>
                        </a:rPr>
                        <a:t>automatización y sistematización de la totalidad de los procesos </a:t>
                      </a:r>
                      <a:r>
                        <a:rPr lang="es-CO" sz="1600" u="none" strike="noStrike" kern="1200" baseline="0" dirty="0" smtClean="0">
                          <a:solidFill>
                            <a:schemeClr val="tx1"/>
                          </a:solidFill>
                          <a:effectLst/>
                          <a:latin typeface="+mn-lt"/>
                          <a:ea typeface="+mn-ea"/>
                          <a:cs typeface="+mn-cs"/>
                        </a:rPr>
                        <a:t>susceptibles de ello, articulando estrategias de gestión apoyadas en modelos de arquitectura empresarial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1 Título"/>
          <p:cNvSpPr txBox="1">
            <a:spLocks/>
          </p:cNvSpPr>
          <p:nvPr/>
        </p:nvSpPr>
        <p:spPr>
          <a:xfrm>
            <a:off x="1979712" y="332656"/>
            <a:ext cx="6912768"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a:t>Estructura del Plan Integral de Desarrollo Institucional</a:t>
            </a:r>
          </a:p>
          <a:p>
            <a:endParaRPr lang="es-CO" sz="2000" b="1" dirty="0"/>
          </a:p>
        </p:txBody>
      </p:sp>
    </p:spTree>
    <p:extLst>
      <p:ext uri="{BB962C8B-B14F-4D97-AF65-F5344CB8AC3E}">
        <p14:creationId xmlns:p14="http://schemas.microsoft.com/office/powerpoint/2010/main" val="306809172"/>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Título"/>
          <p:cNvSpPr txBox="1">
            <a:spLocks/>
          </p:cNvSpPr>
          <p:nvPr/>
        </p:nvSpPr>
        <p:spPr>
          <a:xfrm>
            <a:off x="2483768" y="332656"/>
            <a:ext cx="5915000" cy="1066130"/>
          </a:xfrm>
          <a:prstGeom prst="rect">
            <a:avLst/>
          </a:prstGeom>
        </p:spPr>
        <p:txBody>
          <a:bodyP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4000" b="1" dirty="0" smtClean="0"/>
              <a:t>Estructura de la Presentación</a:t>
            </a:r>
            <a:endParaRPr lang="es-CO" sz="4000" b="1" dirty="0"/>
          </a:p>
        </p:txBody>
      </p:sp>
      <p:sp>
        <p:nvSpPr>
          <p:cNvPr id="6" name="5 CuadroTexto"/>
          <p:cNvSpPr txBox="1"/>
          <p:nvPr/>
        </p:nvSpPr>
        <p:spPr>
          <a:xfrm>
            <a:off x="899592" y="1700808"/>
            <a:ext cx="7344816" cy="3913059"/>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es-CO" sz="2400" dirty="0" smtClean="0"/>
              <a:t>Estructura del Plan Integral de Desarrollo Institucional</a:t>
            </a:r>
          </a:p>
          <a:p>
            <a:pPr marL="342900" indent="-342900" algn="just">
              <a:lnSpc>
                <a:spcPct val="150000"/>
              </a:lnSpc>
              <a:buFont typeface="Arial" panose="020B0604020202020204" pitchFamily="34" charset="0"/>
              <a:buChar char="•"/>
            </a:pPr>
            <a:r>
              <a:rPr lang="es-CO" sz="2400" dirty="0" smtClean="0"/>
              <a:t>El Sistema de Gerencia</a:t>
            </a:r>
          </a:p>
          <a:p>
            <a:pPr marL="342900" indent="-342900" algn="just">
              <a:lnSpc>
                <a:spcPct val="150000"/>
              </a:lnSpc>
              <a:buFont typeface="Arial" panose="020B0604020202020204" pitchFamily="34" charset="0"/>
              <a:buChar char="•"/>
            </a:pPr>
            <a:r>
              <a:rPr lang="es-CO" sz="2400" dirty="0" smtClean="0"/>
              <a:t>Instalación </a:t>
            </a:r>
            <a:r>
              <a:rPr lang="es-CO" sz="2400" dirty="0"/>
              <a:t>del Comité Técnico </a:t>
            </a:r>
          </a:p>
          <a:p>
            <a:pPr marL="342900" indent="-342900" algn="just">
              <a:lnSpc>
                <a:spcPct val="150000"/>
              </a:lnSpc>
              <a:buFont typeface="Arial" panose="020B0604020202020204" pitchFamily="34" charset="0"/>
              <a:buChar char="•"/>
            </a:pPr>
            <a:r>
              <a:rPr lang="es-CO" sz="2400" dirty="0"/>
              <a:t>Ruta de formulación de los perfiles de proyecto, los Planes de Acción Seccional (PAS) y los Planes Anuales de Trabajo (PAT)</a:t>
            </a:r>
          </a:p>
          <a:p>
            <a:pPr marL="342900" indent="-342900" algn="just">
              <a:lnSpc>
                <a:spcPct val="150000"/>
              </a:lnSpc>
              <a:buFont typeface="+mj-lt"/>
              <a:buAutoNum type="arabicPeriod"/>
            </a:pPr>
            <a:endParaRPr lang="es-CO" sz="2400" dirty="0"/>
          </a:p>
        </p:txBody>
      </p:sp>
    </p:spTree>
    <p:extLst>
      <p:ext uri="{BB962C8B-B14F-4D97-AF65-F5344CB8AC3E}">
        <p14:creationId xmlns:p14="http://schemas.microsoft.com/office/powerpoint/2010/main" val="1761803178"/>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2509586819"/>
              </p:ext>
            </p:extLst>
          </p:nvPr>
        </p:nvGraphicFramePr>
        <p:xfrm>
          <a:off x="611188" y="1556793"/>
          <a:ext cx="7776864" cy="3384375"/>
        </p:xfrm>
        <a:graphic>
          <a:graphicData uri="http://schemas.openxmlformats.org/drawingml/2006/table">
            <a:tbl>
              <a:tblPr firstRow="1" bandRow="1">
                <a:tableStyleId>{17292A2E-F333-43FB-9621-5CBBE7FDCDCB}</a:tableStyleId>
              </a:tblPr>
              <a:tblGrid>
                <a:gridCol w="1944215"/>
                <a:gridCol w="2520280"/>
                <a:gridCol w="3312369"/>
              </a:tblGrid>
              <a:tr h="712501">
                <a:tc>
                  <a:txBody>
                    <a:bodyPr/>
                    <a:lstStyle/>
                    <a:p>
                      <a:pPr algn="ctr" fontAlgn="ctr"/>
                      <a:r>
                        <a:rPr lang="es-CO" sz="2000" u="none" strike="noStrike" dirty="0" smtClean="0">
                          <a:effectLst/>
                        </a:rPr>
                        <a:t>Programa</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dirty="0">
                          <a:effectLst/>
                        </a:rPr>
                        <a:t>Proyectos</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dirty="0">
                          <a:effectLst/>
                        </a:rPr>
                        <a:t>Objetivo del Proyecto</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71874">
                <a:tc>
                  <a:txBody>
                    <a:bodyPr/>
                    <a:lstStyle/>
                    <a:p>
                      <a:pPr algn="ctr" fontAlgn="ctr"/>
                      <a:r>
                        <a:rPr lang="es-CO" sz="1800" b="1" u="none" strike="noStrike" dirty="0" smtClean="0">
                          <a:effectLst/>
                        </a:rPr>
                        <a:t>14.  POSICIONAMIENTO Y COMUNICACIONES</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smtClean="0">
                          <a:effectLst/>
                        </a:rPr>
                        <a:t>Proyecto 28: Mercadeo e imagen corporativa</a:t>
                      </a:r>
                      <a:endParaRPr lang="es-CO"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dirty="0" smtClean="0">
                          <a:effectLst/>
                        </a:rPr>
                        <a:t>Realizar las acciones de </a:t>
                      </a:r>
                      <a:r>
                        <a:rPr lang="es-CO" sz="1600" b="1" u="none" strike="noStrike" kern="1200" dirty="0" smtClean="0">
                          <a:solidFill>
                            <a:srgbClr val="FF3300"/>
                          </a:solidFill>
                          <a:effectLst/>
                          <a:latin typeface="+mn-lt"/>
                          <a:ea typeface="+mn-ea"/>
                          <a:cs typeface="+mn-cs"/>
                        </a:rPr>
                        <a:t>mercadeo</a:t>
                      </a:r>
                      <a:r>
                        <a:rPr lang="es-CO" sz="1600" u="none" strike="noStrike" dirty="0" smtClean="0">
                          <a:effectLst/>
                        </a:rPr>
                        <a:t> tendientes a lograr la asociación de la </a:t>
                      </a:r>
                      <a:r>
                        <a:rPr lang="es-CO" sz="1600" b="1" u="none" strike="noStrike" kern="1200" dirty="0" smtClean="0">
                          <a:solidFill>
                            <a:srgbClr val="FF3300"/>
                          </a:solidFill>
                          <a:effectLst/>
                          <a:latin typeface="+mn-lt"/>
                          <a:ea typeface="+mn-ea"/>
                          <a:cs typeface="+mn-cs"/>
                        </a:rPr>
                        <a:t>imagen corporativa </a:t>
                      </a:r>
                      <a:r>
                        <a:rPr lang="es-CO" sz="1600" u="none" strike="noStrike" dirty="0" smtClean="0">
                          <a:effectLst/>
                        </a:rPr>
                        <a:t>de la Universidad, con su nombre para generar una </a:t>
                      </a:r>
                      <a:r>
                        <a:rPr lang="es-CO" sz="1600" b="1" u="none" strike="noStrike" kern="1200" dirty="0" smtClean="0">
                          <a:solidFill>
                            <a:srgbClr val="FF3300"/>
                          </a:solidFill>
                          <a:effectLst/>
                          <a:latin typeface="+mn-lt"/>
                          <a:ea typeface="+mn-ea"/>
                          <a:cs typeface="+mn-cs"/>
                        </a:rPr>
                        <a:t>recordación de marca</a:t>
                      </a:r>
                      <a:r>
                        <a:rPr lang="es-CO" sz="1600" u="none" strike="noStrike" dirty="0" smtClean="0">
                          <a:effectLst/>
                        </a:rPr>
                        <a:t>.</a:t>
                      </a:r>
                      <a:endParaRPr lang="es-CO" sz="16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1 Título"/>
          <p:cNvSpPr txBox="1">
            <a:spLocks/>
          </p:cNvSpPr>
          <p:nvPr/>
        </p:nvSpPr>
        <p:spPr>
          <a:xfrm>
            <a:off x="1979712" y="332656"/>
            <a:ext cx="6912768"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a:t>Estructura del Plan Integral de Desarrollo Institucional</a:t>
            </a:r>
          </a:p>
          <a:p>
            <a:endParaRPr lang="es-CO" sz="2000" b="1" dirty="0"/>
          </a:p>
        </p:txBody>
      </p:sp>
    </p:spTree>
    <p:extLst>
      <p:ext uri="{BB962C8B-B14F-4D97-AF65-F5344CB8AC3E}">
        <p14:creationId xmlns:p14="http://schemas.microsoft.com/office/powerpoint/2010/main" val="40387660"/>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1043608" y="2564904"/>
            <a:ext cx="7128792"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3600" b="1" dirty="0" smtClean="0"/>
              <a:t>Sistema de Gerencia del Plan </a:t>
            </a:r>
            <a:r>
              <a:rPr lang="es-CO" sz="3600" b="1" dirty="0"/>
              <a:t>Integral de Desarrollo Institucional</a:t>
            </a:r>
          </a:p>
          <a:p>
            <a:endParaRPr lang="es-CO" sz="3600" b="1" dirty="0"/>
          </a:p>
        </p:txBody>
      </p:sp>
    </p:spTree>
    <p:extLst>
      <p:ext uri="{BB962C8B-B14F-4D97-AF65-F5344CB8AC3E}">
        <p14:creationId xmlns:p14="http://schemas.microsoft.com/office/powerpoint/2010/main" val="1772574595"/>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1053952" y="1340768"/>
            <a:ext cx="6912768" cy="3340967"/>
          </a:xfrm>
          <a:prstGeom prst="rect">
            <a:avLst/>
          </a:prstGeom>
        </p:spPr>
        <p:txBody>
          <a:bodyPr>
            <a:noAutofit/>
          </a:bodyPr>
          <a:lstStyle/>
          <a:p>
            <a:pPr marL="0" indent="0" algn="just">
              <a:spcBef>
                <a:spcPts val="0"/>
              </a:spcBef>
              <a:buNone/>
            </a:pPr>
            <a:endParaRPr lang="es-CO" sz="2000" dirty="0" smtClean="0"/>
          </a:p>
          <a:p>
            <a:pPr marL="0" indent="0" algn="just">
              <a:spcBef>
                <a:spcPts val="0"/>
              </a:spcBef>
              <a:buNone/>
            </a:pPr>
            <a:r>
              <a:rPr lang="es-CO" sz="2000" dirty="0"/>
              <a:t>El presente Manual establece los mecanismos y procedimientos que adopta la  UNIVERSIDAD LIBRE para  el seguimiento, evaluación y control en la ejecución del Plan Integral de Desarrollo Institucional 2015-2024 y señala el proceso para las modificaciones a los Programas y Proyectos.</a:t>
            </a:r>
          </a:p>
          <a:p>
            <a:pPr marL="0" indent="0" algn="just">
              <a:spcBef>
                <a:spcPts val="0"/>
              </a:spcBef>
              <a:buNone/>
            </a:pPr>
            <a:endParaRPr lang="es-CO" sz="2000" dirty="0"/>
          </a:p>
          <a:p>
            <a:pPr marL="0" indent="0" algn="just">
              <a:spcBef>
                <a:spcPts val="0"/>
              </a:spcBef>
              <a:buNone/>
            </a:pPr>
            <a:r>
              <a:rPr lang="es-CO" sz="2000" dirty="0"/>
              <a:t>Así como para la  formulación del PIDI se requirió  de la participación  de diferentes  actores, para  su gerencia  demanda  el concurso de todas  las unidades académicas y administrativas de la Universidad Libre a nivel nacional, mediante las directrices que se establecen en este manual.</a:t>
            </a:r>
          </a:p>
        </p:txBody>
      </p:sp>
      <p:sp>
        <p:nvSpPr>
          <p:cNvPr id="5" name="1 Título"/>
          <p:cNvSpPr txBox="1">
            <a:spLocks/>
          </p:cNvSpPr>
          <p:nvPr/>
        </p:nvSpPr>
        <p:spPr>
          <a:xfrm>
            <a:off x="1763688" y="332656"/>
            <a:ext cx="7128792"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smtClean="0"/>
              <a:t>Sistema de Gerencia del Plan </a:t>
            </a:r>
            <a:r>
              <a:rPr lang="es-CO" sz="2000" b="1" dirty="0"/>
              <a:t>Integral de Desarrollo Institucional</a:t>
            </a:r>
          </a:p>
          <a:p>
            <a:endParaRPr lang="es-CO" sz="2000" b="1" dirty="0"/>
          </a:p>
        </p:txBody>
      </p:sp>
    </p:spTree>
    <p:extLst>
      <p:ext uri="{BB962C8B-B14F-4D97-AF65-F5344CB8AC3E}">
        <p14:creationId xmlns:p14="http://schemas.microsoft.com/office/powerpoint/2010/main" val="1798366754"/>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446856" y="1844824"/>
            <a:ext cx="8373616" cy="3340967"/>
          </a:xfrm>
          <a:prstGeom prst="rect">
            <a:avLst/>
          </a:prstGeom>
        </p:spPr>
        <p:txBody>
          <a:bodyPr>
            <a:noAutofit/>
          </a:bodyPr>
          <a:lstStyle/>
          <a:p>
            <a:pPr marL="0" indent="0">
              <a:spcBef>
                <a:spcPts val="0"/>
              </a:spcBef>
              <a:buNone/>
            </a:pPr>
            <a:r>
              <a:rPr lang="es-CO" sz="1800" b="1" dirty="0" smtClean="0"/>
              <a:t>Plan </a:t>
            </a:r>
            <a:r>
              <a:rPr lang="es-CO" sz="1800" b="1" dirty="0"/>
              <a:t>Integral de Desarrollo Institucional (PIDI)</a:t>
            </a:r>
          </a:p>
          <a:p>
            <a:pPr marL="0" indent="0" algn="just">
              <a:spcBef>
                <a:spcPts val="0"/>
              </a:spcBef>
              <a:buNone/>
            </a:pPr>
            <a:endParaRPr lang="es-CO" sz="1800" dirty="0" smtClean="0"/>
          </a:p>
          <a:p>
            <a:pPr marL="0" indent="0" algn="just">
              <a:spcBef>
                <a:spcPts val="0"/>
              </a:spcBef>
              <a:buNone/>
            </a:pPr>
            <a:r>
              <a:rPr lang="es-CO" sz="1800" dirty="0" smtClean="0"/>
              <a:t>Es </a:t>
            </a:r>
            <a:r>
              <a:rPr lang="es-CO" sz="1800" dirty="0"/>
              <a:t>un instrumento estratégico de planeación de la Universidad Libre, que consigna los objetivos,  programas y proyectos de  corto, mediano y largo plazo que orientan su desarrollo. El Plan Integral de Desarrollo Institucional, se articula en programas y éstos a su vez pueden comprender uno o varios proyectos.</a:t>
            </a:r>
          </a:p>
          <a:p>
            <a:pPr marL="0" indent="0">
              <a:spcBef>
                <a:spcPts val="0"/>
              </a:spcBef>
              <a:buNone/>
            </a:pPr>
            <a:endParaRPr lang="es-CO" sz="1800" dirty="0" smtClean="0"/>
          </a:p>
          <a:p>
            <a:pPr marL="0" indent="0">
              <a:spcBef>
                <a:spcPts val="0"/>
              </a:spcBef>
              <a:buNone/>
            </a:pPr>
            <a:r>
              <a:rPr lang="es-CO" sz="1800" b="1" dirty="0" smtClean="0"/>
              <a:t>Programa</a:t>
            </a:r>
          </a:p>
          <a:p>
            <a:pPr marL="0" indent="0">
              <a:spcBef>
                <a:spcPts val="0"/>
              </a:spcBef>
              <a:buNone/>
            </a:pPr>
            <a:endParaRPr lang="es-CO" sz="1800" b="1" dirty="0"/>
          </a:p>
          <a:p>
            <a:pPr marL="0" indent="0" algn="just">
              <a:spcBef>
                <a:spcPts val="0"/>
              </a:spcBef>
              <a:buNone/>
            </a:pPr>
            <a:r>
              <a:rPr lang="es-CO" sz="1800" dirty="0" smtClean="0"/>
              <a:t>Es </a:t>
            </a:r>
            <a:r>
              <a:rPr lang="es-CO" sz="1800" dirty="0"/>
              <a:t>un conjunto organizado de proyectos, relacionados entre sí y de similar naturaleza,	que  en  conjunto buscan  dar  solución  a  un  determinado problema o la consecución de  objetivos comunes. El PIDI 2015-2024 está constituido por 14 programas</a:t>
            </a:r>
            <a:r>
              <a:rPr lang="es-CO" sz="1800" dirty="0" smtClean="0"/>
              <a:t>.</a:t>
            </a:r>
          </a:p>
        </p:txBody>
      </p:sp>
      <p:sp>
        <p:nvSpPr>
          <p:cNvPr id="5" name="1 Título"/>
          <p:cNvSpPr txBox="1">
            <a:spLocks/>
          </p:cNvSpPr>
          <p:nvPr/>
        </p:nvSpPr>
        <p:spPr>
          <a:xfrm>
            <a:off x="1763688" y="332656"/>
            <a:ext cx="7128792"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smtClean="0"/>
              <a:t>Sistema de Gerencia del Plan </a:t>
            </a:r>
            <a:r>
              <a:rPr lang="es-CO" sz="2000" b="1" dirty="0"/>
              <a:t>Integral de Desarrollo Institucional</a:t>
            </a:r>
          </a:p>
          <a:p>
            <a:endParaRPr lang="es-CO" sz="2000" b="1" dirty="0"/>
          </a:p>
        </p:txBody>
      </p:sp>
      <p:sp>
        <p:nvSpPr>
          <p:cNvPr id="6" name="1 Título"/>
          <p:cNvSpPr txBox="1">
            <a:spLocks/>
          </p:cNvSpPr>
          <p:nvPr/>
        </p:nvSpPr>
        <p:spPr>
          <a:xfrm>
            <a:off x="395536" y="1240348"/>
            <a:ext cx="8229600" cy="79208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2800" b="1" dirty="0" smtClean="0"/>
              <a:t>Algunas Definiciones</a:t>
            </a:r>
            <a:endParaRPr lang="es-CO" sz="2800" b="1" dirty="0"/>
          </a:p>
        </p:txBody>
      </p:sp>
    </p:spTree>
    <p:extLst>
      <p:ext uri="{BB962C8B-B14F-4D97-AF65-F5344CB8AC3E}">
        <p14:creationId xmlns:p14="http://schemas.microsoft.com/office/powerpoint/2010/main" val="251844840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539552" y="1772817"/>
            <a:ext cx="8085584" cy="3600400"/>
          </a:xfrm>
          <a:prstGeom prst="rect">
            <a:avLst/>
          </a:prstGeom>
        </p:spPr>
        <p:txBody>
          <a:bodyPr>
            <a:noAutofit/>
          </a:bodyPr>
          <a:lstStyle/>
          <a:p>
            <a:pPr marL="0" indent="0" algn="just">
              <a:spcBef>
                <a:spcPts val="0"/>
              </a:spcBef>
              <a:buNone/>
            </a:pPr>
            <a:r>
              <a:rPr lang="es-CO" sz="2000" b="1" dirty="0"/>
              <a:t>Proyecto</a:t>
            </a:r>
          </a:p>
          <a:p>
            <a:pPr marL="0" indent="0" algn="just">
              <a:spcBef>
                <a:spcPts val="0"/>
              </a:spcBef>
              <a:buNone/>
            </a:pPr>
            <a:endParaRPr lang="es-CO" sz="2000" dirty="0"/>
          </a:p>
          <a:p>
            <a:pPr marL="0" indent="0" algn="just">
              <a:spcBef>
                <a:spcPts val="0"/>
              </a:spcBef>
              <a:buNone/>
            </a:pPr>
            <a:r>
              <a:rPr lang="es-CO" sz="2000" dirty="0"/>
              <a:t>Es una unidad operativa mínima del plan y se define como un conjunto de actividades planificadas, concretas y relacionadas  entre sí,  que  vinculan tiempo y recursos específicos para lograr objetivos y metas definidas. El </a:t>
            </a:r>
            <a:r>
              <a:rPr lang="es-CO" sz="2000" dirty="0" smtClean="0"/>
              <a:t>PIDI 2015-2024 </a:t>
            </a:r>
            <a:r>
              <a:rPr lang="es-CO" sz="2000" dirty="0"/>
              <a:t>cuenta en total con 28 proyectos</a:t>
            </a:r>
            <a:r>
              <a:rPr lang="es-CO" sz="2000" dirty="0" smtClean="0"/>
              <a:t>.</a:t>
            </a:r>
          </a:p>
          <a:p>
            <a:pPr marL="0" indent="0" algn="just">
              <a:spcBef>
                <a:spcPts val="0"/>
              </a:spcBef>
              <a:buNone/>
            </a:pPr>
            <a:endParaRPr lang="es-CO" sz="2000" dirty="0" smtClean="0"/>
          </a:p>
          <a:p>
            <a:pPr marL="0" indent="0" algn="just">
              <a:spcBef>
                <a:spcPts val="0"/>
              </a:spcBef>
              <a:buNone/>
            </a:pPr>
            <a:endParaRPr lang="es-CO" sz="2000" dirty="0"/>
          </a:p>
          <a:p>
            <a:pPr marL="0" indent="0" algn="just">
              <a:spcBef>
                <a:spcPts val="0"/>
              </a:spcBef>
              <a:buNone/>
            </a:pPr>
            <a:r>
              <a:rPr lang="es-CO" sz="2000" dirty="0" smtClean="0"/>
              <a:t>Adicionalmente, plantea </a:t>
            </a:r>
            <a:r>
              <a:rPr lang="es-CO" sz="2000" dirty="0"/>
              <a:t>dos instrumentos:</a:t>
            </a:r>
          </a:p>
          <a:p>
            <a:pPr algn="just">
              <a:spcBef>
                <a:spcPts val="0"/>
              </a:spcBef>
            </a:pPr>
            <a:endParaRPr lang="es-CO" sz="2000" dirty="0"/>
          </a:p>
          <a:p>
            <a:pPr algn="just">
              <a:spcBef>
                <a:spcPts val="0"/>
              </a:spcBef>
            </a:pPr>
            <a:r>
              <a:rPr lang="es-CO" sz="2000" b="1" dirty="0"/>
              <a:t>Plan de Acción Seccional (</a:t>
            </a:r>
            <a:r>
              <a:rPr lang="es-CO" sz="2000" b="1" dirty="0" smtClean="0"/>
              <a:t>PAS)</a:t>
            </a:r>
          </a:p>
          <a:p>
            <a:pPr algn="just">
              <a:spcBef>
                <a:spcPts val="0"/>
              </a:spcBef>
            </a:pPr>
            <a:r>
              <a:rPr lang="es-CO" sz="2000" b="1" dirty="0" smtClean="0"/>
              <a:t>Plan </a:t>
            </a:r>
            <a:r>
              <a:rPr lang="es-CO" sz="2000" b="1" dirty="0"/>
              <a:t>Anual de </a:t>
            </a:r>
            <a:r>
              <a:rPr lang="es-CO" sz="2000" b="1" dirty="0" smtClean="0"/>
              <a:t>Trabajo (PAT)</a:t>
            </a:r>
            <a:endParaRPr lang="es-CO" sz="2000" dirty="0"/>
          </a:p>
        </p:txBody>
      </p:sp>
      <p:sp>
        <p:nvSpPr>
          <p:cNvPr id="5" name="1 Título"/>
          <p:cNvSpPr txBox="1">
            <a:spLocks/>
          </p:cNvSpPr>
          <p:nvPr/>
        </p:nvSpPr>
        <p:spPr>
          <a:xfrm>
            <a:off x="1763688" y="332656"/>
            <a:ext cx="7128792"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smtClean="0"/>
              <a:t>Sistema de Gerencia del Plan </a:t>
            </a:r>
            <a:r>
              <a:rPr lang="es-CO" sz="2000" b="1" dirty="0"/>
              <a:t>Integral de Desarrollo Institucional</a:t>
            </a:r>
          </a:p>
          <a:p>
            <a:endParaRPr lang="es-CO" sz="2000" b="1" dirty="0"/>
          </a:p>
        </p:txBody>
      </p:sp>
      <p:sp>
        <p:nvSpPr>
          <p:cNvPr id="6" name="1 Título"/>
          <p:cNvSpPr txBox="1">
            <a:spLocks/>
          </p:cNvSpPr>
          <p:nvPr/>
        </p:nvSpPr>
        <p:spPr>
          <a:xfrm>
            <a:off x="395536" y="1240348"/>
            <a:ext cx="8229600" cy="792088"/>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2800" b="1" dirty="0" smtClean="0"/>
              <a:t>Algunas Definiciones</a:t>
            </a:r>
            <a:endParaRPr lang="es-CO" sz="2800" b="1" dirty="0"/>
          </a:p>
        </p:txBody>
      </p:sp>
    </p:spTree>
    <p:extLst>
      <p:ext uri="{BB962C8B-B14F-4D97-AF65-F5344CB8AC3E}">
        <p14:creationId xmlns:p14="http://schemas.microsoft.com/office/powerpoint/2010/main" val="41841306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fade">
                                      <p:cBhvr>
                                        <p:cTn id="1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395536" y="1052736"/>
            <a:ext cx="8208912" cy="3340967"/>
          </a:xfrm>
          <a:prstGeom prst="rect">
            <a:avLst/>
          </a:prstGeom>
        </p:spPr>
        <p:txBody>
          <a:bodyPr>
            <a:noAutofit/>
          </a:bodyPr>
          <a:lstStyle/>
          <a:p>
            <a:pPr marL="0" indent="0" algn="just">
              <a:spcBef>
                <a:spcPts val="0"/>
              </a:spcBef>
              <a:buNone/>
            </a:pPr>
            <a:r>
              <a:rPr lang="es-CO" sz="1800" b="1" dirty="0" smtClean="0"/>
              <a:t>Plan de Acción Seccional (PAS)</a:t>
            </a:r>
          </a:p>
          <a:p>
            <a:pPr marL="0" indent="0" algn="just">
              <a:spcBef>
                <a:spcPts val="0"/>
              </a:spcBef>
              <a:buNone/>
            </a:pPr>
            <a:endParaRPr lang="es-CO" sz="1800" b="1" dirty="0" smtClean="0"/>
          </a:p>
          <a:p>
            <a:pPr marL="0" indent="0" algn="just">
              <a:spcBef>
                <a:spcPts val="0"/>
              </a:spcBef>
              <a:buNone/>
            </a:pPr>
            <a:r>
              <a:rPr lang="es-CO" sz="1800" dirty="0"/>
              <a:t>Es un instrumento que hace posible la materialización del Plan de Desarrollo de la Universidad, mediante los diferentes proyectos aprobados, para un período específico de tiempo. </a:t>
            </a:r>
            <a:r>
              <a:rPr lang="es-CO" sz="1800" dirty="0" smtClean="0"/>
              <a:t>  En cada Seccional se formulan 3 Planes de Acción por proyecto (corto plazo para el periodo 2015-2018, mediano plazo para 2019-2021 y largo plazo para el periodo 2022-2024). El conjunto de todos los Planes de Acción de cada proyecto, conforman el Plan de Acción Seccional. El Plan de Acción describe el qué se debe hacer para el desarrollo de cada Proyecto.</a:t>
            </a:r>
          </a:p>
          <a:p>
            <a:pPr marL="0" indent="0" algn="just">
              <a:spcBef>
                <a:spcPts val="0"/>
              </a:spcBef>
              <a:buNone/>
            </a:pPr>
            <a:endParaRPr lang="es-CO" sz="1800" dirty="0"/>
          </a:p>
          <a:p>
            <a:pPr marL="0" indent="0" algn="just">
              <a:spcBef>
                <a:spcPts val="0"/>
              </a:spcBef>
              <a:buNone/>
            </a:pPr>
            <a:r>
              <a:rPr lang="es-CO" sz="1800" b="1" dirty="0"/>
              <a:t>Plan Anual de Trabajo (PAT)</a:t>
            </a:r>
          </a:p>
          <a:p>
            <a:pPr marL="0" indent="0" algn="just">
              <a:spcBef>
                <a:spcPts val="0"/>
              </a:spcBef>
              <a:buNone/>
            </a:pPr>
            <a:endParaRPr lang="es-CO" sz="1800" b="1" dirty="0"/>
          </a:p>
          <a:p>
            <a:pPr marL="0" indent="0" algn="just">
              <a:spcBef>
                <a:spcPts val="0"/>
              </a:spcBef>
              <a:buNone/>
            </a:pPr>
            <a:r>
              <a:rPr lang="es-CO" sz="1800" dirty="0"/>
              <a:t>Es un instrumento que da respuesta a cada uno de los proyectos, mediante la formulación de actividades y asignación de recursos. En cada </a:t>
            </a:r>
            <a:r>
              <a:rPr lang="es-CO" sz="1800" dirty="0" smtClean="0"/>
              <a:t>Seccional </a:t>
            </a:r>
            <a:r>
              <a:rPr lang="es-CO" sz="1800" dirty="0"/>
              <a:t>se formula un Plan Anual de Trabajo durante la vigencia de cada proyecto. El Plan  Anual de Trabajo describe el cómo y cuándo se debe hacer para el desarrollo de cada Proyecto.</a:t>
            </a:r>
          </a:p>
          <a:p>
            <a:pPr marL="0" indent="0" algn="just">
              <a:spcBef>
                <a:spcPts val="0"/>
              </a:spcBef>
              <a:buNone/>
            </a:pPr>
            <a:endParaRPr lang="es-CO" sz="1600" dirty="0"/>
          </a:p>
        </p:txBody>
      </p:sp>
      <p:sp>
        <p:nvSpPr>
          <p:cNvPr id="5" name="1 Título"/>
          <p:cNvSpPr txBox="1">
            <a:spLocks/>
          </p:cNvSpPr>
          <p:nvPr/>
        </p:nvSpPr>
        <p:spPr>
          <a:xfrm>
            <a:off x="1763688" y="332656"/>
            <a:ext cx="7128792"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smtClean="0"/>
              <a:t>Sistema de Gerencia del Plan </a:t>
            </a:r>
            <a:r>
              <a:rPr lang="es-CO" sz="2000" b="1" dirty="0"/>
              <a:t>Integral de Desarrollo Institucional</a:t>
            </a:r>
          </a:p>
          <a:p>
            <a:endParaRPr lang="es-CO" sz="2000" b="1" dirty="0"/>
          </a:p>
        </p:txBody>
      </p:sp>
    </p:spTree>
    <p:extLst>
      <p:ext uri="{BB962C8B-B14F-4D97-AF65-F5344CB8AC3E}">
        <p14:creationId xmlns:p14="http://schemas.microsoft.com/office/powerpoint/2010/main" val="285693601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 Título"/>
          <p:cNvSpPr txBox="1">
            <a:spLocks/>
          </p:cNvSpPr>
          <p:nvPr/>
        </p:nvSpPr>
        <p:spPr>
          <a:xfrm>
            <a:off x="1763688" y="332656"/>
            <a:ext cx="7128792"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smtClean="0"/>
              <a:t>Sistema de Gerencia del Plan </a:t>
            </a:r>
            <a:r>
              <a:rPr lang="es-CO" sz="2000" b="1" dirty="0"/>
              <a:t>Integral de Desarrollo Institucional</a:t>
            </a:r>
          </a:p>
          <a:p>
            <a:endParaRPr lang="es-CO" sz="2000" b="1" dirty="0"/>
          </a:p>
        </p:txBody>
      </p:sp>
      <p:graphicFrame>
        <p:nvGraphicFramePr>
          <p:cNvPr id="2" name="1 Diagrama"/>
          <p:cNvGraphicFramePr/>
          <p:nvPr>
            <p:extLst>
              <p:ext uri="{D42A27DB-BD31-4B8C-83A1-F6EECF244321}">
                <p14:modId xmlns:p14="http://schemas.microsoft.com/office/powerpoint/2010/main" val="4207181726"/>
              </p:ext>
            </p:extLst>
          </p:nvPr>
        </p:nvGraphicFramePr>
        <p:xfrm>
          <a:off x="683568" y="1556792"/>
          <a:ext cx="6336704" cy="36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7" name="16 Grupo"/>
          <p:cNvGrpSpPr/>
          <p:nvPr/>
        </p:nvGrpSpPr>
        <p:grpSpPr>
          <a:xfrm rot="5400000">
            <a:off x="5709318" y="2291682"/>
            <a:ext cx="3824544" cy="1778700"/>
            <a:chOff x="728444" y="3284984"/>
            <a:chExt cx="4446750" cy="1778700"/>
          </a:xfrm>
        </p:grpSpPr>
        <p:sp>
          <p:nvSpPr>
            <p:cNvPr id="18" name="17 Forma"/>
            <p:cNvSpPr/>
            <p:nvPr/>
          </p:nvSpPr>
          <p:spPr>
            <a:xfrm>
              <a:off x="728444" y="3284984"/>
              <a:ext cx="4446750" cy="1778700"/>
            </a:xfrm>
            <a:prstGeom prst="leftRightRibbon">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2">
                <a:shade val="80000"/>
                <a:hueOff val="0"/>
                <a:satOff val="0"/>
                <a:lumOff val="0"/>
                <a:alphaOff val="0"/>
              </a:schemeClr>
            </a:fillRef>
            <a:effectRef idx="1">
              <a:schemeClr val="accent2">
                <a:shade val="80000"/>
                <a:hueOff val="0"/>
                <a:satOff val="0"/>
                <a:lumOff val="0"/>
                <a:alphaOff val="0"/>
              </a:schemeClr>
            </a:effectRef>
            <a:fontRef idx="minor">
              <a:schemeClr val="dk1"/>
            </a:fontRef>
          </p:style>
        </p:sp>
        <p:sp>
          <p:nvSpPr>
            <p:cNvPr id="19" name="18 Forma libre"/>
            <p:cNvSpPr/>
            <p:nvPr/>
          </p:nvSpPr>
          <p:spPr>
            <a:xfrm>
              <a:off x="1262054" y="3596256"/>
              <a:ext cx="1467427" cy="871563"/>
            </a:xfrm>
            <a:custGeom>
              <a:avLst/>
              <a:gdLst>
                <a:gd name="connsiteX0" fmla="*/ 0 w 1467427"/>
                <a:gd name="connsiteY0" fmla="*/ 0 h 871563"/>
                <a:gd name="connsiteX1" fmla="*/ 1467427 w 1467427"/>
                <a:gd name="connsiteY1" fmla="*/ 0 h 871563"/>
                <a:gd name="connsiteX2" fmla="*/ 1467427 w 1467427"/>
                <a:gd name="connsiteY2" fmla="*/ 871563 h 871563"/>
                <a:gd name="connsiteX3" fmla="*/ 0 w 1467427"/>
                <a:gd name="connsiteY3" fmla="*/ 871563 h 871563"/>
                <a:gd name="connsiteX4" fmla="*/ 0 w 1467427"/>
                <a:gd name="connsiteY4" fmla="*/ 0 h 871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7427" h="871563">
                  <a:moveTo>
                    <a:pt x="0" y="0"/>
                  </a:moveTo>
                  <a:lnTo>
                    <a:pt x="1467427" y="0"/>
                  </a:lnTo>
                  <a:lnTo>
                    <a:pt x="1467427" y="871563"/>
                  </a:lnTo>
                  <a:lnTo>
                    <a:pt x="0" y="871563"/>
                  </a:lnTo>
                  <a:lnTo>
                    <a:pt x="0" y="0"/>
                  </a:lnTo>
                  <a:close/>
                </a:path>
              </a:pathLst>
            </a:custGeom>
            <a:noFill/>
            <a:ln>
              <a:noFill/>
            </a:ln>
            <a:scene3d>
              <a:camera prst="orthographicFront"/>
              <a:lightRig rig="flat" dir="t"/>
            </a:scene3d>
            <a:sp3d/>
          </p:spPr>
          <p:style>
            <a:lnRef idx="0">
              <a:scrgbClr r="0" g="0" b="0"/>
            </a:lnRef>
            <a:fillRef idx="2">
              <a:scrgbClr r="0" g="0" b="0"/>
            </a:fillRef>
            <a:effectRef idx="1">
              <a:schemeClr val="accent2">
                <a:shade val="80000"/>
                <a:hueOff val="0"/>
                <a:satOff val="0"/>
                <a:lumOff val="0"/>
                <a:alphaOff val="0"/>
              </a:schemeClr>
            </a:effectRef>
            <a:fontRef idx="minor">
              <a:schemeClr val="dk1"/>
            </a:fontRef>
          </p:style>
          <p:txBody>
            <a:bodyPr spcFirstLastPara="0" vert="horz" wrap="square" lIns="0" tIns="46228" rIns="0" bIns="49530" numCol="1" spcCol="1270" anchor="ctr" anchorCtr="0">
              <a:noAutofit/>
            </a:bodyPr>
            <a:lstStyle/>
            <a:p>
              <a:pPr lvl="0" algn="ctr" defTabSz="577850">
                <a:lnSpc>
                  <a:spcPct val="90000"/>
                </a:lnSpc>
                <a:spcBef>
                  <a:spcPct val="0"/>
                </a:spcBef>
                <a:spcAft>
                  <a:spcPct val="35000"/>
                </a:spcAft>
              </a:pPr>
              <a:r>
                <a:rPr lang="es-CO" sz="1400" b="1" kern="1200" dirty="0" smtClean="0"/>
                <a:t>Asignación de Líderes de Proyecto y Redes de Trabajo</a:t>
              </a:r>
              <a:endParaRPr lang="es-CO" sz="1400" b="1" kern="1200" dirty="0"/>
            </a:p>
          </p:txBody>
        </p:sp>
        <p:sp>
          <p:nvSpPr>
            <p:cNvPr id="20" name="19 Forma libre"/>
            <p:cNvSpPr/>
            <p:nvPr/>
          </p:nvSpPr>
          <p:spPr>
            <a:xfrm>
              <a:off x="2951819" y="3880848"/>
              <a:ext cx="1734232" cy="871563"/>
            </a:xfrm>
            <a:custGeom>
              <a:avLst/>
              <a:gdLst>
                <a:gd name="connsiteX0" fmla="*/ 0 w 1734232"/>
                <a:gd name="connsiteY0" fmla="*/ 0 h 871563"/>
                <a:gd name="connsiteX1" fmla="*/ 1734232 w 1734232"/>
                <a:gd name="connsiteY1" fmla="*/ 0 h 871563"/>
                <a:gd name="connsiteX2" fmla="*/ 1734232 w 1734232"/>
                <a:gd name="connsiteY2" fmla="*/ 871563 h 871563"/>
                <a:gd name="connsiteX3" fmla="*/ 0 w 1734232"/>
                <a:gd name="connsiteY3" fmla="*/ 871563 h 871563"/>
                <a:gd name="connsiteX4" fmla="*/ 0 w 1734232"/>
                <a:gd name="connsiteY4" fmla="*/ 0 h 871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4232" h="871563">
                  <a:moveTo>
                    <a:pt x="0" y="0"/>
                  </a:moveTo>
                  <a:lnTo>
                    <a:pt x="1734232" y="0"/>
                  </a:lnTo>
                  <a:lnTo>
                    <a:pt x="1734232" y="871563"/>
                  </a:lnTo>
                  <a:lnTo>
                    <a:pt x="0" y="871563"/>
                  </a:lnTo>
                  <a:lnTo>
                    <a:pt x="0" y="0"/>
                  </a:lnTo>
                  <a:close/>
                </a:path>
              </a:pathLst>
            </a:custGeom>
            <a:noFill/>
            <a:ln>
              <a:noFill/>
            </a:ln>
            <a:scene3d>
              <a:camera prst="orthographicFront"/>
              <a:lightRig rig="flat" dir="t"/>
            </a:scene3d>
            <a:sp3d/>
          </p:spPr>
          <p:style>
            <a:lnRef idx="0">
              <a:scrgbClr r="0" g="0" b="0"/>
            </a:lnRef>
            <a:fillRef idx="2">
              <a:scrgbClr r="0" g="0" b="0"/>
            </a:fillRef>
            <a:effectRef idx="1">
              <a:schemeClr val="accent2">
                <a:shade val="80000"/>
                <a:hueOff val="0"/>
                <a:satOff val="0"/>
                <a:lumOff val="0"/>
                <a:alphaOff val="0"/>
              </a:schemeClr>
            </a:effectRef>
            <a:fontRef idx="minor">
              <a:schemeClr val="dk1"/>
            </a:fontRef>
          </p:style>
          <p:txBody>
            <a:bodyPr spcFirstLastPara="0" vert="horz" wrap="square" lIns="0" tIns="46228" rIns="0" bIns="49530" numCol="1" spcCol="1270" anchor="ctr" anchorCtr="0">
              <a:noAutofit/>
            </a:bodyPr>
            <a:lstStyle/>
            <a:p>
              <a:pPr lvl="0" algn="ctr" defTabSz="577850">
                <a:lnSpc>
                  <a:spcPct val="90000"/>
                </a:lnSpc>
                <a:spcBef>
                  <a:spcPct val="0"/>
                </a:spcBef>
                <a:spcAft>
                  <a:spcPct val="35000"/>
                </a:spcAft>
              </a:pPr>
              <a:r>
                <a:rPr lang="es-CO" sz="1400" b="1" kern="1200" dirty="0" smtClean="0"/>
                <a:t>Aprestamiento (Capacitación, Instalación de Comités, Definición de Metodologías)</a:t>
              </a:r>
              <a:endParaRPr lang="es-CO" sz="1400" b="1" kern="1200" dirty="0"/>
            </a:p>
          </p:txBody>
        </p:sp>
      </p:grpSp>
    </p:spTree>
    <p:extLst>
      <p:ext uri="{BB962C8B-B14F-4D97-AF65-F5344CB8AC3E}">
        <p14:creationId xmlns:p14="http://schemas.microsoft.com/office/powerpoint/2010/main" val="273309058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467544" y="1124744"/>
            <a:ext cx="6048672" cy="338540"/>
          </a:xfrm>
          <a:prstGeom prst="rect">
            <a:avLst/>
          </a:prstGeom>
        </p:spPr>
        <p:txBody>
          <a:bodyPr>
            <a:noAutofit/>
          </a:bodyPr>
          <a:lstStyle/>
          <a:p>
            <a:pPr algn="l"/>
            <a:r>
              <a:rPr lang="es-CO" sz="2400" b="1" dirty="0" smtClean="0"/>
              <a:t>Red de Trabajo</a:t>
            </a:r>
            <a:endParaRPr lang="es-CO" sz="2400" b="1" dirty="0"/>
          </a:p>
        </p:txBody>
      </p:sp>
      <p:sp>
        <p:nvSpPr>
          <p:cNvPr id="3" name="2 Marcador de contenido"/>
          <p:cNvSpPr>
            <a:spLocks noGrp="1"/>
          </p:cNvSpPr>
          <p:nvPr>
            <p:ph idx="4294967295"/>
          </p:nvPr>
        </p:nvSpPr>
        <p:spPr>
          <a:xfrm>
            <a:off x="395536" y="1700808"/>
            <a:ext cx="8568952" cy="3412976"/>
          </a:xfrm>
          <a:prstGeom prst="rect">
            <a:avLst/>
          </a:prstGeom>
        </p:spPr>
        <p:txBody>
          <a:bodyPr>
            <a:noAutofit/>
          </a:bodyPr>
          <a:lstStyle/>
          <a:p>
            <a:pPr marL="0" indent="0" algn="just">
              <a:buNone/>
            </a:pPr>
            <a:r>
              <a:rPr lang="es-CO" sz="1800" dirty="0" smtClean="0"/>
              <a:t>A nivel nacional la Red de Trabajo está conformada por el Presidente Nacional y el Rector Nacional quienes son los gerentes de acuerdo a sus funciones estatutarias. </a:t>
            </a:r>
          </a:p>
          <a:p>
            <a:pPr marL="0" indent="0" algn="just">
              <a:buNone/>
            </a:pPr>
            <a:endParaRPr lang="es-CO" sz="1800" dirty="0"/>
          </a:p>
          <a:p>
            <a:pPr marL="0" indent="0" algn="just">
              <a:buNone/>
            </a:pPr>
            <a:r>
              <a:rPr lang="es-CO" sz="1800" dirty="0" smtClean="0"/>
              <a:t>En cada seccional  está compuesta por:</a:t>
            </a:r>
          </a:p>
          <a:p>
            <a:pPr algn="just"/>
            <a:endParaRPr lang="es-CO" sz="1800" dirty="0" smtClean="0"/>
          </a:p>
          <a:p>
            <a:pPr algn="just"/>
            <a:r>
              <a:rPr lang="es-CO" sz="1800" dirty="0" smtClean="0"/>
              <a:t>Consejo Directivo Seccional</a:t>
            </a:r>
          </a:p>
          <a:p>
            <a:pPr algn="just"/>
            <a:r>
              <a:rPr lang="es-CO" sz="1800" dirty="0" smtClean="0"/>
              <a:t>Comité Técnico Seccional</a:t>
            </a:r>
          </a:p>
          <a:p>
            <a:pPr algn="just"/>
            <a:r>
              <a:rPr lang="es-CO" sz="1800" dirty="0" smtClean="0"/>
              <a:t>Comité de Seguimiento Seccional (Programas Académicos y Administrativos)</a:t>
            </a:r>
          </a:p>
          <a:p>
            <a:pPr algn="just"/>
            <a:r>
              <a:rPr lang="es-CO" sz="1800" dirty="0" smtClean="0"/>
              <a:t>Gestores de Programa (Delegado Personal del Presidente y Rector Seccional)</a:t>
            </a:r>
          </a:p>
          <a:p>
            <a:pPr algn="just"/>
            <a:r>
              <a:rPr lang="es-CO" sz="1800" dirty="0" smtClean="0"/>
              <a:t>Director Seccional de Planeación</a:t>
            </a:r>
          </a:p>
          <a:p>
            <a:pPr algn="just"/>
            <a:r>
              <a:rPr lang="es-CO" sz="1800" dirty="0" smtClean="0"/>
              <a:t>Líderes de Proyecto</a:t>
            </a:r>
            <a:endParaRPr lang="es-CO" sz="1800" dirty="0"/>
          </a:p>
        </p:txBody>
      </p:sp>
      <p:sp>
        <p:nvSpPr>
          <p:cNvPr id="5" name="1 Título"/>
          <p:cNvSpPr txBox="1">
            <a:spLocks/>
          </p:cNvSpPr>
          <p:nvPr/>
        </p:nvSpPr>
        <p:spPr>
          <a:xfrm>
            <a:off x="1763688" y="332656"/>
            <a:ext cx="7128792"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smtClean="0"/>
              <a:t>Sistema de Gerencia del Plan Integral de Desarrollo Institucional</a:t>
            </a:r>
          </a:p>
          <a:p>
            <a:endParaRPr lang="es-CO" sz="2000" b="1" dirty="0"/>
          </a:p>
        </p:txBody>
      </p:sp>
    </p:spTree>
    <p:extLst>
      <p:ext uri="{BB962C8B-B14F-4D97-AF65-F5344CB8AC3E}">
        <p14:creationId xmlns:p14="http://schemas.microsoft.com/office/powerpoint/2010/main" val="1746466331"/>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467544" y="1196752"/>
            <a:ext cx="6048672" cy="338540"/>
          </a:xfrm>
          <a:prstGeom prst="rect">
            <a:avLst/>
          </a:prstGeom>
        </p:spPr>
        <p:txBody>
          <a:bodyPr>
            <a:noAutofit/>
          </a:bodyPr>
          <a:lstStyle/>
          <a:p>
            <a:pPr algn="l"/>
            <a:r>
              <a:rPr lang="es-CO" sz="2400" b="1" dirty="0"/>
              <a:t>Responsabilidades de los Gerentes Nacionales</a:t>
            </a:r>
          </a:p>
        </p:txBody>
      </p:sp>
      <p:sp>
        <p:nvSpPr>
          <p:cNvPr id="3" name="2 Marcador de contenido"/>
          <p:cNvSpPr>
            <a:spLocks noGrp="1"/>
          </p:cNvSpPr>
          <p:nvPr>
            <p:ph idx="4294967295"/>
          </p:nvPr>
        </p:nvSpPr>
        <p:spPr>
          <a:xfrm>
            <a:off x="395536" y="1700808"/>
            <a:ext cx="8280920" cy="3412976"/>
          </a:xfrm>
          <a:prstGeom prst="rect">
            <a:avLst/>
          </a:prstGeom>
        </p:spPr>
        <p:txBody>
          <a:bodyPr>
            <a:noAutofit/>
          </a:bodyPr>
          <a:lstStyle/>
          <a:p>
            <a:pPr algn="just"/>
            <a:r>
              <a:rPr lang="es-CO" sz="1600" dirty="0"/>
              <a:t>Liderar los proceso de planeación académica, administrativa y financiera de la Corporación</a:t>
            </a:r>
            <a:r>
              <a:rPr lang="es-CO" sz="1600" dirty="0" smtClean="0"/>
              <a:t>.</a:t>
            </a:r>
          </a:p>
          <a:p>
            <a:pPr algn="just"/>
            <a:endParaRPr lang="es-CO" sz="1600" dirty="0"/>
          </a:p>
          <a:p>
            <a:pPr algn="just"/>
            <a:r>
              <a:rPr lang="es-CO" sz="1600" dirty="0"/>
              <a:t>Coordinar con los Gestores de Programa el cumplimiento de las fechas para la formulación de los Planes Anuales de Trabajo para cada vigencia</a:t>
            </a:r>
            <a:r>
              <a:rPr lang="es-CO" sz="1600" dirty="0" smtClean="0"/>
              <a:t>.</a:t>
            </a:r>
          </a:p>
          <a:p>
            <a:pPr algn="just"/>
            <a:endParaRPr lang="es-CO" sz="1600" dirty="0"/>
          </a:p>
          <a:p>
            <a:pPr algn="just"/>
            <a:r>
              <a:rPr lang="es-CO" sz="1600" dirty="0"/>
              <a:t>Gestionar ante los Consejos Directivos Seccionales la aprobación del Plan de Acción Seccional en cada vigencia</a:t>
            </a:r>
            <a:r>
              <a:rPr lang="es-CO" sz="1600" dirty="0" smtClean="0"/>
              <a:t>.</a:t>
            </a:r>
          </a:p>
          <a:p>
            <a:pPr algn="just"/>
            <a:endParaRPr lang="es-CO" sz="1600" dirty="0"/>
          </a:p>
          <a:p>
            <a:pPr algn="just"/>
            <a:r>
              <a:rPr lang="es-CO" sz="1600" dirty="0"/>
              <a:t>Gestionar ante el Consejos Directivos Seccionales la aprobación del Plan Anual de Trabajo de cada Proyecto, con su respectivo presupuesto</a:t>
            </a:r>
            <a:r>
              <a:rPr lang="es-CO" sz="1600" dirty="0" smtClean="0"/>
              <a:t>.</a:t>
            </a:r>
          </a:p>
          <a:p>
            <a:pPr algn="just"/>
            <a:endParaRPr lang="es-CO" sz="1600" dirty="0"/>
          </a:p>
          <a:p>
            <a:pPr algn="just"/>
            <a:r>
              <a:rPr lang="es-CO" sz="1600" dirty="0"/>
              <a:t>Coordinar con los Gestores de Programas, el cumplimiento de las metas establecidas en los Planes Anuales de Trabajo y Plan de Acción </a:t>
            </a:r>
            <a:r>
              <a:rPr lang="es-CO" sz="1600" dirty="0" smtClean="0"/>
              <a:t>Seccional</a:t>
            </a:r>
            <a:endParaRPr lang="es-CO" sz="1600" dirty="0"/>
          </a:p>
        </p:txBody>
      </p:sp>
      <p:sp>
        <p:nvSpPr>
          <p:cNvPr id="5" name="1 Título"/>
          <p:cNvSpPr txBox="1">
            <a:spLocks/>
          </p:cNvSpPr>
          <p:nvPr/>
        </p:nvSpPr>
        <p:spPr>
          <a:xfrm>
            <a:off x="1763688" y="332656"/>
            <a:ext cx="7128792"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smtClean="0"/>
              <a:t>Sistema de Gerencia del Plan Integral de Desarrollo Institucional</a:t>
            </a:r>
          </a:p>
          <a:p>
            <a:endParaRPr lang="es-CO" sz="2000" b="1" dirty="0"/>
          </a:p>
        </p:txBody>
      </p:sp>
    </p:spTree>
    <p:extLst>
      <p:ext uri="{BB962C8B-B14F-4D97-AF65-F5344CB8AC3E}">
        <p14:creationId xmlns:p14="http://schemas.microsoft.com/office/powerpoint/2010/main" val="202508694"/>
      </p:ext>
    </p:extLst>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467544" y="1434276"/>
            <a:ext cx="7704856" cy="338540"/>
          </a:xfrm>
          <a:prstGeom prst="rect">
            <a:avLst/>
          </a:prstGeom>
        </p:spPr>
        <p:txBody>
          <a:bodyPr>
            <a:noAutofit/>
          </a:bodyPr>
          <a:lstStyle/>
          <a:p>
            <a:pPr algn="l"/>
            <a:r>
              <a:rPr lang="es-CO" sz="2400" b="1" dirty="0"/>
              <a:t>Responsabilidades del Consejo </a:t>
            </a:r>
            <a:r>
              <a:rPr lang="es-CO" sz="2400" b="1" dirty="0" smtClean="0"/>
              <a:t>Directivo Seccional</a:t>
            </a:r>
            <a:endParaRPr lang="es-CO" sz="2400" b="1" dirty="0"/>
          </a:p>
        </p:txBody>
      </p:sp>
      <p:sp>
        <p:nvSpPr>
          <p:cNvPr id="3" name="2 Marcador de contenido"/>
          <p:cNvSpPr>
            <a:spLocks noGrp="1"/>
          </p:cNvSpPr>
          <p:nvPr>
            <p:ph idx="4294967295"/>
          </p:nvPr>
        </p:nvSpPr>
        <p:spPr>
          <a:xfrm>
            <a:off x="539552" y="2032248"/>
            <a:ext cx="8352928" cy="3412976"/>
          </a:xfrm>
          <a:prstGeom prst="rect">
            <a:avLst/>
          </a:prstGeom>
        </p:spPr>
        <p:txBody>
          <a:bodyPr>
            <a:noAutofit/>
          </a:bodyPr>
          <a:lstStyle/>
          <a:p>
            <a:pPr algn="just"/>
            <a:r>
              <a:rPr lang="es-CO" sz="2000" dirty="0"/>
              <a:t>Estudiar, modificar y aprobar el Plan de Acción de la seccional para la vigencia Correspondiente</a:t>
            </a:r>
          </a:p>
          <a:p>
            <a:pPr algn="just"/>
            <a:endParaRPr lang="es-CO" sz="2000" dirty="0"/>
          </a:p>
          <a:p>
            <a:pPr algn="just"/>
            <a:r>
              <a:rPr lang="es-CO" sz="2000" dirty="0"/>
              <a:t>Estudiar, modificar y aprobar el Plan Anual de Trabajo de cada Proyecto, con su respectivo </a:t>
            </a:r>
            <a:r>
              <a:rPr lang="es-CO" sz="2000" dirty="0" smtClean="0"/>
              <a:t>presupuesto</a:t>
            </a:r>
          </a:p>
          <a:p>
            <a:pPr algn="just"/>
            <a:endParaRPr lang="es-CO" sz="2000" dirty="0"/>
          </a:p>
          <a:p>
            <a:pPr marL="0" indent="0" algn="just">
              <a:buNone/>
            </a:pPr>
            <a:r>
              <a:rPr lang="es-CO" sz="2000" dirty="0" smtClean="0"/>
              <a:t>No estipulado en el Acuerdo</a:t>
            </a:r>
          </a:p>
          <a:p>
            <a:pPr algn="just"/>
            <a:r>
              <a:rPr lang="es-CO" sz="2000" dirty="0" smtClean="0"/>
              <a:t>Seguimiento Trimestral a los Planes Anuales de Trabajo</a:t>
            </a:r>
          </a:p>
          <a:p>
            <a:pPr algn="just"/>
            <a:r>
              <a:rPr lang="es-CO" sz="2000" dirty="0" smtClean="0"/>
              <a:t>Seguimiento Semestral a los Planes de Acción Seccional</a:t>
            </a:r>
          </a:p>
        </p:txBody>
      </p:sp>
      <p:sp>
        <p:nvSpPr>
          <p:cNvPr id="5" name="1 Título"/>
          <p:cNvSpPr txBox="1">
            <a:spLocks/>
          </p:cNvSpPr>
          <p:nvPr/>
        </p:nvSpPr>
        <p:spPr>
          <a:xfrm>
            <a:off x="1763688" y="332656"/>
            <a:ext cx="7128792"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smtClean="0"/>
              <a:t>Sistema de Gerencia del Plan Integral de Desarrollo Institucional</a:t>
            </a:r>
          </a:p>
          <a:p>
            <a:endParaRPr lang="es-CO" sz="2000" b="1" dirty="0"/>
          </a:p>
        </p:txBody>
      </p:sp>
    </p:spTree>
    <p:extLst>
      <p:ext uri="{BB962C8B-B14F-4D97-AF65-F5344CB8AC3E}">
        <p14:creationId xmlns:p14="http://schemas.microsoft.com/office/powerpoint/2010/main" val="369047223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971600" y="2204864"/>
            <a:ext cx="6912768"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4800" b="1" dirty="0"/>
              <a:t>Estructura del Plan Integral de Desarrollo Institucional</a:t>
            </a:r>
          </a:p>
          <a:p>
            <a:endParaRPr lang="es-CO" sz="4800" b="1" dirty="0"/>
          </a:p>
        </p:txBody>
      </p:sp>
    </p:spTree>
    <p:extLst>
      <p:ext uri="{BB962C8B-B14F-4D97-AF65-F5344CB8AC3E}">
        <p14:creationId xmlns:p14="http://schemas.microsoft.com/office/powerpoint/2010/main" val="631989402"/>
      </p:ext>
    </p:extLst>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467544" y="1124744"/>
            <a:ext cx="7704856" cy="338540"/>
          </a:xfrm>
          <a:prstGeom prst="rect">
            <a:avLst/>
          </a:prstGeom>
        </p:spPr>
        <p:txBody>
          <a:bodyPr>
            <a:noAutofit/>
          </a:bodyPr>
          <a:lstStyle/>
          <a:p>
            <a:pPr algn="l"/>
            <a:r>
              <a:rPr lang="es-CO" sz="2400" b="1" dirty="0"/>
              <a:t>Responsabilidades de los Gestores de Programa</a:t>
            </a:r>
          </a:p>
        </p:txBody>
      </p:sp>
      <p:sp>
        <p:nvSpPr>
          <p:cNvPr id="3" name="2 Marcador de contenido"/>
          <p:cNvSpPr>
            <a:spLocks noGrp="1"/>
          </p:cNvSpPr>
          <p:nvPr>
            <p:ph idx="4294967295"/>
          </p:nvPr>
        </p:nvSpPr>
        <p:spPr>
          <a:xfrm>
            <a:off x="467544" y="1772816"/>
            <a:ext cx="8424936" cy="3412976"/>
          </a:xfrm>
          <a:prstGeom prst="rect">
            <a:avLst/>
          </a:prstGeom>
        </p:spPr>
        <p:txBody>
          <a:bodyPr>
            <a:noAutofit/>
          </a:bodyPr>
          <a:lstStyle/>
          <a:p>
            <a:pPr algn="just"/>
            <a:r>
              <a:rPr lang="es-CO" sz="1600" dirty="0"/>
              <a:t>Asignar a cada proyecto un líder para su desarrollo.</a:t>
            </a:r>
          </a:p>
          <a:p>
            <a:pPr algn="just"/>
            <a:r>
              <a:rPr lang="es-CO" sz="1600" dirty="0" smtClean="0"/>
              <a:t>Presentar </a:t>
            </a:r>
            <a:r>
              <a:rPr lang="es-CO" sz="1600" dirty="0"/>
              <a:t>al Consejo Directivo el Plan de Acción Seccional para su aprobación para su vigencia.</a:t>
            </a:r>
          </a:p>
          <a:p>
            <a:pPr algn="just"/>
            <a:r>
              <a:rPr lang="es-CO" sz="1600" dirty="0" smtClean="0"/>
              <a:t>Presentar </a:t>
            </a:r>
            <a:r>
              <a:rPr lang="es-CO" sz="1600" dirty="0"/>
              <a:t>el Plan Anual de Trabajo con su respectivo presupuesto para su aprobación al Consejo Directivo.</a:t>
            </a:r>
          </a:p>
          <a:p>
            <a:pPr algn="just"/>
            <a:r>
              <a:rPr lang="es-CO" sz="1600" dirty="0" smtClean="0"/>
              <a:t>Velar </a:t>
            </a:r>
            <a:r>
              <a:rPr lang="es-CO" sz="1600" dirty="0"/>
              <a:t>por la participación de las unidades académicas o administrativas para el desarrollo del PIDI.</a:t>
            </a:r>
          </a:p>
          <a:p>
            <a:pPr algn="just"/>
            <a:r>
              <a:rPr lang="es-CO" sz="1600" dirty="0" smtClean="0"/>
              <a:t>Realizar </a:t>
            </a:r>
            <a:r>
              <a:rPr lang="es-CO" sz="1600" dirty="0"/>
              <a:t>seguimiento y análisis trimestral al avance del Plan Anual de Trabajo, y al cumplimiento de indicadores, presentar los resultados al comité de seguimiento.</a:t>
            </a:r>
          </a:p>
          <a:p>
            <a:pPr algn="just"/>
            <a:r>
              <a:rPr lang="es-CO" sz="1600" dirty="0" smtClean="0"/>
              <a:t>Realizar </a:t>
            </a:r>
            <a:r>
              <a:rPr lang="es-CO" sz="1600" dirty="0"/>
              <a:t>seguimiento y análisis semestral al avance en el Plan de Acción Seccional y al cumplimiento de indicadores, presentar los resultados al comité de seguimiento.</a:t>
            </a:r>
          </a:p>
          <a:p>
            <a:pPr algn="just"/>
            <a:r>
              <a:rPr lang="es-CO" sz="1600" dirty="0" smtClean="0"/>
              <a:t>Retroalimentar </a:t>
            </a:r>
            <a:r>
              <a:rPr lang="es-CO" sz="1600" dirty="0"/>
              <a:t>a los lideres de proyecto sobre los resultados del seguimiento y análisis realizado por el comité de seguimiento y proponer acciones de mejora cuando los resultados no sean los esperados.</a:t>
            </a:r>
          </a:p>
        </p:txBody>
      </p:sp>
      <p:sp>
        <p:nvSpPr>
          <p:cNvPr id="5" name="1 Título"/>
          <p:cNvSpPr txBox="1">
            <a:spLocks/>
          </p:cNvSpPr>
          <p:nvPr/>
        </p:nvSpPr>
        <p:spPr>
          <a:xfrm>
            <a:off x="1763688" y="332656"/>
            <a:ext cx="7128792"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smtClean="0"/>
              <a:t>Sistema de Gerencia del Plan Integral de Desarrollo Institucional</a:t>
            </a:r>
          </a:p>
          <a:p>
            <a:endParaRPr lang="es-CO" sz="2000" b="1" dirty="0"/>
          </a:p>
        </p:txBody>
      </p:sp>
    </p:spTree>
    <p:extLst>
      <p:ext uri="{BB962C8B-B14F-4D97-AF65-F5344CB8AC3E}">
        <p14:creationId xmlns:p14="http://schemas.microsoft.com/office/powerpoint/2010/main" val="348409731"/>
      </p:ext>
    </p:extLst>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467544" y="1124744"/>
            <a:ext cx="7704856" cy="338540"/>
          </a:xfrm>
          <a:prstGeom prst="rect">
            <a:avLst/>
          </a:prstGeom>
        </p:spPr>
        <p:txBody>
          <a:bodyPr>
            <a:noAutofit/>
          </a:bodyPr>
          <a:lstStyle/>
          <a:p>
            <a:pPr algn="l"/>
            <a:r>
              <a:rPr lang="es-CO" sz="2400" b="1" dirty="0"/>
              <a:t>Responsabilidades de los Líderes de Proyecto</a:t>
            </a:r>
          </a:p>
        </p:txBody>
      </p:sp>
      <p:sp>
        <p:nvSpPr>
          <p:cNvPr id="3" name="2 Marcador de contenido"/>
          <p:cNvSpPr>
            <a:spLocks noGrp="1"/>
          </p:cNvSpPr>
          <p:nvPr>
            <p:ph idx="4294967295"/>
          </p:nvPr>
        </p:nvSpPr>
        <p:spPr>
          <a:xfrm>
            <a:off x="323528" y="1556792"/>
            <a:ext cx="8424936" cy="3412976"/>
          </a:xfrm>
          <a:prstGeom prst="rect">
            <a:avLst/>
          </a:prstGeom>
        </p:spPr>
        <p:txBody>
          <a:bodyPr>
            <a:noAutofit/>
          </a:bodyPr>
          <a:lstStyle/>
          <a:p>
            <a:pPr algn="just"/>
            <a:r>
              <a:rPr lang="es-CO" sz="1600" dirty="0"/>
              <a:t>Formular los indicadores del Plan Anual de Trabajo del Proyecto y el Plan de Acción del proyecto que está bajo su responsabilidad, para la respectiva vigencia y presentarlo al Gestor de Programas .</a:t>
            </a:r>
          </a:p>
          <a:p>
            <a:pPr algn="just"/>
            <a:r>
              <a:rPr lang="es-CO" sz="1600" dirty="0" smtClean="0"/>
              <a:t>Ejecutar </a:t>
            </a:r>
            <a:r>
              <a:rPr lang="es-CO" sz="1600" dirty="0"/>
              <a:t>las actividades del Plan Anual de Trabajo del Proyecto que dan respuesta al proyecto asignado.</a:t>
            </a:r>
          </a:p>
          <a:p>
            <a:pPr algn="just"/>
            <a:r>
              <a:rPr lang="es-CO" sz="1600" dirty="0" smtClean="0"/>
              <a:t>Realizar </a:t>
            </a:r>
            <a:r>
              <a:rPr lang="es-CO" sz="1600" dirty="0"/>
              <a:t>seguimiento y análisis mensual al avance e indicadores del Plan de Trabajo del Proyecto.</a:t>
            </a:r>
          </a:p>
          <a:p>
            <a:pPr algn="just"/>
            <a:r>
              <a:rPr lang="es-CO" sz="1600" dirty="0" smtClean="0"/>
              <a:t>Realizar </a:t>
            </a:r>
            <a:r>
              <a:rPr lang="es-CO" sz="1600" dirty="0"/>
              <a:t>seguimiento y análisis semestral al avance e indicadores del Plan de Acción del Proyecto.</a:t>
            </a:r>
          </a:p>
          <a:p>
            <a:pPr algn="just"/>
            <a:r>
              <a:rPr lang="es-CO" sz="1600" dirty="0" smtClean="0"/>
              <a:t>Reportar </a:t>
            </a:r>
            <a:r>
              <a:rPr lang="es-CO" sz="1600" dirty="0"/>
              <a:t>trimestralmente los indicadores del Plan Anual de Trabajo al Director Seccional de Planeación, informando alertas, restricciones y posibles oportunidades de mejora cuando sea el caso.</a:t>
            </a:r>
          </a:p>
          <a:p>
            <a:pPr algn="just"/>
            <a:r>
              <a:rPr lang="es-CO" sz="1600" dirty="0" smtClean="0"/>
              <a:t>Reportar </a:t>
            </a:r>
            <a:r>
              <a:rPr lang="es-CO" sz="1600" dirty="0"/>
              <a:t>semestralmente los indicadores del Plan de Acción del Proyecto al Director Seccional de Planeación</a:t>
            </a:r>
            <a:r>
              <a:rPr lang="es-CO" sz="1600" dirty="0" smtClean="0"/>
              <a:t>.</a:t>
            </a:r>
            <a:endParaRPr lang="es-CO" sz="1600" dirty="0"/>
          </a:p>
          <a:p>
            <a:pPr algn="just"/>
            <a:r>
              <a:rPr lang="es-CO" sz="1600" dirty="0"/>
              <a:t>Verificar la calidad de la información reportada a la Dirección Seccional de Planeación.</a:t>
            </a:r>
          </a:p>
          <a:p>
            <a:pPr algn="just"/>
            <a:endParaRPr lang="es-CO" sz="1600" dirty="0"/>
          </a:p>
        </p:txBody>
      </p:sp>
      <p:sp>
        <p:nvSpPr>
          <p:cNvPr id="5" name="1 Título"/>
          <p:cNvSpPr txBox="1">
            <a:spLocks/>
          </p:cNvSpPr>
          <p:nvPr/>
        </p:nvSpPr>
        <p:spPr>
          <a:xfrm>
            <a:off x="1763688" y="332656"/>
            <a:ext cx="7128792"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smtClean="0"/>
              <a:t>Sistema de Gerencia del Plan Integral de Desarrollo Institucional</a:t>
            </a:r>
          </a:p>
          <a:p>
            <a:endParaRPr lang="es-CO" sz="2000" b="1" dirty="0"/>
          </a:p>
        </p:txBody>
      </p:sp>
    </p:spTree>
    <p:extLst>
      <p:ext uri="{BB962C8B-B14F-4D97-AF65-F5344CB8AC3E}">
        <p14:creationId xmlns:p14="http://schemas.microsoft.com/office/powerpoint/2010/main" val="768116530"/>
      </p:ext>
    </p:extLst>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467544" y="1124744"/>
            <a:ext cx="7704856" cy="338540"/>
          </a:xfrm>
          <a:prstGeom prst="rect">
            <a:avLst/>
          </a:prstGeom>
        </p:spPr>
        <p:txBody>
          <a:bodyPr>
            <a:noAutofit/>
          </a:bodyPr>
          <a:lstStyle/>
          <a:p>
            <a:pPr algn="l"/>
            <a:r>
              <a:rPr lang="es-CO" sz="2400" b="1" dirty="0"/>
              <a:t>Responsabilidades </a:t>
            </a:r>
            <a:r>
              <a:rPr lang="es-CO" sz="2400" b="1" dirty="0" smtClean="0"/>
              <a:t>del </a:t>
            </a:r>
            <a:r>
              <a:rPr lang="es-CO" sz="2400" b="1" dirty="0"/>
              <a:t>Director Seccional de Planeación</a:t>
            </a:r>
          </a:p>
        </p:txBody>
      </p:sp>
      <p:sp>
        <p:nvSpPr>
          <p:cNvPr id="3" name="2 Marcador de contenido"/>
          <p:cNvSpPr>
            <a:spLocks noGrp="1"/>
          </p:cNvSpPr>
          <p:nvPr>
            <p:ph idx="4294967295"/>
          </p:nvPr>
        </p:nvSpPr>
        <p:spPr>
          <a:xfrm>
            <a:off x="323528" y="1628800"/>
            <a:ext cx="8568952" cy="3412976"/>
          </a:xfrm>
          <a:prstGeom prst="rect">
            <a:avLst/>
          </a:prstGeom>
        </p:spPr>
        <p:txBody>
          <a:bodyPr>
            <a:noAutofit/>
          </a:bodyPr>
          <a:lstStyle/>
          <a:p>
            <a:pPr algn="just">
              <a:lnSpc>
                <a:spcPct val="150000"/>
              </a:lnSpc>
            </a:pPr>
            <a:r>
              <a:rPr lang="es-CO" sz="1600" dirty="0"/>
              <a:t>Servir de facilitador, y por ende no de ejecución, en la red de trabajo para la formulación de los Planes de Acción y Planes Anuales de Trabajo para cada proyecto.</a:t>
            </a:r>
          </a:p>
          <a:p>
            <a:pPr algn="just">
              <a:lnSpc>
                <a:spcPct val="150000"/>
              </a:lnSpc>
            </a:pPr>
            <a:r>
              <a:rPr lang="es-CO" sz="1600" dirty="0" smtClean="0"/>
              <a:t>Revisión </a:t>
            </a:r>
            <a:r>
              <a:rPr lang="es-CO" sz="1600" dirty="0"/>
              <a:t>técnica de los </a:t>
            </a:r>
            <a:r>
              <a:rPr lang="es-CO" sz="1600" dirty="0" smtClean="0"/>
              <a:t>Planes </a:t>
            </a:r>
            <a:r>
              <a:rPr lang="es-CO" sz="1600" dirty="0"/>
              <a:t>de acción por Proyecto y PAT, y realizar sugerencias al Comité Técnico.</a:t>
            </a:r>
          </a:p>
          <a:p>
            <a:pPr algn="just">
              <a:lnSpc>
                <a:spcPct val="150000"/>
              </a:lnSpc>
            </a:pPr>
            <a:r>
              <a:rPr lang="es-CO" sz="1600" dirty="0" smtClean="0"/>
              <a:t>Consolidar </a:t>
            </a:r>
            <a:r>
              <a:rPr lang="es-CO" sz="1600" dirty="0"/>
              <a:t>todos los Planes de Acción por Proyecto en un solo PAS y presentarlo al Delegado Personal del Presidente y Rector Seccional para su aprobación por el Consejo Directivo.</a:t>
            </a:r>
          </a:p>
          <a:p>
            <a:pPr algn="just">
              <a:lnSpc>
                <a:spcPct val="150000"/>
              </a:lnSpc>
            </a:pPr>
            <a:r>
              <a:rPr lang="es-CO" sz="1600" dirty="0" smtClean="0"/>
              <a:t>Consolidar </a:t>
            </a:r>
            <a:r>
              <a:rPr lang="es-CO" sz="1600" dirty="0"/>
              <a:t>todos los PAT y presentarlo al Delegado Personal del Presidente y Rector Seccional para su aprobación por el Consejo Directivo.</a:t>
            </a:r>
          </a:p>
          <a:p>
            <a:pPr algn="just">
              <a:lnSpc>
                <a:spcPct val="150000"/>
              </a:lnSpc>
            </a:pPr>
            <a:r>
              <a:rPr lang="es-CO" sz="1600" dirty="0" smtClean="0"/>
              <a:t>Si </a:t>
            </a:r>
            <a:r>
              <a:rPr lang="es-CO" sz="1600" dirty="0"/>
              <a:t>se requiere, anualmente proponer ajustes a las metas del PAS, de acuerdo al análisis interno y </a:t>
            </a:r>
            <a:r>
              <a:rPr lang="es-CO" sz="1600" dirty="0" smtClean="0"/>
              <a:t>externo</a:t>
            </a:r>
            <a:endParaRPr lang="es-CO" sz="1600" dirty="0"/>
          </a:p>
        </p:txBody>
      </p:sp>
      <p:sp>
        <p:nvSpPr>
          <p:cNvPr id="5" name="1 Título"/>
          <p:cNvSpPr txBox="1">
            <a:spLocks/>
          </p:cNvSpPr>
          <p:nvPr/>
        </p:nvSpPr>
        <p:spPr>
          <a:xfrm>
            <a:off x="1763688" y="332656"/>
            <a:ext cx="7128792"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smtClean="0"/>
              <a:t>Sistema de Gerencia del Plan Integral de Desarrollo Institucional</a:t>
            </a:r>
          </a:p>
          <a:p>
            <a:endParaRPr lang="es-CO" sz="2000" b="1" dirty="0"/>
          </a:p>
        </p:txBody>
      </p:sp>
    </p:spTree>
    <p:extLst>
      <p:ext uri="{BB962C8B-B14F-4D97-AF65-F5344CB8AC3E}">
        <p14:creationId xmlns:p14="http://schemas.microsoft.com/office/powerpoint/2010/main" val="2849340741"/>
      </p:ext>
    </p:extLst>
  </p:cSld>
  <p:clrMapOvr>
    <a:masterClrMapping/>
  </p:clrMapOvr>
  <p:transition spd="slow">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467544" y="1340768"/>
            <a:ext cx="7704856" cy="338540"/>
          </a:xfrm>
          <a:prstGeom prst="rect">
            <a:avLst/>
          </a:prstGeom>
        </p:spPr>
        <p:txBody>
          <a:bodyPr>
            <a:noAutofit/>
          </a:bodyPr>
          <a:lstStyle/>
          <a:p>
            <a:pPr algn="l"/>
            <a:r>
              <a:rPr lang="es-CO" sz="2400" b="1" dirty="0"/>
              <a:t>Responsabilidades </a:t>
            </a:r>
            <a:r>
              <a:rPr lang="es-CO" sz="2400" b="1" dirty="0" smtClean="0"/>
              <a:t>del </a:t>
            </a:r>
            <a:r>
              <a:rPr lang="es-CO" sz="2400" b="1" dirty="0"/>
              <a:t>Director Seccional de Planeación</a:t>
            </a:r>
          </a:p>
        </p:txBody>
      </p:sp>
      <p:sp>
        <p:nvSpPr>
          <p:cNvPr id="3" name="2 Marcador de contenido"/>
          <p:cNvSpPr>
            <a:spLocks noGrp="1"/>
          </p:cNvSpPr>
          <p:nvPr>
            <p:ph idx="4294967295"/>
          </p:nvPr>
        </p:nvSpPr>
        <p:spPr>
          <a:xfrm>
            <a:off x="539552" y="2060848"/>
            <a:ext cx="8208912" cy="3412976"/>
          </a:xfrm>
          <a:prstGeom prst="rect">
            <a:avLst/>
          </a:prstGeom>
        </p:spPr>
        <p:txBody>
          <a:bodyPr>
            <a:noAutofit/>
          </a:bodyPr>
          <a:lstStyle/>
          <a:p>
            <a:pPr algn="just">
              <a:lnSpc>
                <a:spcPct val="150000"/>
              </a:lnSpc>
            </a:pPr>
            <a:r>
              <a:rPr lang="es-CO" sz="1600" dirty="0" smtClean="0"/>
              <a:t>Consolidar </a:t>
            </a:r>
            <a:r>
              <a:rPr lang="es-CO" sz="1600" dirty="0"/>
              <a:t>trimestralmente los indicadores de los Planes de Trabajo de todos los Proyectos, para presentarlos al Comité de Seguimiento, informando las alertas, restricciones y posibles oportunidades de mejora cuando sea el caso.</a:t>
            </a:r>
          </a:p>
          <a:p>
            <a:pPr algn="just">
              <a:lnSpc>
                <a:spcPct val="150000"/>
              </a:lnSpc>
            </a:pPr>
            <a:r>
              <a:rPr lang="es-CO" sz="1600" dirty="0" smtClean="0"/>
              <a:t>Consolidar </a:t>
            </a:r>
            <a:r>
              <a:rPr lang="es-CO" sz="1600" dirty="0"/>
              <a:t>semestralmente los indicadores de los Planes de Acción de todos los Proyectos, para presentarlos al Comité de Seguimiento, informando las alertas, restricciones y posibles oportunidades de mejora cuando sea el caso.</a:t>
            </a:r>
          </a:p>
          <a:p>
            <a:pPr algn="just">
              <a:lnSpc>
                <a:spcPct val="150000"/>
              </a:lnSpc>
            </a:pPr>
            <a:r>
              <a:rPr lang="es-CO" sz="1600" dirty="0" smtClean="0"/>
              <a:t>Administrar </a:t>
            </a:r>
            <a:r>
              <a:rPr lang="es-CO" sz="1600" dirty="0"/>
              <a:t>y garantizar la funcionalidad técnica del sistema de gerencia del PIDI.</a:t>
            </a:r>
          </a:p>
          <a:p>
            <a:pPr algn="just">
              <a:lnSpc>
                <a:spcPct val="150000"/>
              </a:lnSpc>
            </a:pPr>
            <a:r>
              <a:rPr lang="es-CO" sz="1600" dirty="0" smtClean="0"/>
              <a:t>Realizar </a:t>
            </a:r>
            <a:r>
              <a:rPr lang="es-CO" sz="1600" dirty="0"/>
              <a:t>auditorias de verificación de la calidad de la información y coherencia de los soportes reportados por Líderes de Proyecto.</a:t>
            </a:r>
          </a:p>
          <a:p>
            <a:pPr algn="just">
              <a:lnSpc>
                <a:spcPct val="150000"/>
              </a:lnSpc>
            </a:pPr>
            <a:endParaRPr lang="es-CO" sz="1600" dirty="0"/>
          </a:p>
          <a:p>
            <a:pPr algn="just">
              <a:lnSpc>
                <a:spcPct val="150000"/>
              </a:lnSpc>
            </a:pPr>
            <a:endParaRPr lang="es-CO" sz="1600" dirty="0"/>
          </a:p>
        </p:txBody>
      </p:sp>
      <p:sp>
        <p:nvSpPr>
          <p:cNvPr id="5" name="1 Título"/>
          <p:cNvSpPr txBox="1">
            <a:spLocks/>
          </p:cNvSpPr>
          <p:nvPr/>
        </p:nvSpPr>
        <p:spPr>
          <a:xfrm>
            <a:off x="1763688" y="332656"/>
            <a:ext cx="7128792"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smtClean="0"/>
              <a:t>Sistema de Gerencia del Plan Integral de Desarrollo Institucional</a:t>
            </a:r>
          </a:p>
          <a:p>
            <a:endParaRPr lang="es-CO" sz="2000" b="1" dirty="0"/>
          </a:p>
        </p:txBody>
      </p:sp>
    </p:spTree>
    <p:extLst>
      <p:ext uri="{BB962C8B-B14F-4D97-AF65-F5344CB8AC3E}">
        <p14:creationId xmlns:p14="http://schemas.microsoft.com/office/powerpoint/2010/main" val="2925678521"/>
      </p:ext>
    </p:extLst>
  </p:cSld>
  <p:clrMapOvr>
    <a:masterClrMapping/>
  </p:clrMapOvr>
  <p:transition spd="slow">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1763688" y="332656"/>
            <a:ext cx="7128792"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smtClean="0"/>
              <a:t>Sistema de Gerencia del Plan </a:t>
            </a:r>
            <a:r>
              <a:rPr lang="es-CO" sz="2000" b="1" dirty="0"/>
              <a:t>Integral de Desarrollo Institucional</a:t>
            </a:r>
          </a:p>
          <a:p>
            <a:endParaRPr lang="es-CO" sz="2000" b="1" dirty="0"/>
          </a:p>
        </p:txBody>
      </p:sp>
      <p:graphicFrame>
        <p:nvGraphicFramePr>
          <p:cNvPr id="6" name="5 Diagrama"/>
          <p:cNvGraphicFramePr/>
          <p:nvPr>
            <p:extLst>
              <p:ext uri="{D42A27DB-BD31-4B8C-83A1-F6EECF244321}">
                <p14:modId xmlns:p14="http://schemas.microsoft.com/office/powerpoint/2010/main" val="1671647791"/>
              </p:ext>
            </p:extLst>
          </p:nvPr>
        </p:nvGraphicFramePr>
        <p:xfrm>
          <a:off x="371872" y="1340768"/>
          <a:ext cx="420012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6 Rectángulo"/>
          <p:cNvSpPr/>
          <p:nvPr/>
        </p:nvSpPr>
        <p:spPr>
          <a:xfrm>
            <a:off x="4773868" y="1790814"/>
            <a:ext cx="3830580" cy="230832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algn="just"/>
            <a:r>
              <a:rPr lang="es-CO" b="1" dirty="0" smtClean="0"/>
              <a:t>Responsabilidades</a:t>
            </a:r>
          </a:p>
          <a:p>
            <a:pPr lvl="0" algn="just"/>
            <a:endParaRPr lang="es-CO" b="1" dirty="0" smtClean="0"/>
          </a:p>
          <a:p>
            <a:pPr lvl="0" algn="just"/>
            <a:r>
              <a:rPr lang="es-CO" dirty="0" smtClean="0"/>
              <a:t>Apoyar </a:t>
            </a:r>
            <a:r>
              <a:rPr lang="es-CO" dirty="0"/>
              <a:t>técnicamente a los Líderes  de Proyecto  en la formulación del Plan de Acción de cada Proyecto en cada vigencia, y del Plan Anual de Trabajo  del Proyecto, definiendo acciones,  actividades, metas e indicadores</a:t>
            </a:r>
          </a:p>
        </p:txBody>
      </p:sp>
    </p:spTree>
    <p:extLst>
      <p:ext uri="{BB962C8B-B14F-4D97-AF65-F5344CB8AC3E}">
        <p14:creationId xmlns:p14="http://schemas.microsoft.com/office/powerpoint/2010/main" val="70258579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1763688" y="332656"/>
            <a:ext cx="7128792"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smtClean="0"/>
              <a:t>Sistema de Gerencia del Plan </a:t>
            </a:r>
            <a:r>
              <a:rPr lang="es-CO" sz="2000" b="1" dirty="0"/>
              <a:t>Integral de Desarrollo Institucional</a:t>
            </a:r>
          </a:p>
          <a:p>
            <a:endParaRPr lang="es-CO" sz="2000" b="1" dirty="0"/>
          </a:p>
        </p:txBody>
      </p:sp>
      <p:graphicFrame>
        <p:nvGraphicFramePr>
          <p:cNvPr id="6" name="5 Diagrama"/>
          <p:cNvGraphicFramePr/>
          <p:nvPr>
            <p:extLst>
              <p:ext uri="{D42A27DB-BD31-4B8C-83A1-F6EECF244321}">
                <p14:modId xmlns:p14="http://schemas.microsoft.com/office/powerpoint/2010/main" val="3097772287"/>
              </p:ext>
            </p:extLst>
          </p:nvPr>
        </p:nvGraphicFramePr>
        <p:xfrm>
          <a:off x="179512" y="1340768"/>
          <a:ext cx="352839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7 Rectángulo"/>
          <p:cNvSpPr/>
          <p:nvPr/>
        </p:nvSpPr>
        <p:spPr>
          <a:xfrm>
            <a:off x="5328084" y="1634990"/>
            <a:ext cx="3635896" cy="329320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CO" sz="1600" b="1" dirty="0"/>
              <a:t>Responsabilidades</a:t>
            </a:r>
          </a:p>
          <a:p>
            <a:pPr marL="285750" lvl="0" indent="-285750" algn="ctr">
              <a:buFont typeface="Arial" panose="020B0604020202020204" pitchFamily="34" charset="0"/>
              <a:buChar char="•"/>
            </a:pPr>
            <a:endParaRPr lang="es-CO" sz="1600" dirty="0"/>
          </a:p>
          <a:p>
            <a:pPr marL="285750" lvl="0" indent="-285750" algn="just">
              <a:buFont typeface="Arial" panose="020B0604020202020204" pitchFamily="34" charset="0"/>
              <a:buChar char="•"/>
            </a:pPr>
            <a:r>
              <a:rPr lang="es-CO" sz="1600" dirty="0" smtClean="0"/>
              <a:t>Realizar </a:t>
            </a:r>
            <a:r>
              <a:rPr lang="es-CO" sz="1600" dirty="0"/>
              <a:t>seguimiento y análisis trimestral al avance del Plan Anual de Trabajo de cada Proyecto</a:t>
            </a:r>
          </a:p>
          <a:p>
            <a:pPr marL="285750" lvl="0" indent="-285750" algn="just">
              <a:buFont typeface="Arial" panose="020B0604020202020204" pitchFamily="34" charset="0"/>
              <a:buChar char="•"/>
            </a:pPr>
            <a:r>
              <a:rPr lang="es-CO" sz="1600" dirty="0"/>
              <a:t>Realizar seguimiento y análisis semestral al avance del Plan de Acción de cada Proyecto</a:t>
            </a:r>
          </a:p>
          <a:p>
            <a:pPr marL="285750" lvl="0" indent="-285750" algn="just">
              <a:buFont typeface="Arial" panose="020B0604020202020204" pitchFamily="34" charset="0"/>
              <a:buChar char="•"/>
            </a:pPr>
            <a:r>
              <a:rPr lang="es-CO" sz="1600" dirty="0"/>
              <a:t>Tomar decisiones respecto a los hallazgos y alertas que se encuentren en el seguimiento del Plan Anual de Trabajo de cada Proyecto y al Plan de Acción </a:t>
            </a:r>
            <a:r>
              <a:rPr lang="es-CO" sz="1600" dirty="0" smtClean="0"/>
              <a:t>Seccional</a:t>
            </a:r>
            <a:endParaRPr lang="es-CO" sz="1600" dirty="0"/>
          </a:p>
        </p:txBody>
      </p:sp>
      <p:grpSp>
        <p:nvGrpSpPr>
          <p:cNvPr id="9" name="8 Grupo"/>
          <p:cNvGrpSpPr/>
          <p:nvPr/>
        </p:nvGrpSpPr>
        <p:grpSpPr>
          <a:xfrm rot="10800000">
            <a:off x="3444832" y="1340768"/>
            <a:ext cx="1055159" cy="1944216"/>
            <a:chOff x="381454" y="557608"/>
            <a:chExt cx="560269" cy="2948781"/>
          </a:xfrm>
          <a:solidFill>
            <a:schemeClr val="accent2">
              <a:lumMod val="60000"/>
              <a:lumOff val="40000"/>
            </a:schemeClr>
          </a:solidFill>
        </p:grpSpPr>
        <p:sp>
          <p:nvSpPr>
            <p:cNvPr id="10" name="9 Rectángulo"/>
            <p:cNvSpPr/>
            <p:nvPr/>
          </p:nvSpPr>
          <p:spPr>
            <a:xfrm rot="16200000">
              <a:off x="-812802" y="1751865"/>
              <a:ext cx="2948781" cy="560268"/>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10 Rectángulo"/>
            <p:cNvSpPr/>
            <p:nvPr/>
          </p:nvSpPr>
          <p:spPr>
            <a:xfrm rot="16200000">
              <a:off x="-812803" y="1751865"/>
              <a:ext cx="2948781" cy="56026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s-CO" sz="2000" b="1" kern="1200" dirty="0" smtClean="0">
                  <a:solidFill>
                    <a:schemeClr val="tx1"/>
                  </a:solidFill>
                </a:rPr>
                <a:t>Componente Académico</a:t>
              </a:r>
            </a:p>
            <a:p>
              <a:pPr lvl="0" algn="ctr" defTabSz="933450">
                <a:lnSpc>
                  <a:spcPct val="90000"/>
                </a:lnSpc>
                <a:spcBef>
                  <a:spcPct val="0"/>
                </a:spcBef>
                <a:spcAft>
                  <a:spcPct val="35000"/>
                </a:spcAft>
              </a:pPr>
              <a:r>
                <a:rPr lang="es-CO" sz="2000" b="1" dirty="0" smtClean="0">
                  <a:solidFill>
                    <a:schemeClr val="tx1"/>
                  </a:solidFill>
                </a:rPr>
                <a:t>Programas 1-9</a:t>
              </a:r>
              <a:endParaRPr lang="es-CO" sz="2000" b="1" kern="1200" dirty="0" smtClean="0">
                <a:solidFill>
                  <a:schemeClr val="tx1"/>
                </a:solidFill>
              </a:endParaRPr>
            </a:p>
          </p:txBody>
        </p:sp>
      </p:grpSp>
      <p:grpSp>
        <p:nvGrpSpPr>
          <p:cNvPr id="12" name="11 Grupo"/>
          <p:cNvGrpSpPr/>
          <p:nvPr/>
        </p:nvGrpSpPr>
        <p:grpSpPr>
          <a:xfrm rot="10800000">
            <a:off x="3444828" y="3465224"/>
            <a:ext cx="1055159" cy="1980000"/>
            <a:chOff x="381453" y="557608"/>
            <a:chExt cx="560270" cy="2948781"/>
          </a:xfrm>
          <a:solidFill>
            <a:schemeClr val="accent1">
              <a:lumMod val="60000"/>
              <a:lumOff val="40000"/>
            </a:schemeClr>
          </a:solidFill>
        </p:grpSpPr>
        <p:sp>
          <p:nvSpPr>
            <p:cNvPr id="13" name="12 Rectángulo"/>
            <p:cNvSpPr/>
            <p:nvPr/>
          </p:nvSpPr>
          <p:spPr>
            <a:xfrm rot="16200000">
              <a:off x="-812802" y="1751865"/>
              <a:ext cx="2948781" cy="560268"/>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13 Rectángulo"/>
            <p:cNvSpPr/>
            <p:nvPr/>
          </p:nvSpPr>
          <p:spPr>
            <a:xfrm rot="16200000">
              <a:off x="-812803" y="1751865"/>
              <a:ext cx="2948780" cy="56026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s-CO" sz="2000" b="1" kern="1200" dirty="0" smtClean="0">
                  <a:solidFill>
                    <a:schemeClr val="tx1"/>
                  </a:solidFill>
                </a:rPr>
                <a:t>Componente Administrativo</a:t>
              </a:r>
            </a:p>
            <a:p>
              <a:pPr lvl="0" algn="ctr" defTabSz="933450">
                <a:lnSpc>
                  <a:spcPct val="90000"/>
                </a:lnSpc>
                <a:spcBef>
                  <a:spcPct val="0"/>
                </a:spcBef>
                <a:spcAft>
                  <a:spcPct val="35000"/>
                </a:spcAft>
              </a:pPr>
              <a:r>
                <a:rPr lang="es-CO" sz="2000" b="1" dirty="0" smtClean="0">
                  <a:solidFill>
                    <a:schemeClr val="tx1"/>
                  </a:solidFill>
                </a:rPr>
                <a:t>Programas 10-14</a:t>
              </a:r>
              <a:endParaRPr lang="es-CO" sz="2000" b="1" kern="1200" dirty="0" smtClean="0">
                <a:solidFill>
                  <a:schemeClr val="tx1"/>
                </a:solidFill>
              </a:endParaRPr>
            </a:p>
          </p:txBody>
        </p:sp>
      </p:grpSp>
    </p:spTree>
    <p:extLst>
      <p:ext uri="{BB962C8B-B14F-4D97-AF65-F5344CB8AC3E}">
        <p14:creationId xmlns:p14="http://schemas.microsoft.com/office/powerpoint/2010/main" val="16481056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Título"/>
          <p:cNvSpPr txBox="1">
            <a:spLocks/>
          </p:cNvSpPr>
          <p:nvPr/>
        </p:nvSpPr>
        <p:spPr>
          <a:xfrm>
            <a:off x="827584" y="2276872"/>
            <a:ext cx="7416824" cy="106613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4000" dirty="0"/>
              <a:t>Ruta de formulación de los perfiles de proyecto, los Planes de Acción Seccional (PAS) y los Planes Anuales de Trabajo (PAT)</a:t>
            </a:r>
          </a:p>
        </p:txBody>
      </p:sp>
    </p:spTree>
    <p:extLst>
      <p:ext uri="{BB962C8B-B14F-4D97-AF65-F5344CB8AC3E}">
        <p14:creationId xmlns:p14="http://schemas.microsoft.com/office/powerpoint/2010/main" val="1727362824"/>
      </p:ext>
    </p:extLst>
  </p:cSld>
  <p:clrMapOvr>
    <a:masterClrMapping/>
  </p:clrMapOvr>
  <p:transition spd="slow">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0" y="5100255"/>
            <a:ext cx="9144000" cy="17728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aphicFrame>
        <p:nvGraphicFramePr>
          <p:cNvPr id="4" name="3 Diagrama"/>
          <p:cNvGraphicFramePr/>
          <p:nvPr>
            <p:extLst>
              <p:ext uri="{D42A27DB-BD31-4B8C-83A1-F6EECF244321}">
                <p14:modId xmlns:p14="http://schemas.microsoft.com/office/powerpoint/2010/main" val="698315174"/>
              </p:ext>
            </p:extLst>
          </p:nvPr>
        </p:nvGraphicFramePr>
        <p:xfrm>
          <a:off x="0" y="908720"/>
          <a:ext cx="9144000"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1 Título"/>
          <p:cNvSpPr txBox="1">
            <a:spLocks/>
          </p:cNvSpPr>
          <p:nvPr/>
        </p:nvSpPr>
        <p:spPr>
          <a:xfrm>
            <a:off x="1763688" y="332656"/>
            <a:ext cx="7128792"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a:t>Ruta de formulación de los perfiles de proyecto, </a:t>
            </a:r>
            <a:r>
              <a:rPr lang="es-CO" sz="2000" b="1" dirty="0" smtClean="0"/>
              <a:t>PAS y PAT</a:t>
            </a:r>
            <a:endParaRPr lang="es-CO" sz="2000" b="1" dirty="0"/>
          </a:p>
        </p:txBody>
      </p:sp>
    </p:spTree>
    <p:extLst>
      <p:ext uri="{BB962C8B-B14F-4D97-AF65-F5344CB8AC3E}">
        <p14:creationId xmlns:p14="http://schemas.microsoft.com/office/powerpoint/2010/main" val="2674969426"/>
      </p:ext>
    </p:extLst>
  </p:cSld>
  <p:clrMapOvr>
    <a:masterClrMapping/>
  </p:clrMapOvr>
  <p:transition spd="slow">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0" y="620688"/>
            <a:ext cx="9144000"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800" b="1" dirty="0" smtClean="0"/>
              <a:t>Elementos Complementarios</a:t>
            </a:r>
          </a:p>
          <a:p>
            <a:endParaRPr lang="es-CO" sz="1800" b="1" dirty="0" smtClean="0"/>
          </a:p>
          <a:p>
            <a:endParaRPr lang="es-CO" sz="1800" b="1" dirty="0"/>
          </a:p>
          <a:p>
            <a:pPr marL="457200" indent="-457200" algn="l">
              <a:buFont typeface="Arial" panose="020B0604020202020204" pitchFamily="34" charset="0"/>
              <a:buChar char="•"/>
            </a:pPr>
            <a:r>
              <a:rPr lang="es-CO" sz="2000" dirty="0" smtClean="0"/>
              <a:t>Dinámica de Seguimiento y Reporte al Consejo Directivo</a:t>
            </a:r>
          </a:p>
          <a:p>
            <a:pPr marL="457200" indent="-457200" algn="l">
              <a:buFont typeface="Arial" panose="020B0604020202020204" pitchFamily="34" charset="0"/>
              <a:buChar char="•"/>
            </a:pPr>
            <a:endParaRPr lang="es-CO" sz="2000" dirty="0" smtClean="0"/>
          </a:p>
          <a:p>
            <a:pPr marL="914400" lvl="1" indent="-457200">
              <a:buFont typeface="Arial" panose="020B0604020202020204" pitchFamily="34" charset="0"/>
              <a:buChar char="•"/>
            </a:pPr>
            <a:r>
              <a:rPr lang="es-CO" sz="2000" dirty="0" smtClean="0"/>
              <a:t>Seguimiento Líder de Proyecto (Permanente) </a:t>
            </a:r>
          </a:p>
          <a:p>
            <a:pPr marL="914400" lvl="1" indent="-457200">
              <a:buFont typeface="Arial" panose="020B0604020202020204" pitchFamily="34" charset="0"/>
              <a:buChar char="•"/>
            </a:pPr>
            <a:r>
              <a:rPr lang="es-CO" sz="2000" dirty="0" smtClean="0"/>
              <a:t>Seguimiento PAT (Trimestral</a:t>
            </a:r>
            <a:r>
              <a:rPr lang="es-CO" sz="2000" dirty="0"/>
              <a:t> ) – Comité de Seguimiento y Consejo Directivo</a:t>
            </a:r>
            <a:endParaRPr lang="es-CO" sz="2000" dirty="0" smtClean="0"/>
          </a:p>
          <a:p>
            <a:pPr marL="914400" lvl="1" indent="-457200">
              <a:buFont typeface="Arial" panose="020B0604020202020204" pitchFamily="34" charset="0"/>
              <a:buChar char="•"/>
            </a:pPr>
            <a:r>
              <a:rPr lang="es-CO" sz="2000" dirty="0" smtClean="0"/>
              <a:t>Seguimiento PAS (Semestral) – Comité de Seguimiento y Consejo Directivo</a:t>
            </a:r>
            <a:endParaRPr lang="es-CO" sz="2000" dirty="0"/>
          </a:p>
        </p:txBody>
      </p:sp>
      <p:graphicFrame>
        <p:nvGraphicFramePr>
          <p:cNvPr id="2" name="1 Diagrama"/>
          <p:cNvGraphicFramePr/>
          <p:nvPr>
            <p:extLst>
              <p:ext uri="{D42A27DB-BD31-4B8C-83A1-F6EECF244321}">
                <p14:modId xmlns:p14="http://schemas.microsoft.com/office/powerpoint/2010/main" val="1200662862"/>
              </p:ext>
            </p:extLst>
          </p:nvPr>
        </p:nvGraphicFramePr>
        <p:xfrm>
          <a:off x="683568" y="3429000"/>
          <a:ext cx="7992888" cy="2016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54911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extLst>
              <p:ext uri="{D42A27DB-BD31-4B8C-83A1-F6EECF244321}">
                <p14:modId xmlns:p14="http://schemas.microsoft.com/office/powerpoint/2010/main" val="651339784"/>
              </p:ext>
            </p:extLst>
          </p:nvPr>
        </p:nvGraphicFramePr>
        <p:xfrm>
          <a:off x="4112217" y="1556792"/>
          <a:ext cx="4924279" cy="36026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1 Título"/>
          <p:cNvSpPr txBox="1">
            <a:spLocks/>
          </p:cNvSpPr>
          <p:nvPr/>
        </p:nvSpPr>
        <p:spPr>
          <a:xfrm>
            <a:off x="0" y="620688"/>
            <a:ext cx="9144000"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800" b="1" dirty="0" smtClean="0"/>
              <a:t>Elementos Complementarios</a:t>
            </a:r>
          </a:p>
          <a:p>
            <a:endParaRPr lang="es-CO" sz="1800" b="1" dirty="0" smtClean="0"/>
          </a:p>
          <a:p>
            <a:pPr lvl="1"/>
            <a:endParaRPr lang="es-CO" dirty="0"/>
          </a:p>
          <a:p>
            <a:pPr marL="457200" indent="-457200" algn="l">
              <a:buFont typeface="Arial" panose="020B0604020202020204" pitchFamily="34" charset="0"/>
              <a:buChar char="•"/>
            </a:pPr>
            <a:r>
              <a:rPr lang="es-CO" sz="2000" dirty="0" smtClean="0"/>
              <a:t>Socialización </a:t>
            </a:r>
            <a:r>
              <a:rPr lang="es-CO" sz="2000" dirty="0"/>
              <a:t>y </a:t>
            </a:r>
            <a:r>
              <a:rPr lang="es-CO" sz="2000" dirty="0" smtClean="0"/>
              <a:t>Sensibilización</a:t>
            </a:r>
          </a:p>
          <a:p>
            <a:pPr algn="l"/>
            <a:endParaRPr lang="es-CO" sz="2000" dirty="0"/>
          </a:p>
          <a:p>
            <a:pPr marL="914400" lvl="1" indent="-457200">
              <a:buFont typeface="Arial" panose="020B0604020202020204" pitchFamily="34" charset="0"/>
              <a:buChar char="•"/>
            </a:pPr>
            <a:r>
              <a:rPr lang="es-CO" dirty="0" smtClean="0"/>
              <a:t>Red de Trabajo Sistema de Gerencia</a:t>
            </a:r>
          </a:p>
          <a:p>
            <a:pPr marL="914400" lvl="1" indent="-457200">
              <a:buFont typeface="Arial" panose="020B0604020202020204" pitchFamily="34" charset="0"/>
              <a:buChar char="•"/>
            </a:pPr>
            <a:r>
              <a:rPr lang="es-CO" dirty="0" smtClean="0"/>
              <a:t>Docentes y Administrativos</a:t>
            </a:r>
          </a:p>
          <a:p>
            <a:pPr marL="914400" lvl="1" indent="-457200">
              <a:buFont typeface="Arial" panose="020B0604020202020204" pitchFamily="34" charset="0"/>
              <a:buChar char="•"/>
            </a:pPr>
            <a:r>
              <a:rPr lang="es-CO" dirty="0" smtClean="0"/>
              <a:t>Estudiantes</a:t>
            </a:r>
          </a:p>
          <a:p>
            <a:pPr marL="914400" lvl="1" indent="-457200">
              <a:buFont typeface="Arial" panose="020B0604020202020204" pitchFamily="34" charset="0"/>
              <a:buChar char="•"/>
            </a:pPr>
            <a:r>
              <a:rPr lang="es-CO" dirty="0" smtClean="0"/>
              <a:t>Egresados</a:t>
            </a:r>
          </a:p>
          <a:p>
            <a:pPr marL="914400" lvl="1" indent="-457200">
              <a:buFont typeface="Arial" panose="020B0604020202020204" pitchFamily="34" charset="0"/>
              <a:buChar char="•"/>
            </a:pPr>
            <a:r>
              <a:rPr lang="es-CO" dirty="0" smtClean="0"/>
              <a:t>Institucionalidad Local y Regional</a:t>
            </a:r>
          </a:p>
          <a:p>
            <a:pPr marL="914400" lvl="1" indent="-457200">
              <a:buFont typeface="Arial" panose="020B0604020202020204" pitchFamily="34" charset="0"/>
              <a:buChar char="•"/>
            </a:pPr>
            <a:r>
              <a:rPr lang="es-CO" dirty="0" smtClean="0"/>
              <a:t>Comunidad en General</a:t>
            </a:r>
          </a:p>
          <a:p>
            <a:pPr marL="457200" indent="-457200">
              <a:buFont typeface="Arial" panose="020B0604020202020204" pitchFamily="34" charset="0"/>
              <a:buChar char="•"/>
            </a:pPr>
            <a:endParaRPr lang="es-CO" dirty="0"/>
          </a:p>
        </p:txBody>
      </p:sp>
    </p:spTree>
    <p:extLst>
      <p:ext uri="{BB962C8B-B14F-4D97-AF65-F5344CB8AC3E}">
        <p14:creationId xmlns:p14="http://schemas.microsoft.com/office/powerpoint/2010/main" val="256243949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539552" y="2780928"/>
            <a:ext cx="8208912" cy="208823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s-CO" sz="2400" b="1" dirty="0">
              <a:solidFill>
                <a:schemeClr val="tx1"/>
              </a:solidFill>
            </a:endParaRPr>
          </a:p>
          <a:p>
            <a:pPr algn="ctr"/>
            <a:r>
              <a:rPr lang="es-CO" sz="2400" b="1" dirty="0">
                <a:solidFill>
                  <a:schemeClr val="tx1"/>
                </a:solidFill>
              </a:rPr>
              <a:t>Horizonte: </a:t>
            </a:r>
            <a:endParaRPr lang="es-CO" sz="2400" b="1" dirty="0" smtClean="0">
              <a:solidFill>
                <a:schemeClr val="tx1"/>
              </a:solidFill>
            </a:endParaRPr>
          </a:p>
          <a:p>
            <a:pPr algn="ctr"/>
            <a:r>
              <a:rPr lang="es-CO" sz="2400" dirty="0" smtClean="0">
                <a:solidFill>
                  <a:schemeClr val="tx1"/>
                </a:solidFill>
              </a:rPr>
              <a:t>El </a:t>
            </a:r>
            <a:r>
              <a:rPr lang="es-CO" sz="2400" dirty="0">
                <a:solidFill>
                  <a:schemeClr val="tx1"/>
                </a:solidFill>
              </a:rPr>
              <a:t>horizonte del plan es de 10 años, segmentándose en 3 bloques de metas de desarrollo:</a:t>
            </a:r>
          </a:p>
          <a:p>
            <a:pPr algn="ctr"/>
            <a:endParaRPr lang="es-CO" sz="2400" dirty="0">
              <a:solidFill>
                <a:schemeClr val="tx1"/>
              </a:solidFill>
            </a:endParaRPr>
          </a:p>
          <a:p>
            <a:pPr algn="ctr"/>
            <a:r>
              <a:rPr lang="es-CO" sz="2400" dirty="0">
                <a:solidFill>
                  <a:schemeClr val="tx1"/>
                </a:solidFill>
              </a:rPr>
              <a:t>2015-2018:Corto Plazo</a:t>
            </a:r>
          </a:p>
          <a:p>
            <a:pPr algn="ctr"/>
            <a:r>
              <a:rPr lang="es-CO" sz="2400" dirty="0">
                <a:solidFill>
                  <a:schemeClr val="tx1"/>
                </a:solidFill>
              </a:rPr>
              <a:t>2019-2021:Mediano Plazo</a:t>
            </a:r>
          </a:p>
          <a:p>
            <a:pPr algn="ctr"/>
            <a:r>
              <a:rPr lang="es-CO" sz="2400" dirty="0">
                <a:solidFill>
                  <a:schemeClr val="tx1"/>
                </a:solidFill>
              </a:rPr>
              <a:t>2022-2024:Largo Plazo</a:t>
            </a:r>
          </a:p>
          <a:p>
            <a:pPr algn="ctr"/>
            <a:endParaRPr lang="es-CO" sz="2400" dirty="0">
              <a:solidFill>
                <a:schemeClr val="tx1"/>
              </a:solidFill>
            </a:endParaRPr>
          </a:p>
          <a:p>
            <a:pPr algn="ctr"/>
            <a:endParaRPr lang="es-CO" sz="2400" dirty="0"/>
          </a:p>
        </p:txBody>
      </p:sp>
      <p:sp>
        <p:nvSpPr>
          <p:cNvPr id="5" name="4 Rectángulo"/>
          <p:cNvSpPr/>
          <p:nvPr/>
        </p:nvSpPr>
        <p:spPr>
          <a:xfrm>
            <a:off x="2123728" y="1052736"/>
            <a:ext cx="6480720" cy="115212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s-CO" sz="2400" b="1" dirty="0"/>
              <a:t>Norma: </a:t>
            </a:r>
            <a:endParaRPr lang="es-CO" sz="2400" b="1" dirty="0" smtClean="0"/>
          </a:p>
          <a:p>
            <a:pPr algn="just"/>
            <a:r>
              <a:rPr lang="es-CO" sz="2400" dirty="0" smtClean="0"/>
              <a:t>El </a:t>
            </a:r>
            <a:r>
              <a:rPr lang="es-CO" sz="2400" dirty="0"/>
              <a:t>PIDI 2015-2024 se adopta y se aprueba a través del Acuerdo No.05 de Diciembre 10 de 2014</a:t>
            </a:r>
          </a:p>
        </p:txBody>
      </p:sp>
      <p:sp>
        <p:nvSpPr>
          <p:cNvPr id="4" name="1 Título"/>
          <p:cNvSpPr txBox="1">
            <a:spLocks/>
          </p:cNvSpPr>
          <p:nvPr/>
        </p:nvSpPr>
        <p:spPr>
          <a:xfrm>
            <a:off x="1331640" y="332656"/>
            <a:ext cx="7704856"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400" b="1" dirty="0"/>
              <a:t>Estructura del Plan Integral de Desarrollo Institucional</a:t>
            </a:r>
          </a:p>
          <a:p>
            <a:endParaRPr lang="es-CO" sz="2400" b="1" dirty="0"/>
          </a:p>
        </p:txBody>
      </p:sp>
    </p:spTree>
    <p:extLst>
      <p:ext uri="{BB962C8B-B14F-4D97-AF65-F5344CB8AC3E}">
        <p14:creationId xmlns:p14="http://schemas.microsoft.com/office/powerpoint/2010/main" val="20688203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0" y="44624"/>
            <a:ext cx="9144000"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800" b="1" dirty="0" smtClean="0"/>
              <a:t>Elementos Complementarios</a:t>
            </a:r>
          </a:p>
          <a:p>
            <a:endParaRPr lang="es-CO" sz="1800" b="1" dirty="0" smtClean="0"/>
          </a:p>
          <a:p>
            <a:pPr lvl="1"/>
            <a:endParaRPr lang="es-CO" dirty="0"/>
          </a:p>
          <a:p>
            <a:pPr marL="457200" indent="-457200" algn="l">
              <a:buFont typeface="Arial" panose="020B0604020202020204" pitchFamily="34" charset="0"/>
              <a:buChar char="•"/>
            </a:pPr>
            <a:endParaRPr lang="es-CO" sz="1800" dirty="0" smtClean="0"/>
          </a:p>
          <a:p>
            <a:pPr marL="180975" algn="l"/>
            <a:r>
              <a:rPr lang="es-CO" sz="2000" dirty="0" smtClean="0"/>
              <a:t>Proceso de </a:t>
            </a:r>
          </a:p>
          <a:p>
            <a:pPr marL="180975" algn="l"/>
            <a:r>
              <a:rPr lang="es-CO" sz="2000" dirty="0" smtClean="0"/>
              <a:t>Formación</a:t>
            </a:r>
          </a:p>
        </p:txBody>
      </p:sp>
      <p:graphicFrame>
        <p:nvGraphicFramePr>
          <p:cNvPr id="2" name="1 Tabla"/>
          <p:cNvGraphicFramePr>
            <a:graphicFrameLocks noGrp="1"/>
          </p:cNvGraphicFramePr>
          <p:nvPr>
            <p:extLst>
              <p:ext uri="{D42A27DB-BD31-4B8C-83A1-F6EECF244321}">
                <p14:modId xmlns:p14="http://schemas.microsoft.com/office/powerpoint/2010/main" val="1921999015"/>
              </p:ext>
            </p:extLst>
          </p:nvPr>
        </p:nvGraphicFramePr>
        <p:xfrm>
          <a:off x="1619672" y="620688"/>
          <a:ext cx="7128792" cy="4985894"/>
        </p:xfrm>
        <a:graphic>
          <a:graphicData uri="http://schemas.openxmlformats.org/drawingml/2006/table">
            <a:tbl>
              <a:tblPr>
                <a:tableStyleId>{5C22544A-7EE6-4342-B048-85BDC9FD1C3A}</a:tableStyleId>
              </a:tblPr>
              <a:tblGrid>
                <a:gridCol w="1061735"/>
                <a:gridCol w="6067057"/>
              </a:tblGrid>
              <a:tr h="185733">
                <a:tc rowSpan="10">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pt-BR" sz="1400" b="1" u="none" strike="noStrike" dirty="0" smtClean="0">
                          <a:effectLst/>
                        </a:rPr>
                        <a:t>Análisis de contexto  </a:t>
                      </a:r>
                      <a:endParaRPr lang="pt-BR" sz="1400" b="1" i="0" u="none" strike="noStrike" dirty="0" smtClean="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363538" indent="-171450" algn="l" fontAlgn="ctr">
                        <a:buFont typeface="Arial" panose="020B0604020202020204" pitchFamily="34" charset="0"/>
                        <a:buChar char="•"/>
                      </a:pPr>
                      <a:r>
                        <a:rPr lang="es-CO" sz="1400" b="1" u="none" strike="noStrike" dirty="0">
                          <a:effectLst/>
                        </a:rPr>
                        <a:t>Modelos de Desarrollo</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Pensamiento Sistémico</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Políticas Públicas</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Sistema Nacional de Competitividad</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Dinámica Regional (Económica y Social)</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Transformación de los Modelos de Planeación</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0">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smtClean="0">
                          <a:effectLst/>
                        </a:rPr>
                        <a:t>Sistemas </a:t>
                      </a:r>
                      <a:r>
                        <a:rPr lang="es-CO" sz="1400" b="1" u="none" strike="noStrike" dirty="0">
                          <a:effectLst/>
                        </a:rPr>
                        <a:t>de Información y Gestión para la Toma de </a:t>
                      </a:r>
                      <a:r>
                        <a:rPr lang="es-CO" sz="1400" b="1" u="none" strike="noStrike" dirty="0" smtClean="0">
                          <a:effectLst/>
                        </a:rPr>
                        <a:t>Decisiones</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Desarrollo Regional</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noProof="0" dirty="0" smtClean="0">
                          <a:effectLst/>
                        </a:rPr>
                        <a:t>Análisis</a:t>
                      </a:r>
                      <a:r>
                        <a:rPr lang="pt-BR" sz="1400" b="1" u="none" strike="noStrike" dirty="0" smtClean="0">
                          <a:effectLst/>
                        </a:rPr>
                        <a:t> </a:t>
                      </a:r>
                      <a:r>
                        <a:rPr lang="pt-BR" sz="1400" b="1" u="none" strike="noStrike" dirty="0">
                          <a:effectLst/>
                        </a:rPr>
                        <a:t>de Contexto Sector </a:t>
                      </a:r>
                      <a:r>
                        <a:rPr lang="pt-BR" sz="1400" b="1" u="none" strike="noStrike" dirty="0" smtClean="0">
                          <a:effectLst/>
                        </a:rPr>
                        <a:t>Educativo</a:t>
                      </a:r>
                      <a:endParaRPr lang="pt-BR"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55645">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Análisis de Contexto Sistema de Ciencia, Tecnología e Innovación </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85733">
                <a:tc rowSpan="8">
                  <a:txBody>
                    <a:bodyPr/>
                    <a:lstStyle/>
                    <a:p>
                      <a:pPr algn="ctr" fontAlgn="ctr"/>
                      <a:r>
                        <a:rPr lang="es-CO" sz="1400" b="1" u="none" strike="noStrike" dirty="0" smtClean="0">
                          <a:effectLst/>
                        </a:rPr>
                        <a:t>Instrumentos y</a:t>
                      </a:r>
                      <a:r>
                        <a:rPr lang="es-CO" sz="1400" b="1" u="none" strike="noStrike" baseline="0" dirty="0" smtClean="0">
                          <a:effectLst/>
                        </a:rPr>
                        <a:t> </a:t>
                      </a:r>
                      <a:r>
                        <a:rPr lang="es-CO" sz="1400" b="1" u="none" strike="noStrike" dirty="0" smtClean="0">
                          <a:effectLst/>
                        </a:rPr>
                        <a:t>Herramientas</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363538" indent="-171450" algn="l" fontAlgn="ctr">
                        <a:buFont typeface="Arial" panose="020B0604020202020204" pitchFamily="34" charset="0"/>
                        <a:buChar char="•"/>
                      </a:pPr>
                      <a:r>
                        <a:rPr lang="es-CO" sz="1400" b="1" u="none" strike="noStrike" dirty="0">
                          <a:effectLst/>
                        </a:rPr>
                        <a:t>Gestión por Resultados</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Formulación y Gestión de Proyectos</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Metodología de Marco </a:t>
                      </a:r>
                      <a:r>
                        <a:rPr lang="es-CO" sz="1400" b="1" u="none" strike="noStrike" dirty="0" smtClean="0">
                          <a:effectLst/>
                        </a:rPr>
                        <a:t>Lógico</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Unidad de análisis</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Indicadores de Gestión</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El Seguimiento, la Evaluación y el Control</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Programación de Actividades (Cronogramas)</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Presupuestos</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85733">
                <a:tc rowSpan="5">
                  <a:txBody>
                    <a:bodyPr/>
                    <a:lstStyle/>
                    <a:p>
                      <a:pPr algn="ctr" fontAlgn="ctr"/>
                      <a:r>
                        <a:rPr lang="es-CO" sz="1400" b="1" u="none" strike="noStrike" dirty="0" smtClean="0">
                          <a:effectLst/>
                        </a:rPr>
                        <a:t>Competencias de Negociación y Liderazgo</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363538" indent="-171450" algn="l" fontAlgn="ctr">
                        <a:buFont typeface="Arial" panose="020B0604020202020204" pitchFamily="34" charset="0"/>
                        <a:buChar char="•"/>
                      </a:pPr>
                      <a:r>
                        <a:rPr lang="es-CO" sz="1400" b="1" u="none" strike="noStrike" dirty="0">
                          <a:effectLst/>
                        </a:rPr>
                        <a:t>Enfoque a la Toma de Decisiones Estratégicas</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Liderazgo Transformacional</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Alineación del contexto con la Universidad y sus estrategias </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0">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Manejo de reuniones, expresión oral y persuasiva y manejo de grupos</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185733">
                <a:tc vMerge="1">
                  <a:txBody>
                    <a:bodyPr/>
                    <a:lstStyle/>
                    <a:p>
                      <a:endParaRPr lang="es-CO"/>
                    </a:p>
                  </a:txBody>
                  <a:tcPr/>
                </a:tc>
                <a:tc>
                  <a:txBody>
                    <a:bodyPr/>
                    <a:lstStyle/>
                    <a:p>
                      <a:pPr marL="363538" indent="-171450" algn="l" fontAlgn="ctr">
                        <a:buFont typeface="Arial" panose="020B0604020202020204" pitchFamily="34" charset="0"/>
                        <a:buChar char="•"/>
                      </a:pPr>
                      <a:r>
                        <a:rPr lang="es-CO" sz="1400" b="1" u="none" strike="noStrike" dirty="0">
                          <a:effectLst/>
                        </a:rPr>
                        <a:t>Negociación </a:t>
                      </a:r>
                      <a:endParaRPr lang="es-CO" sz="1400" b="1" i="0" u="none" strike="noStrike" dirty="0">
                        <a:solidFill>
                          <a:srgbClr val="000000"/>
                        </a:solidFill>
                        <a:effectLst/>
                        <a:latin typeface="Arial"/>
                      </a:endParaRPr>
                    </a:p>
                  </a:txBody>
                  <a:tcPr marL="3418" marR="3418" marT="341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bl>
          </a:graphicData>
        </a:graphic>
      </p:graphicFrame>
    </p:spTree>
    <p:extLst>
      <p:ext uri="{BB962C8B-B14F-4D97-AF65-F5344CB8AC3E}">
        <p14:creationId xmlns:p14="http://schemas.microsoft.com/office/powerpoint/2010/main" val="369991265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4269432" y="2492896"/>
            <a:ext cx="4623048" cy="2277547"/>
          </a:xfrm>
          <a:prstGeom prst="rect">
            <a:avLst/>
          </a:prstGeom>
        </p:spPr>
        <p:txBody>
          <a:bodyPr wrap="square">
            <a:spAutoFit/>
          </a:bodyPr>
          <a:lstStyle/>
          <a:p>
            <a:pPr algn="ctr"/>
            <a:r>
              <a:rPr lang="es-ES" sz="8800" dirty="0" smtClean="0"/>
              <a:t>Gracias</a:t>
            </a:r>
          </a:p>
          <a:p>
            <a:pPr algn="ctr"/>
            <a:endParaRPr lang="es-CO" dirty="0" smtClean="0"/>
          </a:p>
          <a:p>
            <a:pPr algn="ctr"/>
            <a:r>
              <a:rPr lang="es-CO" sz="2400" dirty="0" smtClean="0">
                <a:hlinkClick r:id="rId2"/>
              </a:rPr>
              <a:t>www.unilibrepereira.edu.co</a:t>
            </a:r>
            <a:endParaRPr lang="es-CO" sz="2400" dirty="0" smtClean="0"/>
          </a:p>
          <a:p>
            <a:pPr algn="ctr"/>
            <a:endParaRPr lang="en-US" sz="1200" dirty="0"/>
          </a:p>
        </p:txBody>
      </p:sp>
      <p:pic>
        <p:nvPicPr>
          <p:cNvPr id="14" name="Picture 9"/>
          <p:cNvPicPr>
            <a:picLocks noChangeAspect="1" noChangeArrowheads="1"/>
          </p:cNvPicPr>
          <p:nvPr/>
        </p:nvPicPr>
        <p:blipFill>
          <a:blip r:embed="rId3" cstate="print"/>
          <a:srcRect l="66685" t="54750" r="12285" b="38359"/>
          <a:stretch>
            <a:fillRect/>
          </a:stretch>
        </p:blipFill>
        <p:spPr bwMode="auto">
          <a:xfrm>
            <a:off x="5212804" y="4653136"/>
            <a:ext cx="2736304" cy="504056"/>
          </a:xfrm>
          <a:prstGeom prst="rect">
            <a:avLst/>
          </a:prstGeom>
          <a:noFill/>
          <a:ln w="9525">
            <a:noFill/>
            <a:miter lim="800000"/>
            <a:headEnd/>
            <a:tailEnd/>
          </a:ln>
        </p:spPr>
      </p:pic>
      <p:pic>
        <p:nvPicPr>
          <p:cNvPr id="15"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31250" t="22378" r="28836" b="22246"/>
          <a:stretch/>
        </p:blipFill>
        <p:spPr bwMode="auto">
          <a:xfrm>
            <a:off x="35496" y="44624"/>
            <a:ext cx="3775622"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3039364"/>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2"/>
          <p:cNvGraphicFramePr>
            <a:graphicFrameLocks noGrp="1"/>
          </p:cNvGraphicFramePr>
          <p:nvPr>
            <p:ph idx="4294967295"/>
            <p:extLst>
              <p:ext uri="{D42A27DB-BD31-4B8C-83A1-F6EECF244321}">
                <p14:modId xmlns:p14="http://schemas.microsoft.com/office/powerpoint/2010/main" val="2308750364"/>
              </p:ext>
            </p:extLst>
          </p:nvPr>
        </p:nvGraphicFramePr>
        <p:xfrm>
          <a:off x="2267744" y="1844824"/>
          <a:ext cx="4616189"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1 Título"/>
          <p:cNvSpPr txBox="1">
            <a:spLocks/>
          </p:cNvSpPr>
          <p:nvPr/>
        </p:nvSpPr>
        <p:spPr>
          <a:xfrm>
            <a:off x="1547664" y="332656"/>
            <a:ext cx="7344816" cy="100811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800" b="1" dirty="0"/>
              <a:t>Estructura del Plan Integral de Desarrollo Institucional</a:t>
            </a:r>
          </a:p>
          <a:p>
            <a:endParaRPr lang="es-CO" sz="2800" b="1" dirty="0"/>
          </a:p>
        </p:txBody>
      </p:sp>
    </p:spTree>
    <p:extLst>
      <p:ext uri="{BB962C8B-B14F-4D97-AF65-F5344CB8AC3E}">
        <p14:creationId xmlns:p14="http://schemas.microsoft.com/office/powerpoint/2010/main" val="1163829391"/>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179512" y="2708920"/>
            <a:ext cx="2376264" cy="1296144"/>
          </a:xfrm>
          <a:prstGeom prst="rect">
            <a:avLst/>
          </a:prstGeom>
        </p:spPr>
        <p:txBody>
          <a:bodyPr>
            <a:noAutofit/>
          </a:bodyPr>
          <a:lstStyle/>
          <a:p>
            <a:r>
              <a:rPr lang="es-CO" sz="2400" b="1" dirty="0" smtClean="0"/>
              <a:t>Cada programa PIDI está estructurado así:</a:t>
            </a:r>
            <a:endParaRPr lang="es-CO" sz="2400" b="1" dirty="0"/>
          </a:p>
        </p:txBody>
      </p:sp>
      <p:graphicFrame>
        <p:nvGraphicFramePr>
          <p:cNvPr id="5" name="4 Diagrama"/>
          <p:cNvGraphicFramePr/>
          <p:nvPr>
            <p:extLst>
              <p:ext uri="{D42A27DB-BD31-4B8C-83A1-F6EECF244321}">
                <p14:modId xmlns:p14="http://schemas.microsoft.com/office/powerpoint/2010/main" val="161215977"/>
              </p:ext>
            </p:extLst>
          </p:nvPr>
        </p:nvGraphicFramePr>
        <p:xfrm>
          <a:off x="2123728" y="1124744"/>
          <a:ext cx="5112568"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1 Título"/>
          <p:cNvSpPr txBox="1">
            <a:spLocks/>
          </p:cNvSpPr>
          <p:nvPr/>
        </p:nvSpPr>
        <p:spPr>
          <a:xfrm>
            <a:off x="1475656" y="188640"/>
            <a:ext cx="7416824" cy="677081"/>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800" b="1" dirty="0"/>
              <a:t>Estructura del Plan Integral de Desarrollo Institucional</a:t>
            </a:r>
          </a:p>
          <a:p>
            <a:endParaRPr lang="es-CO" sz="2800" b="1" dirty="0"/>
          </a:p>
        </p:txBody>
      </p:sp>
    </p:spTree>
    <p:extLst>
      <p:ext uri="{BB962C8B-B14F-4D97-AF65-F5344CB8AC3E}">
        <p14:creationId xmlns:p14="http://schemas.microsoft.com/office/powerpoint/2010/main" val="330807212"/>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618739346"/>
              </p:ext>
            </p:extLst>
          </p:nvPr>
        </p:nvGraphicFramePr>
        <p:xfrm>
          <a:off x="395536" y="1124744"/>
          <a:ext cx="8424936" cy="4392487"/>
        </p:xfrm>
        <a:graphic>
          <a:graphicData uri="http://schemas.openxmlformats.org/drawingml/2006/table">
            <a:tbl>
              <a:tblPr firstRow="1" bandRow="1">
                <a:tableStyleId>{72833802-FEF1-4C79-8D5D-14CF1EAF98D9}</a:tableStyleId>
              </a:tblPr>
              <a:tblGrid>
                <a:gridCol w="2106233"/>
                <a:gridCol w="2496681"/>
                <a:gridCol w="3822022"/>
              </a:tblGrid>
              <a:tr h="748344">
                <a:tc>
                  <a:txBody>
                    <a:bodyPr/>
                    <a:lstStyle/>
                    <a:p>
                      <a:pPr algn="just" fontAlgn="ctr"/>
                      <a:r>
                        <a:rPr lang="es-CO" sz="2000" u="none" strike="noStrike" dirty="0" smtClean="0">
                          <a:effectLst/>
                        </a:rPr>
                        <a:t>Programa</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2000" u="none" strike="noStrike" dirty="0">
                          <a:effectLst/>
                        </a:rPr>
                        <a:t>Proyectos</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2000" u="none" strike="noStrike" dirty="0">
                          <a:effectLst/>
                        </a:rPr>
                        <a:t>Objetivo del Proyecto</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87231">
                <a:tc rowSpan="2">
                  <a:txBody>
                    <a:bodyPr/>
                    <a:lstStyle/>
                    <a:p>
                      <a:pPr algn="just" fontAlgn="ctr"/>
                      <a:r>
                        <a:rPr lang="es-CO" sz="1800" b="1" u="none" strike="noStrike" dirty="0" smtClean="0">
                          <a:effectLst/>
                        </a:rPr>
                        <a:t>1. FORTALECIMIENTO Y APLIACIÓN DE PROGRAMA DE PREGRADO Y POSGRADO</a:t>
                      </a:r>
                      <a:endParaRPr lang="es-CO"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800" u="none" strike="noStrike" dirty="0" smtClean="0">
                          <a:effectLst/>
                        </a:rPr>
                        <a:t>1.Racionalización y ampliación de la cobertura de programas de pregrado y posgrado</a:t>
                      </a:r>
                      <a:endParaRPr lang="es-CO"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dirty="0" smtClean="0">
                          <a:effectLst/>
                        </a:rPr>
                        <a:t>Desarrollar </a:t>
                      </a:r>
                      <a:r>
                        <a:rPr lang="es-CO" sz="1600" b="1" u="none" strike="noStrike" dirty="0" smtClean="0">
                          <a:solidFill>
                            <a:srgbClr val="FF3300"/>
                          </a:solidFill>
                          <a:effectLst/>
                        </a:rPr>
                        <a:t>nuevos programas académicos </a:t>
                      </a:r>
                      <a:r>
                        <a:rPr lang="es-CO" sz="1600" u="none" strike="noStrike" dirty="0" smtClean="0">
                          <a:effectLst/>
                        </a:rPr>
                        <a:t>y revisar y actualizar permanentemente los existentes, para dar respuesta a las exigencias de las tendencias actuales del conocimiento, así como los </a:t>
                      </a:r>
                      <a:r>
                        <a:rPr lang="es-CO" sz="1600" b="1" u="none" strike="noStrike" dirty="0" smtClean="0">
                          <a:solidFill>
                            <a:srgbClr val="FF3300"/>
                          </a:solidFill>
                          <a:effectLst/>
                        </a:rPr>
                        <a:t>requerimientos sociales </a:t>
                      </a:r>
                      <a:r>
                        <a:rPr lang="es-CO" sz="1600" u="none" strike="noStrike" dirty="0" smtClean="0">
                          <a:effectLst/>
                        </a:rPr>
                        <a:t>y laborales, tanto locales como nacionales e internacionales, soportado en las fortalezas regionales de la universidad.</a:t>
                      </a:r>
                      <a:endParaRPr lang="es-CO" sz="16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56912">
                <a:tc vMerge="1">
                  <a:txBody>
                    <a:bodyPr/>
                    <a:lstStyle/>
                    <a:p>
                      <a:endParaRPr lang="es-CO"/>
                    </a:p>
                  </a:txBody>
                  <a:tcPr/>
                </a:tc>
                <a:tc>
                  <a:txBody>
                    <a:bodyPr/>
                    <a:lstStyle/>
                    <a:p>
                      <a:pPr algn="just" fontAlgn="ctr"/>
                      <a:r>
                        <a:rPr lang="es-CO" sz="1800" u="none" strike="noStrike" dirty="0" smtClean="0">
                          <a:effectLst/>
                        </a:rPr>
                        <a:t>2.Proyecto  E-</a:t>
                      </a:r>
                      <a:r>
                        <a:rPr lang="es-CO" sz="1800" u="none" strike="noStrike" dirty="0" err="1" smtClean="0">
                          <a:effectLst/>
                        </a:rPr>
                        <a:t>learning</a:t>
                      </a:r>
                      <a:endParaRPr lang="es-CO"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dirty="0" smtClean="0">
                          <a:effectLst/>
                        </a:rPr>
                        <a:t>Consolidar la estrategia nacional E-</a:t>
                      </a:r>
                      <a:r>
                        <a:rPr lang="es-CO" sz="1600" u="none" strike="noStrike" dirty="0" err="1" smtClean="0">
                          <a:effectLst/>
                        </a:rPr>
                        <a:t>Learning</a:t>
                      </a:r>
                      <a:r>
                        <a:rPr lang="es-CO" sz="1600" u="none" strike="noStrike" dirty="0" smtClean="0">
                          <a:effectLst/>
                        </a:rPr>
                        <a:t> que permita </a:t>
                      </a:r>
                      <a:r>
                        <a:rPr lang="es-CO" sz="1600" b="1" u="none" strike="noStrike" dirty="0" smtClean="0">
                          <a:solidFill>
                            <a:srgbClr val="FF3300"/>
                          </a:solidFill>
                          <a:effectLst/>
                        </a:rPr>
                        <a:t>integrar</a:t>
                      </a:r>
                      <a:r>
                        <a:rPr lang="es-CO" sz="1600" b="1" u="none" strike="noStrike" baseline="0" dirty="0" smtClean="0">
                          <a:solidFill>
                            <a:srgbClr val="FF3300"/>
                          </a:solidFill>
                          <a:effectLst/>
                        </a:rPr>
                        <a:t> </a:t>
                      </a:r>
                      <a:r>
                        <a:rPr lang="es-CO" sz="1600" b="1" u="none" strike="noStrike" dirty="0" smtClean="0">
                          <a:solidFill>
                            <a:srgbClr val="FF3300"/>
                          </a:solidFill>
                          <a:effectLst/>
                        </a:rPr>
                        <a:t> las tecnologías de</a:t>
                      </a:r>
                      <a:r>
                        <a:rPr lang="es-CO" sz="1600" b="1" u="none" strike="noStrike" baseline="0" dirty="0" smtClean="0">
                          <a:solidFill>
                            <a:srgbClr val="FF3300"/>
                          </a:solidFill>
                          <a:effectLst/>
                        </a:rPr>
                        <a:t>  la </a:t>
                      </a:r>
                      <a:r>
                        <a:rPr lang="es-CO" sz="1600" b="1" u="none" strike="noStrike" dirty="0" smtClean="0">
                          <a:solidFill>
                            <a:srgbClr val="FF3300"/>
                          </a:solidFill>
                          <a:effectLst/>
                        </a:rPr>
                        <a:t>información </a:t>
                      </a:r>
                      <a:r>
                        <a:rPr lang="es-CO" sz="1600" u="none" strike="noStrike" dirty="0" smtClean="0">
                          <a:effectLst/>
                        </a:rPr>
                        <a:t>como apoyo a los procesos</a:t>
                      </a:r>
                      <a:r>
                        <a:rPr lang="es-CO" sz="1600" u="none" strike="noStrike" baseline="0" dirty="0" smtClean="0">
                          <a:effectLst/>
                        </a:rPr>
                        <a:t> de formación de los </a:t>
                      </a:r>
                      <a:r>
                        <a:rPr lang="es-CO" sz="1600" b="1" u="none" strike="noStrike" dirty="0" smtClean="0">
                          <a:solidFill>
                            <a:srgbClr val="FF3300"/>
                          </a:solidFill>
                          <a:effectLst/>
                        </a:rPr>
                        <a:t>programas presenciales y virtuales.</a:t>
                      </a:r>
                      <a:endParaRPr lang="es-CO" sz="1600" b="1" i="0" u="none" strike="noStrike" dirty="0">
                        <a:solidFill>
                          <a:srgbClr val="FF33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1 Título"/>
          <p:cNvSpPr txBox="1">
            <a:spLocks/>
          </p:cNvSpPr>
          <p:nvPr/>
        </p:nvSpPr>
        <p:spPr>
          <a:xfrm>
            <a:off x="1979712" y="332656"/>
            <a:ext cx="6912768"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a:t>Estructura del Plan Integral de Desarrollo Institucional</a:t>
            </a:r>
          </a:p>
          <a:p>
            <a:endParaRPr lang="es-CO" sz="2000" b="1" dirty="0"/>
          </a:p>
        </p:txBody>
      </p:sp>
    </p:spTree>
    <p:extLst>
      <p:ext uri="{BB962C8B-B14F-4D97-AF65-F5344CB8AC3E}">
        <p14:creationId xmlns:p14="http://schemas.microsoft.com/office/powerpoint/2010/main" val="2538565698"/>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958516500"/>
              </p:ext>
            </p:extLst>
          </p:nvPr>
        </p:nvGraphicFramePr>
        <p:xfrm>
          <a:off x="611188" y="1196752"/>
          <a:ext cx="8425308" cy="4290531"/>
        </p:xfrm>
        <a:graphic>
          <a:graphicData uri="http://schemas.openxmlformats.org/drawingml/2006/table">
            <a:tbl>
              <a:tblPr firstRow="1" bandRow="1">
                <a:tableStyleId>{72833802-FEF1-4C79-8D5D-14CF1EAF98D9}</a:tableStyleId>
              </a:tblPr>
              <a:tblGrid>
                <a:gridCol w="2106326"/>
                <a:gridCol w="2730424"/>
                <a:gridCol w="3588558"/>
              </a:tblGrid>
              <a:tr h="802946">
                <a:tc>
                  <a:txBody>
                    <a:bodyPr/>
                    <a:lstStyle/>
                    <a:p>
                      <a:pPr algn="ctr" fontAlgn="ctr"/>
                      <a:r>
                        <a:rPr lang="es-CO" sz="2000" u="none" strike="noStrike" dirty="0" smtClean="0">
                          <a:effectLst/>
                        </a:rPr>
                        <a:t>Programa</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dirty="0">
                          <a:effectLst/>
                        </a:rPr>
                        <a:t>Proyectos</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dirty="0">
                          <a:effectLst/>
                        </a:rPr>
                        <a:t>Objetivo del Proyecto</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13954">
                <a:tc rowSpan="2">
                  <a:txBody>
                    <a:bodyPr/>
                    <a:lstStyle/>
                    <a:p>
                      <a:pPr algn="ctr" fontAlgn="ctr"/>
                      <a:r>
                        <a:rPr lang="es-CO" sz="1800" b="1" u="none" strike="noStrike" dirty="0" smtClean="0">
                          <a:effectLst/>
                        </a:rPr>
                        <a:t>2. </a:t>
                      </a:r>
                      <a:r>
                        <a:rPr lang="es-CO" sz="1800" b="1" u="none" strike="noStrike" kern="1200" dirty="0" smtClean="0">
                          <a:effectLst/>
                        </a:rPr>
                        <a:t>FOMENTO A LA DOCENCIA CALIFICADA</a:t>
                      </a:r>
                      <a:endParaRPr lang="es-CO" sz="1800" b="1"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dirty="0" smtClean="0">
                          <a:effectLst/>
                        </a:rPr>
                        <a:t> 3. Docencia Calificada</a:t>
                      </a:r>
                      <a:endParaRPr lang="es-CO" sz="1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kern="1200" dirty="0" smtClean="0">
                          <a:solidFill>
                            <a:schemeClr val="tx1"/>
                          </a:solidFill>
                          <a:effectLst/>
                          <a:latin typeface="+mn-lt"/>
                          <a:ea typeface="+mn-ea"/>
                          <a:cs typeface="+mn-cs"/>
                        </a:rPr>
                        <a:t>Lograr </a:t>
                      </a:r>
                      <a:r>
                        <a:rPr lang="es-CO" sz="1600" b="1" u="none" strike="noStrike" kern="1200" dirty="0" smtClean="0">
                          <a:solidFill>
                            <a:srgbClr val="FF3300"/>
                          </a:solidFill>
                          <a:effectLst/>
                          <a:latin typeface="+mn-lt"/>
                          <a:ea typeface="+mn-ea"/>
                          <a:cs typeface="+mn-cs"/>
                        </a:rPr>
                        <a:t>altos niveles </a:t>
                      </a:r>
                      <a:r>
                        <a:rPr lang="es-CO" sz="1600" b="1" u="none" strike="noStrike" dirty="0" smtClean="0">
                          <a:solidFill>
                            <a:srgbClr val="FF3300"/>
                          </a:solidFill>
                          <a:effectLst/>
                        </a:rPr>
                        <a:t>de formación </a:t>
                      </a:r>
                      <a:r>
                        <a:rPr lang="es-CO" sz="1600" u="none" strike="noStrike" dirty="0" smtClean="0">
                          <a:effectLst/>
                        </a:rPr>
                        <a:t>de los docentes en maestría y doctorado, en las diferentes áreas del conocimiento, para posicionar la </a:t>
                      </a:r>
                      <a:r>
                        <a:rPr lang="es-CO" sz="1600" u="none" strike="noStrike" kern="1200" dirty="0" smtClean="0">
                          <a:solidFill>
                            <a:schemeClr val="tx1"/>
                          </a:solidFill>
                          <a:effectLst/>
                          <a:latin typeface="+mn-lt"/>
                          <a:ea typeface="+mn-ea"/>
                          <a:cs typeface="+mn-cs"/>
                        </a:rPr>
                        <a:t>Universidad</a:t>
                      </a:r>
                      <a:r>
                        <a:rPr lang="es-CO" sz="1600" u="none" strike="noStrike" dirty="0" smtClean="0">
                          <a:effectLst/>
                        </a:rPr>
                        <a:t> frente a los indicadores internacionales</a:t>
                      </a:r>
                      <a:endParaRPr lang="es-CO" sz="16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3631">
                <a:tc vMerge="1">
                  <a:txBody>
                    <a:bodyPr/>
                    <a:lstStyle/>
                    <a:p>
                      <a:endParaRPr lang="es-CO"/>
                    </a:p>
                  </a:txBody>
                  <a:tcPr/>
                </a:tc>
                <a:tc>
                  <a:txBody>
                    <a:bodyPr/>
                    <a:lstStyle/>
                    <a:p>
                      <a:pPr algn="ctr" fontAlgn="ctr"/>
                      <a:r>
                        <a:rPr lang="es-CO" sz="1800" u="none" strike="noStrike" kern="1200" dirty="0">
                          <a:effectLst/>
                        </a:rPr>
                        <a:t>4. Escuela de Formación para Docentes Universitarios</a:t>
                      </a:r>
                      <a:endParaRPr lang="es-CO" sz="18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kern="1200" dirty="0">
                          <a:effectLst/>
                        </a:rPr>
                        <a:t>Garantizar que la Escuela oriente procesos permanentes de formación y actualización docente, con el fin de </a:t>
                      </a:r>
                      <a:r>
                        <a:rPr lang="es-CO" sz="1600" b="1" u="none" strike="noStrike" kern="1200" dirty="0">
                          <a:solidFill>
                            <a:srgbClr val="FF3300"/>
                          </a:solidFill>
                          <a:effectLst/>
                        </a:rPr>
                        <a:t>cualificar su </a:t>
                      </a:r>
                      <a:r>
                        <a:rPr lang="es-CO" sz="1600" b="1" u="none" strike="noStrike" kern="1200" dirty="0" smtClean="0">
                          <a:solidFill>
                            <a:srgbClr val="FF3300"/>
                          </a:solidFill>
                          <a:effectLst/>
                        </a:rPr>
                        <a:t>desempeño </a:t>
                      </a:r>
                      <a:r>
                        <a:rPr lang="es-CO" sz="1600" u="none" strike="noStrike" kern="1200" dirty="0">
                          <a:effectLst/>
                        </a:rPr>
                        <a:t>en áreas de la </a:t>
                      </a:r>
                      <a:r>
                        <a:rPr lang="es-CO" sz="1600" b="1" u="none" strike="noStrike" kern="1200" dirty="0">
                          <a:solidFill>
                            <a:srgbClr val="FF3300"/>
                          </a:solidFill>
                          <a:effectLst/>
                        </a:rPr>
                        <a:t>pedagogía, la didáctica y la investigación </a:t>
                      </a:r>
                      <a:r>
                        <a:rPr lang="es-CO" sz="1600" u="none" strike="noStrike" kern="1200" dirty="0">
                          <a:effectLst/>
                        </a:rPr>
                        <a:t>que se reviertan en una gestión docente de calidad.</a:t>
                      </a:r>
                      <a:endParaRPr lang="es-CO" sz="16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1 Título"/>
          <p:cNvSpPr txBox="1">
            <a:spLocks/>
          </p:cNvSpPr>
          <p:nvPr/>
        </p:nvSpPr>
        <p:spPr>
          <a:xfrm>
            <a:off x="1979712" y="332656"/>
            <a:ext cx="6912768"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a:t>Estructura del Plan Integral de Desarrollo Institucional</a:t>
            </a:r>
          </a:p>
          <a:p>
            <a:endParaRPr lang="es-CO" sz="2000" b="1" dirty="0"/>
          </a:p>
        </p:txBody>
      </p:sp>
    </p:spTree>
    <p:extLst>
      <p:ext uri="{BB962C8B-B14F-4D97-AF65-F5344CB8AC3E}">
        <p14:creationId xmlns:p14="http://schemas.microsoft.com/office/powerpoint/2010/main" val="530389097"/>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2770907945"/>
              </p:ext>
            </p:extLst>
          </p:nvPr>
        </p:nvGraphicFramePr>
        <p:xfrm>
          <a:off x="611188" y="1196752"/>
          <a:ext cx="7776864" cy="4132406"/>
        </p:xfrm>
        <a:graphic>
          <a:graphicData uri="http://schemas.openxmlformats.org/drawingml/2006/table">
            <a:tbl>
              <a:tblPr firstRow="1" bandRow="1">
                <a:tableStyleId>{72833802-FEF1-4C79-8D5D-14CF1EAF98D9}</a:tableStyleId>
              </a:tblPr>
              <a:tblGrid>
                <a:gridCol w="1944215"/>
                <a:gridCol w="2232621"/>
                <a:gridCol w="3600028"/>
              </a:tblGrid>
              <a:tr h="360040">
                <a:tc>
                  <a:txBody>
                    <a:bodyPr/>
                    <a:lstStyle/>
                    <a:p>
                      <a:pPr algn="ctr" fontAlgn="ctr"/>
                      <a:r>
                        <a:rPr lang="es-CO" sz="2000" u="none" strike="noStrike" dirty="0" smtClean="0">
                          <a:effectLst/>
                        </a:rPr>
                        <a:t>Programa</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dirty="0">
                          <a:effectLst/>
                        </a:rPr>
                        <a:t>Proyectos</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dirty="0">
                          <a:effectLst/>
                        </a:rPr>
                        <a:t>Objetivo del Proyecto</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24441">
                <a:tc rowSpan="2">
                  <a:txBody>
                    <a:bodyPr/>
                    <a:lstStyle/>
                    <a:p>
                      <a:pPr algn="ctr" fontAlgn="ctr"/>
                      <a:r>
                        <a:rPr lang="es-CO" sz="2000" b="0" u="none" strike="noStrike" dirty="0" smtClean="0">
                          <a:effectLst/>
                        </a:rPr>
                        <a:t> </a:t>
                      </a:r>
                      <a:r>
                        <a:rPr lang="es-CO" sz="2000" b="1" u="none" strike="noStrike" dirty="0" smtClean="0">
                          <a:effectLst/>
                        </a:rPr>
                        <a:t>3. APOYO A LA EXCELENCIA ESTUDIANTIL</a:t>
                      </a:r>
                      <a:endParaRPr lang="es-CO" sz="20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800" u="none" strike="noStrike" kern="1200" dirty="0" smtClean="0">
                          <a:effectLst/>
                        </a:rPr>
                        <a:t>5. Seguimiento y atención académica de estudiantes</a:t>
                      </a:r>
                      <a:endParaRPr lang="es-CO" sz="18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kern="1200" dirty="0" smtClean="0">
                          <a:effectLst/>
                        </a:rPr>
                        <a:t>Fortalecer los programas de tutorías y monitorias, y </a:t>
                      </a:r>
                      <a:r>
                        <a:rPr lang="es-CO" sz="1600" b="1" u="none" strike="noStrike" kern="1200" dirty="0" smtClean="0">
                          <a:solidFill>
                            <a:srgbClr val="FF3300"/>
                          </a:solidFill>
                          <a:effectLst/>
                        </a:rPr>
                        <a:t>disminuir la deserción </a:t>
                      </a:r>
                      <a:r>
                        <a:rPr lang="es-CO" sz="1600" u="none" strike="noStrike" kern="1200" dirty="0" smtClean="0">
                          <a:effectLst/>
                        </a:rPr>
                        <a:t>en los programas de pregrado y posgrado</a:t>
                      </a:r>
                      <a:endParaRPr lang="es-CO" sz="16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89169">
                <a:tc vMerge="1">
                  <a:txBody>
                    <a:bodyPr/>
                    <a:lstStyle/>
                    <a:p>
                      <a:endParaRPr lang="es-CO"/>
                    </a:p>
                  </a:txBody>
                  <a:tcPr/>
                </a:tc>
                <a:tc>
                  <a:txBody>
                    <a:bodyPr/>
                    <a:lstStyle/>
                    <a:p>
                      <a:pPr algn="ctr" fontAlgn="ctr"/>
                      <a:r>
                        <a:rPr lang="es-CO" sz="1800" u="none" strike="noStrike" kern="1200" dirty="0" smtClean="0">
                          <a:effectLst/>
                        </a:rPr>
                        <a:t> 6. Fomento y apoyo a la excelencia estudiantil</a:t>
                      </a:r>
                      <a:endParaRPr lang="es-CO" sz="18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fontAlgn="ctr">
                        <a:buFont typeface="Arial" pitchFamily="34" charset="0"/>
                        <a:buNone/>
                      </a:pPr>
                      <a:r>
                        <a:rPr lang="es-CO" sz="1600" u="none" strike="noStrike" kern="1200" dirty="0" smtClean="0">
                          <a:effectLst/>
                        </a:rPr>
                        <a:t>Impulsar y fortalecer los programas </a:t>
                      </a:r>
                      <a:r>
                        <a:rPr lang="es-CO" sz="1600" b="1" u="none" strike="noStrike" kern="1200" dirty="0" smtClean="0">
                          <a:solidFill>
                            <a:srgbClr val="FF3300"/>
                          </a:solidFill>
                          <a:effectLst/>
                        </a:rPr>
                        <a:t>de becas e incentivos</a:t>
                      </a:r>
                      <a:r>
                        <a:rPr lang="es-CO" sz="1600" u="none" strike="noStrike" kern="1200" dirty="0" smtClean="0">
                          <a:effectLst/>
                        </a:rPr>
                        <a:t> a estudiantes de</a:t>
                      </a:r>
                      <a:r>
                        <a:rPr lang="es-CO" sz="1600" u="none" strike="noStrike" kern="1200" baseline="0" dirty="0" smtClean="0">
                          <a:effectLst/>
                        </a:rPr>
                        <a:t> </a:t>
                      </a:r>
                      <a:r>
                        <a:rPr lang="es-CO" sz="1600" u="none" strike="noStrike" kern="1200" dirty="0" smtClean="0">
                          <a:effectLst/>
                        </a:rPr>
                        <a:t>excelencia.</a:t>
                      </a:r>
                    </a:p>
                    <a:p>
                      <a:pPr marL="0" indent="0" algn="just" fontAlgn="ctr">
                        <a:buFont typeface="Arial" pitchFamily="34" charset="0"/>
                        <a:buNone/>
                      </a:pPr>
                      <a:endParaRPr lang="es-CO" sz="1600" u="none" strike="noStrike" kern="1200" dirty="0" smtClean="0">
                        <a:effectLst/>
                      </a:endParaRPr>
                    </a:p>
                    <a:p>
                      <a:pPr marL="0" indent="0" algn="just" fontAlgn="ctr">
                        <a:buFont typeface="Arial" pitchFamily="34" charset="0"/>
                        <a:buNone/>
                      </a:pPr>
                      <a:r>
                        <a:rPr lang="es-CO" sz="1600" b="1" u="none" strike="noStrike" kern="1200" dirty="0" smtClean="0">
                          <a:solidFill>
                            <a:srgbClr val="FF3300"/>
                          </a:solidFill>
                          <a:effectLst/>
                          <a:latin typeface="+mn-lt"/>
                          <a:ea typeface="+mn-ea"/>
                          <a:cs typeface="+mn-cs"/>
                        </a:rPr>
                        <a:t>Atraer a los estudiantes de buen rendimiento </a:t>
                      </a:r>
                      <a:r>
                        <a:rPr lang="es-CO" sz="1600" u="none" strike="noStrike" kern="1200" dirty="0" smtClean="0">
                          <a:effectLst/>
                        </a:rPr>
                        <a:t>de educación media. </a:t>
                      </a:r>
                    </a:p>
                    <a:p>
                      <a:pPr marL="0" indent="0" algn="just" fontAlgn="ctr">
                        <a:buFont typeface="Arial" pitchFamily="34" charset="0"/>
                        <a:buNone/>
                      </a:pPr>
                      <a:endParaRPr lang="es-CO" sz="1600" u="none" strike="noStrike" kern="1200" dirty="0" smtClean="0">
                        <a:effectLst/>
                      </a:endParaRPr>
                    </a:p>
                    <a:p>
                      <a:pPr marL="0" indent="0" algn="just" fontAlgn="ctr">
                        <a:buFont typeface="Arial" pitchFamily="34" charset="0"/>
                        <a:buNone/>
                      </a:pPr>
                      <a:r>
                        <a:rPr lang="es-CO" sz="1600" u="none" strike="noStrike" kern="1200" dirty="0" smtClean="0">
                          <a:effectLst/>
                        </a:rPr>
                        <a:t>Establecer políticas para que los estudiantes de pregrado más talentosos</a:t>
                      </a:r>
                      <a:r>
                        <a:rPr lang="es-CO" sz="1600" u="none" strike="noStrike" kern="1200" baseline="0" dirty="0" smtClean="0">
                          <a:effectLst/>
                        </a:rPr>
                        <a:t> </a:t>
                      </a:r>
                      <a:r>
                        <a:rPr lang="es-CO" sz="1600" u="none" strike="noStrike" kern="1200" dirty="0" smtClean="0">
                          <a:effectLst/>
                        </a:rPr>
                        <a:t>ingresen a la carrera docente. </a:t>
                      </a:r>
                      <a:endParaRPr lang="es-CO" sz="16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1 Título"/>
          <p:cNvSpPr txBox="1">
            <a:spLocks/>
          </p:cNvSpPr>
          <p:nvPr/>
        </p:nvSpPr>
        <p:spPr>
          <a:xfrm>
            <a:off x="1979712" y="332656"/>
            <a:ext cx="6912768" cy="53306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000" b="1" dirty="0"/>
              <a:t>Estructura del Plan Integral de Desarrollo Institucional</a:t>
            </a:r>
          </a:p>
          <a:p>
            <a:endParaRPr lang="es-CO" sz="2000" b="1" dirty="0"/>
          </a:p>
        </p:txBody>
      </p:sp>
    </p:spTree>
    <p:extLst>
      <p:ext uri="{BB962C8B-B14F-4D97-AF65-F5344CB8AC3E}">
        <p14:creationId xmlns:p14="http://schemas.microsoft.com/office/powerpoint/2010/main" val="1128153935"/>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1218</TotalTime>
  <Words>3908</Words>
  <Application>Microsoft Office PowerPoint</Application>
  <PresentationFormat>Presentación en pantalla (4:3)</PresentationFormat>
  <Paragraphs>444</Paragraphs>
  <Slides>41</Slides>
  <Notes>0</Notes>
  <HiddenSlides>0</HiddenSlides>
  <MMClips>0</MMClips>
  <ScaleCrop>false</ScaleCrop>
  <HeadingPairs>
    <vt:vector size="4" baseType="variant">
      <vt:variant>
        <vt:lpstr>Tema</vt:lpstr>
      </vt:variant>
      <vt:variant>
        <vt:i4>1</vt:i4>
      </vt:variant>
      <vt:variant>
        <vt:lpstr>Títulos de diapositiva</vt:lpstr>
      </vt:variant>
      <vt:variant>
        <vt:i4>41</vt:i4>
      </vt:variant>
    </vt:vector>
  </HeadingPairs>
  <TitlesOfParts>
    <vt:vector size="42" baseType="lpstr">
      <vt:lpstr>Tema de Office</vt:lpstr>
      <vt:lpstr>Presentación de PowerPoint</vt:lpstr>
      <vt:lpstr>Presentación de PowerPoint</vt:lpstr>
      <vt:lpstr>Presentación de PowerPoint</vt:lpstr>
      <vt:lpstr>Presentación de PowerPoint</vt:lpstr>
      <vt:lpstr>Presentación de PowerPoint</vt:lpstr>
      <vt:lpstr>Cada programa PIDI está estructurado así:</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Red de Trabajo</vt:lpstr>
      <vt:lpstr>Responsabilidades de los Gerentes Nacionales</vt:lpstr>
      <vt:lpstr>Responsabilidades del Consejo Directivo Seccional</vt:lpstr>
      <vt:lpstr>Responsabilidades de los Gestores de Programa</vt:lpstr>
      <vt:lpstr>Responsabilidades de los Líderes de Proyecto</vt:lpstr>
      <vt:lpstr>Responsabilidades del Director Seccional de Planeación</vt:lpstr>
      <vt:lpstr>Responsabilidades del Director Seccional de Planeación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 Maria Diez Perez</dc:creator>
  <cp:lastModifiedBy>Calidad Gloria Amparo Sanchez</cp:lastModifiedBy>
  <cp:revision>116</cp:revision>
  <cp:lastPrinted>2015-01-19T15:50:42Z</cp:lastPrinted>
  <dcterms:created xsi:type="dcterms:W3CDTF">2015-01-19T13:15:31Z</dcterms:created>
  <dcterms:modified xsi:type="dcterms:W3CDTF">2015-02-24T15:01:10Z</dcterms:modified>
</cp:coreProperties>
</file>