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303" r:id="rId4"/>
    <p:sldId id="339" r:id="rId5"/>
    <p:sldId id="304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40" r:id="rId15"/>
    <p:sldId id="328" r:id="rId16"/>
    <p:sldId id="341" r:id="rId17"/>
    <p:sldId id="329" r:id="rId18"/>
    <p:sldId id="330" r:id="rId19"/>
    <p:sldId id="331" r:id="rId20"/>
    <p:sldId id="336" r:id="rId21"/>
    <p:sldId id="342" r:id="rId22"/>
    <p:sldId id="343" r:id="rId23"/>
    <p:sldId id="335" r:id="rId24"/>
    <p:sldId id="30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FD77"/>
    <a:srgbClr val="E0F703"/>
    <a:srgbClr val="D4F703"/>
    <a:srgbClr val="00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046" autoAdjust="0"/>
  </p:normalViewPr>
  <p:slideViewPr>
    <p:cSldViewPr>
      <p:cViewPr varScale="1">
        <p:scale>
          <a:sx n="108" d="100"/>
          <a:sy n="108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4DB6EC6A-8EAC-4D79-8DCF-82FA4816B1AC}" type="presOf" srcId="{9EE943BE-363A-CD4B-AE5D-1AB30C481C60}" destId="{B1FFCCCF-8398-B940-9FC3-0EC3709A68BD}" srcOrd="0" destOrd="0" presId="urn:microsoft.com/office/officeart/2009/3/layout/IncreasingArrowsProcess"/>
    <dgm:cxn modelId="{BE452CDC-0245-4F6F-B197-569F00CC0CB3}" type="presOf" srcId="{6CA9E402-8DB6-49D6-912C-E512E604BB5C}" destId="{C660E645-C39F-7941-84E4-27136E4E9DF5}" srcOrd="0" destOrd="3" presId="urn:microsoft.com/office/officeart/2009/3/layout/IncreasingArrowsProcess"/>
    <dgm:cxn modelId="{65726DBD-10BB-449E-96BB-72D41B920420}" type="presOf" srcId="{89BE8E64-E322-094C-9AB6-977C0B080795}" destId="{4B2AC6CE-C216-724B-870B-4299ACD1DFC1}" srcOrd="0" destOrd="0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338D47D5-1EA3-47FA-ABFF-FC9C3563D254}" type="presOf" srcId="{719C58FE-2850-4F3E-8726-31E96F4F2807}" destId="{C660E645-C39F-7941-84E4-27136E4E9DF5}" srcOrd="0" destOrd="5" presId="urn:microsoft.com/office/officeart/2009/3/layout/IncreasingArrowsProcess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91A1EE16-C28B-45BE-90D4-3B0027EC0ABF}" type="presOf" srcId="{9FF082E6-F74D-4D40-A258-E1D2E82EC0E7}" destId="{C660E645-C39F-7941-84E4-27136E4E9DF5}" srcOrd="0" destOrd="6" presId="urn:microsoft.com/office/officeart/2009/3/layout/IncreasingArrowsProcess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B8ED92EA-E74C-4F0B-97E6-FB2FE710B210}" type="presOf" srcId="{635C46F0-4CC4-D245-A405-A52845DD764B}" destId="{657CD90E-8FC6-6940-86D2-BA7C87E6FB71}" srcOrd="0" destOrd="0" presId="urn:microsoft.com/office/officeart/2009/3/layout/IncreasingArrowsProcess"/>
    <dgm:cxn modelId="{08DFA7AB-1F49-4B24-BAED-1A9044FA31C8}" type="presOf" srcId="{264EBB3F-F180-45BA-9260-600F25F013F0}" destId="{C660E645-C39F-7941-84E4-27136E4E9DF5}" srcOrd="0" destOrd="1" presId="urn:microsoft.com/office/officeart/2009/3/layout/IncreasingArrowsProcess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968DB41C-DB4D-4504-AFBF-9F4786CA3D3A}" type="presOf" srcId="{E74C9EB3-C8A4-0246-B3BD-0A3864AA97A7}" destId="{89AA41BD-8547-1444-BE02-8B7B074762CF}" srcOrd="0" destOrd="0" presId="urn:microsoft.com/office/officeart/2009/3/layout/IncreasingArrowsProcess"/>
    <dgm:cxn modelId="{01E1A1E6-F58C-4AFC-9208-0508BDB4C471}" type="presOf" srcId="{F0DD5DFC-ECA6-4C0A-A359-0392A7FF8B6D}" destId="{C660E645-C39F-7941-84E4-27136E4E9DF5}" srcOrd="0" destOrd="4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C23BB375-FB96-4E78-B41C-CAC5A43E026E}" type="presOf" srcId="{B816124F-FAD5-E64F-A2EA-47F992B409FF}" destId="{1F4B886B-C3A5-7848-AADE-065D8CD76F0D}" srcOrd="0" destOrd="0" presId="urn:microsoft.com/office/officeart/2009/3/layout/IncreasingArrowsProcess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8C390A57-EEB6-4C53-8886-2DF9E089D795}" type="presOf" srcId="{3A04FC6C-3554-FF49-A307-F8A13015262E}" destId="{81944192-2649-064F-A68D-B27BA0B53DDA}" srcOrd="0" destOrd="0" presId="urn:microsoft.com/office/officeart/2009/3/layout/IncreasingArrowsProcess"/>
    <dgm:cxn modelId="{4BA8A2F4-BFE0-4AEA-85D4-5D21097B89C7}" type="presOf" srcId="{6C2062AE-2D04-0B43-8E40-A304A4DF3A2A}" destId="{B488EBD2-A3E6-1842-8CF3-B88EBCA371D0}" srcOrd="0" destOrd="0" presId="urn:microsoft.com/office/officeart/2009/3/layout/IncreasingArrowsProcess"/>
    <dgm:cxn modelId="{41098BC5-E411-4F2F-BAED-6C51157AFA73}" type="presOf" srcId="{08512DE7-147E-AE40-A297-B56303D10415}" destId="{05F00665-67FB-9645-8772-59E8F675BBD8}" srcOrd="0" destOrd="0" presId="urn:microsoft.com/office/officeart/2009/3/layout/IncreasingArrowsProcess"/>
    <dgm:cxn modelId="{5021E20A-48D3-49E3-8156-4445EB5DCC20}" type="presOf" srcId="{EFD88182-B623-6D4D-9DFE-ACAE988C7CB7}" destId="{C660E645-C39F-7941-84E4-27136E4E9DF5}" srcOrd="0" destOrd="0" presId="urn:microsoft.com/office/officeart/2009/3/layout/IncreasingArrowsProcess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4C9E19C4-8353-4F57-BA8F-46802BDC7E2C}" type="presOf" srcId="{84B66937-525B-4E2B-9BC9-D7DA6628B22E}" destId="{C660E645-C39F-7941-84E4-27136E4E9DF5}" srcOrd="0" destOrd="2" presId="urn:microsoft.com/office/officeart/2009/3/layout/IncreasingArrowsProcess"/>
    <dgm:cxn modelId="{1324F719-F1F9-4365-A13D-F87732BD7B8F}" type="presParOf" srcId="{89AA41BD-8547-1444-BE02-8B7B074762CF}" destId="{1F4B886B-C3A5-7848-AADE-065D8CD76F0D}" srcOrd="0" destOrd="0" presId="urn:microsoft.com/office/officeart/2009/3/layout/IncreasingArrowsProcess"/>
    <dgm:cxn modelId="{3E296A95-ABCD-4752-AB2C-035E6CB19F8E}" type="presParOf" srcId="{89AA41BD-8547-1444-BE02-8B7B074762CF}" destId="{05F00665-67FB-9645-8772-59E8F675BBD8}" srcOrd="1" destOrd="0" presId="urn:microsoft.com/office/officeart/2009/3/layout/IncreasingArrowsProcess"/>
    <dgm:cxn modelId="{ABE6C752-0A22-4C27-B840-C64C30BB8945}" type="presParOf" srcId="{89AA41BD-8547-1444-BE02-8B7B074762CF}" destId="{4B2AC6CE-C216-724B-870B-4299ACD1DFC1}" srcOrd="2" destOrd="0" presId="urn:microsoft.com/office/officeart/2009/3/layout/IncreasingArrowsProcess"/>
    <dgm:cxn modelId="{AA2A760A-179A-4F0F-8D48-DC4B68CA5D8B}" type="presParOf" srcId="{89AA41BD-8547-1444-BE02-8B7B074762CF}" destId="{B488EBD2-A3E6-1842-8CF3-B88EBCA371D0}" srcOrd="3" destOrd="0" presId="urn:microsoft.com/office/officeart/2009/3/layout/IncreasingArrowsProcess"/>
    <dgm:cxn modelId="{35569B66-1825-48D5-8F11-5DAEA81A6A51}" type="presParOf" srcId="{89AA41BD-8547-1444-BE02-8B7B074762CF}" destId="{657CD90E-8FC6-6940-86D2-BA7C87E6FB71}" srcOrd="4" destOrd="0" presId="urn:microsoft.com/office/officeart/2009/3/layout/IncreasingArrowsProcess"/>
    <dgm:cxn modelId="{2F575ABF-B560-4C37-848B-7CCD8137C7B5}" type="presParOf" srcId="{89AA41BD-8547-1444-BE02-8B7B074762CF}" destId="{C660E645-C39F-7941-84E4-27136E4E9DF5}" srcOrd="5" destOrd="0" presId="urn:microsoft.com/office/officeart/2009/3/layout/IncreasingArrowsProcess"/>
    <dgm:cxn modelId="{2A35F775-4643-4514-BC55-135FEBEE9D98}" type="presParOf" srcId="{89AA41BD-8547-1444-BE02-8B7B074762CF}" destId="{81944192-2649-064F-A68D-B27BA0B53DDA}" srcOrd="6" destOrd="0" presId="urn:microsoft.com/office/officeart/2009/3/layout/IncreasingArrowsProcess"/>
    <dgm:cxn modelId="{DB0EE4C8-3E60-4D4B-A795-EA2A189F046D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696C72-2EA3-4631-A100-75BC014CAF70}" type="presOf" srcId="{9FF082E6-F74D-4D40-A258-E1D2E82EC0E7}" destId="{C660E645-C39F-7941-84E4-27136E4E9DF5}" srcOrd="0" destOrd="6" presId="urn:microsoft.com/office/officeart/2009/3/layout/IncreasingArrowsProcess"/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06A022FD-A8CD-4BBE-AFCB-76F95C56996D}" type="presOf" srcId="{EFD88182-B623-6D4D-9DFE-ACAE988C7CB7}" destId="{C660E645-C39F-7941-84E4-27136E4E9DF5}" srcOrd="0" destOrd="0" presId="urn:microsoft.com/office/officeart/2009/3/layout/IncreasingArrowsProcess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E89523B0-8730-44BC-922F-FD4D9793EA5D}" type="presOf" srcId="{3A04FC6C-3554-FF49-A307-F8A13015262E}" destId="{81944192-2649-064F-A68D-B27BA0B53DDA}" srcOrd="0" destOrd="0" presId="urn:microsoft.com/office/officeart/2009/3/layout/IncreasingArrowsProcess"/>
    <dgm:cxn modelId="{23F3DF94-C307-4865-84FD-0472E9ECB323}" type="presOf" srcId="{635C46F0-4CC4-D245-A405-A52845DD764B}" destId="{657CD90E-8FC6-6940-86D2-BA7C87E6FB71}" srcOrd="0" destOrd="0" presId="urn:microsoft.com/office/officeart/2009/3/layout/IncreasingArrowsProcess"/>
    <dgm:cxn modelId="{3C363E33-1AD4-4E80-9915-14C3001DE26A}" type="presOf" srcId="{08512DE7-147E-AE40-A297-B56303D10415}" destId="{05F00665-67FB-9645-8772-59E8F675BBD8}" srcOrd="0" destOrd="0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C7C71DAF-1453-448F-B4B5-6E9B12EE84CE}" type="presOf" srcId="{F0DD5DFC-ECA6-4C0A-A359-0392A7FF8B6D}" destId="{C660E645-C39F-7941-84E4-27136E4E9DF5}" srcOrd="0" destOrd="4" presId="urn:microsoft.com/office/officeart/2009/3/layout/IncreasingArrowsProcess"/>
    <dgm:cxn modelId="{25F021E4-3118-4D20-9B63-CE6D82A0DAE4}" type="presOf" srcId="{6CA9E402-8DB6-49D6-912C-E512E604BB5C}" destId="{C660E645-C39F-7941-84E4-27136E4E9DF5}" srcOrd="0" destOrd="3" presId="urn:microsoft.com/office/officeart/2009/3/layout/IncreasingArrowsProcess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7EB5B1B3-5AD6-465F-9915-E49983293D7B}" type="presOf" srcId="{B816124F-FAD5-E64F-A2EA-47F992B409FF}" destId="{1F4B886B-C3A5-7848-AADE-065D8CD76F0D}" srcOrd="0" destOrd="0" presId="urn:microsoft.com/office/officeart/2009/3/layout/IncreasingArrowsProcess"/>
    <dgm:cxn modelId="{A773AB1D-7556-4418-8A8D-A8D5E5BDF114}" type="presOf" srcId="{264EBB3F-F180-45BA-9260-600F25F013F0}" destId="{C660E645-C39F-7941-84E4-27136E4E9DF5}" srcOrd="0" destOrd="1" presId="urn:microsoft.com/office/officeart/2009/3/layout/IncreasingArrowsProcess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97516D83-EBB1-43AF-A4ED-24A8359023CA}" type="presOf" srcId="{89BE8E64-E322-094C-9AB6-977C0B080795}" destId="{4B2AC6CE-C216-724B-870B-4299ACD1DFC1}" srcOrd="0" destOrd="0" presId="urn:microsoft.com/office/officeart/2009/3/layout/IncreasingArrowsProcess"/>
    <dgm:cxn modelId="{215F3C16-D109-4A5B-8BF8-492C9F24CF38}" type="presOf" srcId="{6C2062AE-2D04-0B43-8E40-A304A4DF3A2A}" destId="{B488EBD2-A3E6-1842-8CF3-B88EBCA371D0}" srcOrd="0" destOrd="0" presId="urn:microsoft.com/office/officeart/2009/3/layout/IncreasingArrowsProcess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85ED4518-443F-49E0-AD73-93B982D77DAE}" type="presOf" srcId="{84B66937-525B-4E2B-9BC9-D7DA6628B22E}" destId="{C660E645-C39F-7941-84E4-27136E4E9DF5}" srcOrd="0" destOrd="2" presId="urn:microsoft.com/office/officeart/2009/3/layout/IncreasingArrowsProcess"/>
    <dgm:cxn modelId="{05661483-65CA-484A-A1D5-9FB1537CEBAB}" type="presOf" srcId="{E74C9EB3-C8A4-0246-B3BD-0A3864AA97A7}" destId="{89AA41BD-8547-1444-BE02-8B7B074762CF}" srcOrd="0" destOrd="0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32CF38C5-3F46-49A2-8ECC-D62FF86BC3E9}" type="presOf" srcId="{719C58FE-2850-4F3E-8726-31E96F4F2807}" destId="{C660E645-C39F-7941-84E4-27136E4E9DF5}" srcOrd="0" destOrd="5" presId="urn:microsoft.com/office/officeart/2009/3/layout/IncreasingArrowsProcess"/>
    <dgm:cxn modelId="{D132CC1C-B20A-470D-94C3-53A3F10ECB67}" type="presOf" srcId="{9EE943BE-363A-CD4B-AE5D-1AB30C481C60}" destId="{B1FFCCCF-8398-B940-9FC3-0EC3709A68BD}" srcOrd="0" destOrd="0" presId="urn:microsoft.com/office/officeart/2009/3/layout/IncreasingArrowsProcess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2499E451-0798-4C4D-BE0B-FE69997B56FE}" type="presParOf" srcId="{89AA41BD-8547-1444-BE02-8B7B074762CF}" destId="{1F4B886B-C3A5-7848-AADE-065D8CD76F0D}" srcOrd="0" destOrd="0" presId="urn:microsoft.com/office/officeart/2009/3/layout/IncreasingArrowsProcess"/>
    <dgm:cxn modelId="{A45E7B2C-3A4C-4DB9-BC8F-FA1F801E7DBD}" type="presParOf" srcId="{89AA41BD-8547-1444-BE02-8B7B074762CF}" destId="{05F00665-67FB-9645-8772-59E8F675BBD8}" srcOrd="1" destOrd="0" presId="urn:microsoft.com/office/officeart/2009/3/layout/IncreasingArrowsProcess"/>
    <dgm:cxn modelId="{13DB074D-D500-42A2-BBE7-7C3B427AE3E2}" type="presParOf" srcId="{89AA41BD-8547-1444-BE02-8B7B074762CF}" destId="{4B2AC6CE-C216-724B-870B-4299ACD1DFC1}" srcOrd="2" destOrd="0" presId="urn:microsoft.com/office/officeart/2009/3/layout/IncreasingArrowsProcess"/>
    <dgm:cxn modelId="{8852FD02-4565-4F13-A42B-79E180439E3E}" type="presParOf" srcId="{89AA41BD-8547-1444-BE02-8B7B074762CF}" destId="{B488EBD2-A3E6-1842-8CF3-B88EBCA371D0}" srcOrd="3" destOrd="0" presId="urn:microsoft.com/office/officeart/2009/3/layout/IncreasingArrowsProcess"/>
    <dgm:cxn modelId="{F0B4954F-FAB2-4B8E-9C1F-25FC778C4BAE}" type="presParOf" srcId="{89AA41BD-8547-1444-BE02-8B7B074762CF}" destId="{657CD90E-8FC6-6940-86D2-BA7C87E6FB71}" srcOrd="4" destOrd="0" presId="urn:microsoft.com/office/officeart/2009/3/layout/IncreasingArrowsProcess"/>
    <dgm:cxn modelId="{D5EE8226-798C-450A-B395-126C92F5F28A}" type="presParOf" srcId="{89AA41BD-8547-1444-BE02-8B7B074762CF}" destId="{C660E645-C39F-7941-84E4-27136E4E9DF5}" srcOrd="5" destOrd="0" presId="urn:microsoft.com/office/officeart/2009/3/layout/IncreasingArrowsProcess"/>
    <dgm:cxn modelId="{0F9FAA4B-935A-4FE4-8FA8-63394F1AE27A}" type="presParOf" srcId="{89AA41BD-8547-1444-BE02-8B7B074762CF}" destId="{81944192-2649-064F-A68D-B27BA0B53DDA}" srcOrd="6" destOrd="0" presId="urn:microsoft.com/office/officeart/2009/3/layout/IncreasingArrowsProcess"/>
    <dgm:cxn modelId="{CB5DBA19-BDE9-489B-9E45-4A17AA857D62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B10AC-800E-194D-AAF4-3F011EABD742}" type="doc">
      <dgm:prSet loTypeId="urn:microsoft.com/office/officeart/2005/8/layout/hierarchy6" loCatId="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FF4C8DEB-818B-6C4C-84E4-4217C6DC5782}">
      <dgm:prSet phldrT="[Texto]" custT="1"/>
      <dgm:spPr/>
      <dgm:t>
        <a:bodyPr/>
        <a:lstStyle/>
        <a:p>
          <a:r>
            <a:rPr lang="es-ES" sz="1800" dirty="0" smtClean="0"/>
            <a:t>PIDI</a:t>
          </a:r>
          <a:endParaRPr lang="es-ES" sz="1800" dirty="0"/>
        </a:p>
      </dgm:t>
    </dgm:pt>
    <dgm:pt modelId="{68E64300-C1B9-6D4C-8E7E-DFDCE08E82B0}" type="parTrans" cxnId="{C317B83A-51FB-F441-9B69-75F511EA76AA}">
      <dgm:prSet/>
      <dgm:spPr/>
      <dgm:t>
        <a:bodyPr/>
        <a:lstStyle/>
        <a:p>
          <a:endParaRPr lang="es-ES"/>
        </a:p>
      </dgm:t>
    </dgm:pt>
    <dgm:pt modelId="{9A002E89-F5E7-AD4B-9532-0774CF858BB8}" type="sibTrans" cxnId="{C317B83A-51FB-F441-9B69-75F511EA76AA}">
      <dgm:prSet/>
      <dgm:spPr/>
      <dgm:t>
        <a:bodyPr/>
        <a:lstStyle/>
        <a:p>
          <a:endParaRPr lang="es-ES"/>
        </a:p>
      </dgm:t>
    </dgm:pt>
    <dgm:pt modelId="{C759157C-89EA-BA4D-963D-D09418E01F78}">
      <dgm:prSet phldrT="[Texto]" custT="1"/>
      <dgm:spPr/>
      <dgm:t>
        <a:bodyPr/>
        <a:lstStyle/>
        <a:p>
          <a:r>
            <a:rPr lang="es-ES" sz="1800" dirty="0" smtClean="0"/>
            <a:t>28 Proyectos</a:t>
          </a:r>
          <a:endParaRPr lang="es-ES" sz="1800" dirty="0"/>
        </a:p>
      </dgm:t>
    </dgm:pt>
    <dgm:pt modelId="{0BF5BF9F-21E6-4947-B10C-9B46DFBB5BEB}" type="parTrans" cxnId="{A39857FD-8E3F-F14D-99EE-F412EBB07ADE}">
      <dgm:prSet/>
      <dgm:spPr/>
      <dgm:t>
        <a:bodyPr/>
        <a:lstStyle/>
        <a:p>
          <a:endParaRPr lang="es-ES"/>
        </a:p>
      </dgm:t>
    </dgm:pt>
    <dgm:pt modelId="{19D09687-8D99-B844-8203-1E45B153C1A3}" type="sibTrans" cxnId="{A39857FD-8E3F-F14D-99EE-F412EBB07ADE}">
      <dgm:prSet/>
      <dgm:spPr/>
      <dgm:t>
        <a:bodyPr/>
        <a:lstStyle/>
        <a:p>
          <a:endParaRPr lang="es-ES"/>
        </a:p>
      </dgm:t>
    </dgm:pt>
    <dgm:pt modelId="{FE26762C-136F-A842-87D5-1AA4345A3663}">
      <dgm:prSet phldrT="[Texto]" custT="1"/>
      <dgm:spPr/>
      <dgm:t>
        <a:bodyPr/>
        <a:lstStyle/>
        <a:p>
          <a:r>
            <a:rPr lang="es-ES" sz="1800" dirty="0" smtClean="0"/>
            <a:t>14 Programas</a:t>
          </a:r>
          <a:endParaRPr lang="es-ES" sz="1800" dirty="0"/>
        </a:p>
      </dgm:t>
    </dgm:pt>
    <dgm:pt modelId="{6B4A6D87-75F0-8B42-A63E-2D93024E9504}" type="parTrans" cxnId="{81ACD2FF-5BCE-2347-A70D-095E77BC8F51}">
      <dgm:prSet/>
      <dgm:spPr/>
      <dgm:t>
        <a:bodyPr/>
        <a:lstStyle/>
        <a:p>
          <a:endParaRPr lang="es-ES"/>
        </a:p>
      </dgm:t>
    </dgm:pt>
    <dgm:pt modelId="{C2E5B9E9-20C2-1044-97F7-0A17A1954871}" type="sibTrans" cxnId="{81ACD2FF-5BCE-2347-A70D-095E77BC8F51}">
      <dgm:prSet/>
      <dgm:spPr/>
      <dgm:t>
        <a:bodyPr/>
        <a:lstStyle/>
        <a:p>
          <a:endParaRPr lang="es-ES"/>
        </a:p>
      </dgm:t>
    </dgm:pt>
    <dgm:pt modelId="{E07CEAF0-48FE-1B4C-AAD9-A8D093760448}">
      <dgm:prSet phldrT="[Texto]"/>
      <dgm:spPr/>
      <dgm:t>
        <a:bodyPr/>
        <a:lstStyle/>
        <a:p>
          <a:r>
            <a:rPr lang="es-ES" dirty="0" smtClean="0"/>
            <a:t>Nivel Estratégico</a:t>
          </a:r>
          <a:endParaRPr lang="es-ES" dirty="0"/>
        </a:p>
      </dgm:t>
    </dgm:pt>
    <dgm:pt modelId="{9DA06916-767A-6449-9C40-BA03E3122ECC}" type="parTrans" cxnId="{BF40633C-F38A-6245-BCFC-6C08EB021A2E}">
      <dgm:prSet/>
      <dgm:spPr/>
      <dgm:t>
        <a:bodyPr/>
        <a:lstStyle/>
        <a:p>
          <a:endParaRPr lang="es-ES"/>
        </a:p>
      </dgm:t>
    </dgm:pt>
    <dgm:pt modelId="{098A9EF1-16EA-F548-9F43-4E9A87849038}" type="sibTrans" cxnId="{BF40633C-F38A-6245-BCFC-6C08EB021A2E}">
      <dgm:prSet/>
      <dgm:spPr/>
      <dgm:t>
        <a:bodyPr/>
        <a:lstStyle/>
        <a:p>
          <a:endParaRPr lang="es-ES"/>
        </a:p>
      </dgm:t>
    </dgm:pt>
    <dgm:pt modelId="{6CB5769E-8523-5341-B239-D275D2BFB7F4}">
      <dgm:prSet phldrT="[Texto]"/>
      <dgm:spPr/>
      <dgm:t>
        <a:bodyPr/>
        <a:lstStyle/>
        <a:p>
          <a:r>
            <a:rPr lang="es-ES" dirty="0" smtClean="0"/>
            <a:t>Nivel Operativo</a:t>
          </a:r>
          <a:endParaRPr lang="es-ES" dirty="0"/>
        </a:p>
      </dgm:t>
    </dgm:pt>
    <dgm:pt modelId="{14180B3E-5982-1847-9036-1AFFDE20F017}" type="parTrans" cxnId="{6D1A8D4D-9385-D94B-B3FF-24C7A3953349}">
      <dgm:prSet/>
      <dgm:spPr/>
      <dgm:t>
        <a:bodyPr/>
        <a:lstStyle/>
        <a:p>
          <a:endParaRPr lang="es-ES"/>
        </a:p>
      </dgm:t>
    </dgm:pt>
    <dgm:pt modelId="{336DE341-EB2F-E943-BC39-61860DDA5319}" type="sibTrans" cxnId="{6D1A8D4D-9385-D94B-B3FF-24C7A3953349}">
      <dgm:prSet/>
      <dgm:spPr/>
      <dgm:t>
        <a:bodyPr/>
        <a:lstStyle/>
        <a:p>
          <a:endParaRPr lang="es-ES"/>
        </a:p>
      </dgm:t>
    </dgm:pt>
    <dgm:pt modelId="{7766EA35-D469-954E-A7EF-E705D769A057}">
      <dgm:prSet phldrT="[Texto]"/>
      <dgm:spPr/>
      <dgm:t>
        <a:bodyPr/>
        <a:lstStyle/>
        <a:p>
          <a:r>
            <a:rPr lang="es-ES" dirty="0" smtClean="0"/>
            <a:t>Nivel Táctico</a:t>
          </a:r>
          <a:endParaRPr lang="es-ES" dirty="0"/>
        </a:p>
      </dgm:t>
    </dgm:pt>
    <dgm:pt modelId="{4ACA1371-A7D7-E342-BA6E-49ABF6CF799C}" type="parTrans" cxnId="{3014CA46-44FA-3C43-9300-FEDD0A5B1F53}">
      <dgm:prSet/>
      <dgm:spPr/>
      <dgm:t>
        <a:bodyPr/>
        <a:lstStyle/>
        <a:p>
          <a:endParaRPr lang="es-ES"/>
        </a:p>
      </dgm:t>
    </dgm:pt>
    <dgm:pt modelId="{B896BAE2-0563-5245-8341-E58E53CE8677}" type="sibTrans" cxnId="{3014CA46-44FA-3C43-9300-FEDD0A5B1F53}">
      <dgm:prSet/>
      <dgm:spPr/>
      <dgm:t>
        <a:bodyPr/>
        <a:lstStyle/>
        <a:p>
          <a:endParaRPr lang="es-ES"/>
        </a:p>
      </dgm:t>
    </dgm:pt>
    <dgm:pt modelId="{92150BC7-0CB6-BD4B-9824-A36BBFE91DD9}" type="pres">
      <dgm:prSet presAssocID="{E8FB10AC-800E-194D-AAF4-3F011EABD7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3E4C3C-C194-434E-95AC-B935BA55EF3B}" type="pres">
      <dgm:prSet presAssocID="{E8FB10AC-800E-194D-AAF4-3F011EABD742}" presName="hierFlow" presStyleCnt="0"/>
      <dgm:spPr/>
      <dgm:t>
        <a:bodyPr/>
        <a:lstStyle/>
        <a:p>
          <a:endParaRPr lang="es-CO"/>
        </a:p>
      </dgm:t>
    </dgm:pt>
    <dgm:pt modelId="{8E4C312D-C22F-9C41-9583-1E613366FFC0}" type="pres">
      <dgm:prSet presAssocID="{E8FB10AC-800E-194D-AAF4-3F011EABD742}" presName="firstBuf" presStyleCnt="0"/>
      <dgm:spPr/>
      <dgm:t>
        <a:bodyPr/>
        <a:lstStyle/>
        <a:p>
          <a:endParaRPr lang="es-CO"/>
        </a:p>
      </dgm:t>
    </dgm:pt>
    <dgm:pt modelId="{05B8AF30-6C52-2546-8CD6-BCC0D81C2C1E}" type="pres">
      <dgm:prSet presAssocID="{E8FB10AC-800E-194D-AAF4-3F011EABD74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87F03B9-EC01-0D4C-9706-BE38AEBC38AF}" type="pres">
      <dgm:prSet presAssocID="{FF4C8DEB-818B-6C4C-84E4-4217C6DC5782}" presName="Name14" presStyleCnt="0"/>
      <dgm:spPr/>
      <dgm:t>
        <a:bodyPr/>
        <a:lstStyle/>
        <a:p>
          <a:endParaRPr lang="es-CO"/>
        </a:p>
      </dgm:t>
    </dgm:pt>
    <dgm:pt modelId="{125543CA-EA14-734F-9EA6-436FE8F98163}" type="pres">
      <dgm:prSet presAssocID="{FF4C8DEB-818B-6C4C-84E4-4217C6DC5782}" presName="level1Shape" presStyleLbl="node0" presStyleIdx="0" presStyleCnt="1" custScaleX="300124" custLinFactNeighborX="-802" custLinFactNeighborY="-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DA1E84-637A-4447-9900-4E66943A0CA2}" type="pres">
      <dgm:prSet presAssocID="{FF4C8DEB-818B-6C4C-84E4-4217C6DC5782}" presName="hierChild2" presStyleCnt="0"/>
      <dgm:spPr/>
      <dgm:t>
        <a:bodyPr/>
        <a:lstStyle/>
        <a:p>
          <a:endParaRPr lang="es-CO"/>
        </a:p>
      </dgm:t>
    </dgm:pt>
    <dgm:pt modelId="{93DD3355-E620-9D4D-AC70-F36E3C041EA4}" type="pres">
      <dgm:prSet presAssocID="{6B4A6D87-75F0-8B42-A63E-2D93024E9504}" presName="Name19" presStyleLbl="parChTrans1D2" presStyleIdx="0" presStyleCnt="1"/>
      <dgm:spPr/>
      <dgm:t>
        <a:bodyPr/>
        <a:lstStyle/>
        <a:p>
          <a:endParaRPr lang="es-ES"/>
        </a:p>
      </dgm:t>
    </dgm:pt>
    <dgm:pt modelId="{44EA59F5-4388-CD4A-8BE3-5BAE8596B57B}" type="pres">
      <dgm:prSet presAssocID="{FE26762C-136F-A842-87D5-1AA4345A3663}" presName="Name21" presStyleCnt="0"/>
      <dgm:spPr/>
      <dgm:t>
        <a:bodyPr/>
        <a:lstStyle/>
        <a:p>
          <a:endParaRPr lang="es-CO"/>
        </a:p>
      </dgm:t>
    </dgm:pt>
    <dgm:pt modelId="{4F195A00-A787-114D-AEF9-7B0FE7694EAC}" type="pres">
      <dgm:prSet presAssocID="{FE26762C-136F-A842-87D5-1AA4345A3663}" presName="level2Shape" presStyleLbl="node2" presStyleIdx="0" presStyleCnt="1" custScaleX="300124"/>
      <dgm:spPr/>
      <dgm:t>
        <a:bodyPr/>
        <a:lstStyle/>
        <a:p>
          <a:endParaRPr lang="es-ES"/>
        </a:p>
      </dgm:t>
    </dgm:pt>
    <dgm:pt modelId="{30FA2F8D-3E20-7E43-B375-B500184A53C9}" type="pres">
      <dgm:prSet presAssocID="{FE26762C-136F-A842-87D5-1AA4345A3663}" presName="hierChild3" presStyleCnt="0"/>
      <dgm:spPr/>
      <dgm:t>
        <a:bodyPr/>
        <a:lstStyle/>
        <a:p>
          <a:endParaRPr lang="es-CO"/>
        </a:p>
      </dgm:t>
    </dgm:pt>
    <dgm:pt modelId="{50CF3E95-E153-3B4F-ABF4-3CA26045AB4C}" type="pres">
      <dgm:prSet presAssocID="{0BF5BF9F-21E6-4947-B10C-9B46DFBB5BEB}" presName="Name19" presStyleLbl="parChTrans1D3" presStyleIdx="0" presStyleCnt="1"/>
      <dgm:spPr/>
      <dgm:t>
        <a:bodyPr/>
        <a:lstStyle/>
        <a:p>
          <a:endParaRPr lang="es-ES"/>
        </a:p>
      </dgm:t>
    </dgm:pt>
    <dgm:pt modelId="{81C54D63-573F-9449-8722-8FF9AA986218}" type="pres">
      <dgm:prSet presAssocID="{C759157C-89EA-BA4D-963D-D09418E01F78}" presName="Name21" presStyleCnt="0"/>
      <dgm:spPr/>
      <dgm:t>
        <a:bodyPr/>
        <a:lstStyle/>
        <a:p>
          <a:endParaRPr lang="es-CO"/>
        </a:p>
      </dgm:t>
    </dgm:pt>
    <dgm:pt modelId="{535180DB-49FC-3E43-A312-43E650F47012}" type="pres">
      <dgm:prSet presAssocID="{C759157C-89EA-BA4D-963D-D09418E01F78}" presName="level2Shape" presStyleLbl="node3" presStyleIdx="0" presStyleCnt="1" custScaleX="300124"/>
      <dgm:spPr/>
      <dgm:t>
        <a:bodyPr/>
        <a:lstStyle/>
        <a:p>
          <a:endParaRPr lang="es-ES"/>
        </a:p>
      </dgm:t>
    </dgm:pt>
    <dgm:pt modelId="{249FBD3A-04B3-2F4E-AF44-7C816174284F}" type="pres">
      <dgm:prSet presAssocID="{C759157C-89EA-BA4D-963D-D09418E01F78}" presName="hierChild3" presStyleCnt="0"/>
      <dgm:spPr/>
      <dgm:t>
        <a:bodyPr/>
        <a:lstStyle/>
        <a:p>
          <a:endParaRPr lang="es-CO"/>
        </a:p>
      </dgm:t>
    </dgm:pt>
    <dgm:pt modelId="{62B34B3C-DFFB-2D4C-B33C-B7A0A213B8E3}" type="pres">
      <dgm:prSet presAssocID="{E8FB10AC-800E-194D-AAF4-3F011EABD742}" presName="bgShapesFlow" presStyleCnt="0"/>
      <dgm:spPr/>
      <dgm:t>
        <a:bodyPr/>
        <a:lstStyle/>
        <a:p>
          <a:endParaRPr lang="es-CO"/>
        </a:p>
      </dgm:t>
    </dgm:pt>
    <dgm:pt modelId="{A2E51CAE-2C24-8247-97C1-4DED16A1252C}" type="pres">
      <dgm:prSet presAssocID="{E07CEAF0-48FE-1B4C-AAD9-A8D093760448}" presName="rectComp" presStyleCnt="0"/>
      <dgm:spPr/>
      <dgm:t>
        <a:bodyPr/>
        <a:lstStyle/>
        <a:p>
          <a:endParaRPr lang="es-CO"/>
        </a:p>
      </dgm:t>
    </dgm:pt>
    <dgm:pt modelId="{8578ED42-F87C-7D4A-9D12-8C66064884DA}" type="pres">
      <dgm:prSet presAssocID="{E07CEAF0-48FE-1B4C-AAD9-A8D093760448}" presName="bgRect" presStyleLbl="bgShp" presStyleIdx="0" presStyleCnt="3"/>
      <dgm:spPr/>
      <dgm:t>
        <a:bodyPr/>
        <a:lstStyle/>
        <a:p>
          <a:endParaRPr lang="es-ES"/>
        </a:p>
      </dgm:t>
    </dgm:pt>
    <dgm:pt modelId="{5D5D9E75-E417-064D-9C3A-88066A77F4A5}" type="pres">
      <dgm:prSet presAssocID="{E07CEAF0-48FE-1B4C-AAD9-A8D09376044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490D2-6A49-094F-B516-D54789788A69}" type="pres">
      <dgm:prSet presAssocID="{E07CEAF0-48FE-1B4C-AAD9-A8D093760448}" presName="spComp" presStyleCnt="0"/>
      <dgm:spPr/>
      <dgm:t>
        <a:bodyPr/>
        <a:lstStyle/>
        <a:p>
          <a:endParaRPr lang="es-CO"/>
        </a:p>
      </dgm:t>
    </dgm:pt>
    <dgm:pt modelId="{F6E9805A-A109-3F45-88F4-2CDD8BDBB163}" type="pres">
      <dgm:prSet presAssocID="{E07CEAF0-48FE-1B4C-AAD9-A8D093760448}" presName="vSp" presStyleCnt="0"/>
      <dgm:spPr/>
      <dgm:t>
        <a:bodyPr/>
        <a:lstStyle/>
        <a:p>
          <a:endParaRPr lang="es-CO"/>
        </a:p>
      </dgm:t>
    </dgm:pt>
    <dgm:pt modelId="{56A5D9CE-3D8D-2A43-9F91-3AD83A6792BA}" type="pres">
      <dgm:prSet presAssocID="{7766EA35-D469-954E-A7EF-E705D769A057}" presName="rectComp" presStyleCnt="0"/>
      <dgm:spPr/>
      <dgm:t>
        <a:bodyPr/>
        <a:lstStyle/>
        <a:p>
          <a:endParaRPr lang="es-CO"/>
        </a:p>
      </dgm:t>
    </dgm:pt>
    <dgm:pt modelId="{D1B2EAE0-F209-9249-BA8A-B422E37B4DCB}" type="pres">
      <dgm:prSet presAssocID="{7766EA35-D469-954E-A7EF-E705D769A057}" presName="bgRect" presStyleLbl="bgShp" presStyleIdx="1" presStyleCnt="3"/>
      <dgm:spPr/>
      <dgm:t>
        <a:bodyPr/>
        <a:lstStyle/>
        <a:p>
          <a:endParaRPr lang="es-ES"/>
        </a:p>
      </dgm:t>
    </dgm:pt>
    <dgm:pt modelId="{81568555-4D11-D140-95EC-D89F433BC648}" type="pres">
      <dgm:prSet presAssocID="{7766EA35-D469-954E-A7EF-E705D769A05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5B611-71F8-814B-BFAD-20BACC28DF48}" type="pres">
      <dgm:prSet presAssocID="{7766EA35-D469-954E-A7EF-E705D769A057}" presName="spComp" presStyleCnt="0"/>
      <dgm:spPr/>
      <dgm:t>
        <a:bodyPr/>
        <a:lstStyle/>
        <a:p>
          <a:endParaRPr lang="es-CO"/>
        </a:p>
      </dgm:t>
    </dgm:pt>
    <dgm:pt modelId="{E7DC4FE9-5231-4545-8527-33D506C64554}" type="pres">
      <dgm:prSet presAssocID="{7766EA35-D469-954E-A7EF-E705D769A057}" presName="vSp" presStyleCnt="0"/>
      <dgm:spPr/>
      <dgm:t>
        <a:bodyPr/>
        <a:lstStyle/>
        <a:p>
          <a:endParaRPr lang="es-CO"/>
        </a:p>
      </dgm:t>
    </dgm:pt>
    <dgm:pt modelId="{0F2AE7EA-1B7C-DD40-9D58-C7B8165F5A83}" type="pres">
      <dgm:prSet presAssocID="{6CB5769E-8523-5341-B239-D275D2BFB7F4}" presName="rectComp" presStyleCnt="0"/>
      <dgm:spPr/>
      <dgm:t>
        <a:bodyPr/>
        <a:lstStyle/>
        <a:p>
          <a:endParaRPr lang="es-CO"/>
        </a:p>
      </dgm:t>
    </dgm:pt>
    <dgm:pt modelId="{B33B2F29-A49B-5F4E-BFC2-2AD8EDED8540}" type="pres">
      <dgm:prSet presAssocID="{6CB5769E-8523-5341-B239-D275D2BFB7F4}" presName="bgRect" presStyleLbl="bgShp" presStyleIdx="2" presStyleCnt="3"/>
      <dgm:spPr/>
      <dgm:t>
        <a:bodyPr/>
        <a:lstStyle/>
        <a:p>
          <a:endParaRPr lang="es-ES"/>
        </a:p>
      </dgm:t>
    </dgm:pt>
    <dgm:pt modelId="{CA39D4D2-8B74-544D-BCFE-A3C4ABF9BD5E}" type="pres">
      <dgm:prSet presAssocID="{6CB5769E-8523-5341-B239-D275D2BFB7F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D478E1-D17E-4D62-895C-C178AF0D0D61}" type="presOf" srcId="{7766EA35-D469-954E-A7EF-E705D769A057}" destId="{D1B2EAE0-F209-9249-BA8A-B422E37B4DCB}" srcOrd="0" destOrd="0" presId="urn:microsoft.com/office/officeart/2005/8/layout/hierarchy6"/>
    <dgm:cxn modelId="{24B29DDB-7CA8-42A5-8729-62BD67A4C231}" type="presOf" srcId="{6CB5769E-8523-5341-B239-D275D2BFB7F4}" destId="{B33B2F29-A49B-5F4E-BFC2-2AD8EDED8540}" srcOrd="0" destOrd="0" presId="urn:microsoft.com/office/officeart/2005/8/layout/hierarchy6"/>
    <dgm:cxn modelId="{8C3E3E70-F439-40A4-98E7-90782220D8EB}" type="presOf" srcId="{E8FB10AC-800E-194D-AAF4-3F011EABD742}" destId="{92150BC7-0CB6-BD4B-9824-A36BBFE91DD9}" srcOrd="0" destOrd="0" presId="urn:microsoft.com/office/officeart/2005/8/layout/hierarchy6"/>
    <dgm:cxn modelId="{934D8063-2DC4-4D24-B9CF-5A5E5273C135}" type="presOf" srcId="{FF4C8DEB-818B-6C4C-84E4-4217C6DC5782}" destId="{125543CA-EA14-734F-9EA6-436FE8F98163}" srcOrd="0" destOrd="0" presId="urn:microsoft.com/office/officeart/2005/8/layout/hierarchy6"/>
    <dgm:cxn modelId="{9A6BB7DC-08A3-482E-B0B1-9E2692540FE1}" type="presOf" srcId="{FE26762C-136F-A842-87D5-1AA4345A3663}" destId="{4F195A00-A787-114D-AEF9-7B0FE7694EAC}" srcOrd="0" destOrd="0" presId="urn:microsoft.com/office/officeart/2005/8/layout/hierarchy6"/>
    <dgm:cxn modelId="{3249C622-624A-487F-8743-6D9F2790CE21}" type="presOf" srcId="{C759157C-89EA-BA4D-963D-D09418E01F78}" destId="{535180DB-49FC-3E43-A312-43E650F47012}" srcOrd="0" destOrd="0" presId="urn:microsoft.com/office/officeart/2005/8/layout/hierarchy6"/>
    <dgm:cxn modelId="{3014CA46-44FA-3C43-9300-FEDD0A5B1F53}" srcId="{E8FB10AC-800E-194D-AAF4-3F011EABD742}" destId="{7766EA35-D469-954E-A7EF-E705D769A057}" srcOrd="2" destOrd="0" parTransId="{4ACA1371-A7D7-E342-BA6E-49ABF6CF799C}" sibTransId="{B896BAE2-0563-5245-8341-E58E53CE8677}"/>
    <dgm:cxn modelId="{81ACD2FF-5BCE-2347-A70D-095E77BC8F51}" srcId="{FF4C8DEB-818B-6C4C-84E4-4217C6DC5782}" destId="{FE26762C-136F-A842-87D5-1AA4345A3663}" srcOrd="0" destOrd="0" parTransId="{6B4A6D87-75F0-8B42-A63E-2D93024E9504}" sibTransId="{C2E5B9E9-20C2-1044-97F7-0A17A1954871}"/>
    <dgm:cxn modelId="{B4445B65-083D-4697-B22D-2FBD03BC763F}" type="presOf" srcId="{E07CEAF0-48FE-1B4C-AAD9-A8D093760448}" destId="{8578ED42-F87C-7D4A-9D12-8C66064884DA}" srcOrd="0" destOrd="0" presId="urn:microsoft.com/office/officeart/2005/8/layout/hierarchy6"/>
    <dgm:cxn modelId="{815A5421-714D-4603-A46F-A73C9FA8F5FC}" type="presOf" srcId="{7766EA35-D469-954E-A7EF-E705D769A057}" destId="{81568555-4D11-D140-95EC-D89F433BC648}" srcOrd="1" destOrd="0" presId="urn:microsoft.com/office/officeart/2005/8/layout/hierarchy6"/>
    <dgm:cxn modelId="{C317B83A-51FB-F441-9B69-75F511EA76AA}" srcId="{E8FB10AC-800E-194D-AAF4-3F011EABD742}" destId="{FF4C8DEB-818B-6C4C-84E4-4217C6DC5782}" srcOrd="0" destOrd="0" parTransId="{68E64300-C1B9-6D4C-8E7E-DFDCE08E82B0}" sibTransId="{9A002E89-F5E7-AD4B-9532-0774CF858BB8}"/>
    <dgm:cxn modelId="{BF40633C-F38A-6245-BCFC-6C08EB021A2E}" srcId="{E8FB10AC-800E-194D-AAF4-3F011EABD742}" destId="{E07CEAF0-48FE-1B4C-AAD9-A8D093760448}" srcOrd="1" destOrd="0" parTransId="{9DA06916-767A-6449-9C40-BA03E3122ECC}" sibTransId="{098A9EF1-16EA-F548-9F43-4E9A87849038}"/>
    <dgm:cxn modelId="{AEA4F3A7-D808-4E63-8124-15AB94F20E82}" type="presOf" srcId="{6B4A6D87-75F0-8B42-A63E-2D93024E9504}" destId="{93DD3355-E620-9D4D-AC70-F36E3C041EA4}" srcOrd="0" destOrd="0" presId="urn:microsoft.com/office/officeart/2005/8/layout/hierarchy6"/>
    <dgm:cxn modelId="{6D1A8D4D-9385-D94B-B3FF-24C7A3953349}" srcId="{E8FB10AC-800E-194D-AAF4-3F011EABD742}" destId="{6CB5769E-8523-5341-B239-D275D2BFB7F4}" srcOrd="3" destOrd="0" parTransId="{14180B3E-5982-1847-9036-1AFFDE20F017}" sibTransId="{336DE341-EB2F-E943-BC39-61860DDA5319}"/>
    <dgm:cxn modelId="{567C78B8-83A2-4806-AC1B-80FD055BB8FE}" type="presOf" srcId="{E07CEAF0-48FE-1B4C-AAD9-A8D093760448}" destId="{5D5D9E75-E417-064D-9C3A-88066A77F4A5}" srcOrd="1" destOrd="0" presId="urn:microsoft.com/office/officeart/2005/8/layout/hierarchy6"/>
    <dgm:cxn modelId="{6B2E34D3-021A-4CCD-9E0C-F30ED596CC2E}" type="presOf" srcId="{0BF5BF9F-21E6-4947-B10C-9B46DFBB5BEB}" destId="{50CF3E95-E153-3B4F-ABF4-3CA26045AB4C}" srcOrd="0" destOrd="0" presId="urn:microsoft.com/office/officeart/2005/8/layout/hierarchy6"/>
    <dgm:cxn modelId="{A39857FD-8E3F-F14D-99EE-F412EBB07ADE}" srcId="{FE26762C-136F-A842-87D5-1AA4345A3663}" destId="{C759157C-89EA-BA4D-963D-D09418E01F78}" srcOrd="0" destOrd="0" parTransId="{0BF5BF9F-21E6-4947-B10C-9B46DFBB5BEB}" sibTransId="{19D09687-8D99-B844-8203-1E45B153C1A3}"/>
    <dgm:cxn modelId="{88115410-2889-468A-956B-D5EFCB90564C}" type="presOf" srcId="{6CB5769E-8523-5341-B239-D275D2BFB7F4}" destId="{CA39D4D2-8B74-544D-BCFE-A3C4ABF9BD5E}" srcOrd="1" destOrd="0" presId="urn:microsoft.com/office/officeart/2005/8/layout/hierarchy6"/>
    <dgm:cxn modelId="{2810167F-88F4-438E-83DB-1106596D18E6}" type="presParOf" srcId="{92150BC7-0CB6-BD4B-9824-A36BBFE91DD9}" destId="{963E4C3C-C194-434E-95AC-B935BA55EF3B}" srcOrd="0" destOrd="0" presId="urn:microsoft.com/office/officeart/2005/8/layout/hierarchy6"/>
    <dgm:cxn modelId="{EEDC10A5-B035-4941-AE3E-719846DE0D05}" type="presParOf" srcId="{963E4C3C-C194-434E-95AC-B935BA55EF3B}" destId="{8E4C312D-C22F-9C41-9583-1E613366FFC0}" srcOrd="0" destOrd="0" presId="urn:microsoft.com/office/officeart/2005/8/layout/hierarchy6"/>
    <dgm:cxn modelId="{AAE197C0-E69B-4A14-8427-0061809E3552}" type="presParOf" srcId="{963E4C3C-C194-434E-95AC-B935BA55EF3B}" destId="{05B8AF30-6C52-2546-8CD6-BCC0D81C2C1E}" srcOrd="1" destOrd="0" presId="urn:microsoft.com/office/officeart/2005/8/layout/hierarchy6"/>
    <dgm:cxn modelId="{EA39F50E-B1FA-47D2-8A6B-F076F3E43A99}" type="presParOf" srcId="{05B8AF30-6C52-2546-8CD6-BCC0D81C2C1E}" destId="{587F03B9-EC01-0D4C-9706-BE38AEBC38AF}" srcOrd="0" destOrd="0" presId="urn:microsoft.com/office/officeart/2005/8/layout/hierarchy6"/>
    <dgm:cxn modelId="{53879198-5DB9-4EBC-B5EB-49311F7B9EA7}" type="presParOf" srcId="{587F03B9-EC01-0D4C-9706-BE38AEBC38AF}" destId="{125543CA-EA14-734F-9EA6-436FE8F98163}" srcOrd="0" destOrd="0" presId="urn:microsoft.com/office/officeart/2005/8/layout/hierarchy6"/>
    <dgm:cxn modelId="{FF052A7D-0402-4F88-9785-1830454FFE38}" type="presParOf" srcId="{587F03B9-EC01-0D4C-9706-BE38AEBC38AF}" destId="{25DA1E84-637A-4447-9900-4E66943A0CA2}" srcOrd="1" destOrd="0" presId="urn:microsoft.com/office/officeart/2005/8/layout/hierarchy6"/>
    <dgm:cxn modelId="{A5A996D6-8CFC-4F81-8F43-776A4F63E644}" type="presParOf" srcId="{25DA1E84-637A-4447-9900-4E66943A0CA2}" destId="{93DD3355-E620-9D4D-AC70-F36E3C041EA4}" srcOrd="0" destOrd="0" presId="urn:microsoft.com/office/officeart/2005/8/layout/hierarchy6"/>
    <dgm:cxn modelId="{CFD45477-ACDC-4FA1-B69E-27A03E553B96}" type="presParOf" srcId="{25DA1E84-637A-4447-9900-4E66943A0CA2}" destId="{44EA59F5-4388-CD4A-8BE3-5BAE8596B57B}" srcOrd="1" destOrd="0" presId="urn:microsoft.com/office/officeart/2005/8/layout/hierarchy6"/>
    <dgm:cxn modelId="{ECFBD728-2A1F-472F-9C5D-EF0EABA57035}" type="presParOf" srcId="{44EA59F5-4388-CD4A-8BE3-5BAE8596B57B}" destId="{4F195A00-A787-114D-AEF9-7B0FE7694EAC}" srcOrd="0" destOrd="0" presId="urn:microsoft.com/office/officeart/2005/8/layout/hierarchy6"/>
    <dgm:cxn modelId="{E69395BB-DFE6-442F-B85B-0DF8B9DC5E4B}" type="presParOf" srcId="{44EA59F5-4388-CD4A-8BE3-5BAE8596B57B}" destId="{30FA2F8D-3E20-7E43-B375-B500184A53C9}" srcOrd="1" destOrd="0" presId="urn:microsoft.com/office/officeart/2005/8/layout/hierarchy6"/>
    <dgm:cxn modelId="{E7DA5B8B-1936-4790-9643-21C7BD36855C}" type="presParOf" srcId="{30FA2F8D-3E20-7E43-B375-B500184A53C9}" destId="{50CF3E95-E153-3B4F-ABF4-3CA26045AB4C}" srcOrd="0" destOrd="0" presId="urn:microsoft.com/office/officeart/2005/8/layout/hierarchy6"/>
    <dgm:cxn modelId="{CF36E363-9FF0-4969-B3D0-F26CF9E58FE0}" type="presParOf" srcId="{30FA2F8D-3E20-7E43-B375-B500184A53C9}" destId="{81C54D63-573F-9449-8722-8FF9AA986218}" srcOrd="1" destOrd="0" presId="urn:microsoft.com/office/officeart/2005/8/layout/hierarchy6"/>
    <dgm:cxn modelId="{E932A4EC-BCCA-462D-A5DC-57C93038E76F}" type="presParOf" srcId="{81C54D63-573F-9449-8722-8FF9AA986218}" destId="{535180DB-49FC-3E43-A312-43E650F47012}" srcOrd="0" destOrd="0" presId="urn:microsoft.com/office/officeart/2005/8/layout/hierarchy6"/>
    <dgm:cxn modelId="{E2EFE4E8-0336-4420-AD4E-64A4BAE64EB1}" type="presParOf" srcId="{81C54D63-573F-9449-8722-8FF9AA986218}" destId="{249FBD3A-04B3-2F4E-AF44-7C816174284F}" srcOrd="1" destOrd="0" presId="urn:microsoft.com/office/officeart/2005/8/layout/hierarchy6"/>
    <dgm:cxn modelId="{448EAF7B-0FC4-4AC9-8B1F-12029BA64F2C}" type="presParOf" srcId="{92150BC7-0CB6-BD4B-9824-A36BBFE91DD9}" destId="{62B34B3C-DFFB-2D4C-B33C-B7A0A213B8E3}" srcOrd="1" destOrd="0" presId="urn:microsoft.com/office/officeart/2005/8/layout/hierarchy6"/>
    <dgm:cxn modelId="{B2F09A38-7646-44AB-84D3-DCE1D5DD273F}" type="presParOf" srcId="{62B34B3C-DFFB-2D4C-B33C-B7A0A213B8E3}" destId="{A2E51CAE-2C24-8247-97C1-4DED16A1252C}" srcOrd="0" destOrd="0" presId="urn:microsoft.com/office/officeart/2005/8/layout/hierarchy6"/>
    <dgm:cxn modelId="{8E9CE21D-7530-45D5-9985-04A31CB95AC4}" type="presParOf" srcId="{A2E51CAE-2C24-8247-97C1-4DED16A1252C}" destId="{8578ED42-F87C-7D4A-9D12-8C66064884DA}" srcOrd="0" destOrd="0" presId="urn:microsoft.com/office/officeart/2005/8/layout/hierarchy6"/>
    <dgm:cxn modelId="{39618980-F62F-46B4-BD98-FDE0965C8720}" type="presParOf" srcId="{A2E51CAE-2C24-8247-97C1-4DED16A1252C}" destId="{5D5D9E75-E417-064D-9C3A-88066A77F4A5}" srcOrd="1" destOrd="0" presId="urn:microsoft.com/office/officeart/2005/8/layout/hierarchy6"/>
    <dgm:cxn modelId="{635DA2C5-897F-4A57-A22F-D489D234C6FC}" type="presParOf" srcId="{62B34B3C-DFFB-2D4C-B33C-B7A0A213B8E3}" destId="{55E490D2-6A49-094F-B516-D54789788A69}" srcOrd="1" destOrd="0" presId="urn:microsoft.com/office/officeart/2005/8/layout/hierarchy6"/>
    <dgm:cxn modelId="{76B4699A-6EC3-4540-B987-AC88166BA84B}" type="presParOf" srcId="{55E490D2-6A49-094F-B516-D54789788A69}" destId="{F6E9805A-A109-3F45-88F4-2CDD8BDBB163}" srcOrd="0" destOrd="0" presId="urn:microsoft.com/office/officeart/2005/8/layout/hierarchy6"/>
    <dgm:cxn modelId="{E7637AA2-1FDF-4A45-86B8-A17E9FDE414E}" type="presParOf" srcId="{62B34B3C-DFFB-2D4C-B33C-B7A0A213B8E3}" destId="{56A5D9CE-3D8D-2A43-9F91-3AD83A6792BA}" srcOrd="2" destOrd="0" presId="urn:microsoft.com/office/officeart/2005/8/layout/hierarchy6"/>
    <dgm:cxn modelId="{2883430E-FED1-4581-AA44-5A6BF68D2E47}" type="presParOf" srcId="{56A5D9CE-3D8D-2A43-9F91-3AD83A6792BA}" destId="{D1B2EAE0-F209-9249-BA8A-B422E37B4DCB}" srcOrd="0" destOrd="0" presId="urn:microsoft.com/office/officeart/2005/8/layout/hierarchy6"/>
    <dgm:cxn modelId="{9F697C98-149E-448E-9C58-27C6D94F562A}" type="presParOf" srcId="{56A5D9CE-3D8D-2A43-9F91-3AD83A6792BA}" destId="{81568555-4D11-D140-95EC-D89F433BC648}" srcOrd="1" destOrd="0" presId="urn:microsoft.com/office/officeart/2005/8/layout/hierarchy6"/>
    <dgm:cxn modelId="{0C292CDB-9089-4C4A-9350-B7C79273FCC6}" type="presParOf" srcId="{62B34B3C-DFFB-2D4C-B33C-B7A0A213B8E3}" destId="{07D5B611-71F8-814B-BFAD-20BACC28DF48}" srcOrd="3" destOrd="0" presId="urn:microsoft.com/office/officeart/2005/8/layout/hierarchy6"/>
    <dgm:cxn modelId="{60EE1648-1743-4A74-9C2E-AB149B67A6E6}" type="presParOf" srcId="{07D5B611-71F8-814B-BFAD-20BACC28DF48}" destId="{E7DC4FE9-5231-4545-8527-33D506C64554}" srcOrd="0" destOrd="0" presId="urn:microsoft.com/office/officeart/2005/8/layout/hierarchy6"/>
    <dgm:cxn modelId="{B662764E-6B4C-4C33-8A69-352FCD600209}" type="presParOf" srcId="{62B34B3C-DFFB-2D4C-B33C-B7A0A213B8E3}" destId="{0F2AE7EA-1B7C-DD40-9D58-C7B8165F5A83}" srcOrd="4" destOrd="0" presId="urn:microsoft.com/office/officeart/2005/8/layout/hierarchy6"/>
    <dgm:cxn modelId="{B805BC1C-673D-4CA5-8F8F-AF3A61307027}" type="presParOf" srcId="{0F2AE7EA-1B7C-DD40-9D58-C7B8165F5A83}" destId="{B33B2F29-A49B-5F4E-BFC2-2AD8EDED8540}" srcOrd="0" destOrd="0" presId="urn:microsoft.com/office/officeart/2005/8/layout/hierarchy6"/>
    <dgm:cxn modelId="{F51186CB-4F0B-4208-A311-E878EE56AED2}" type="presParOf" srcId="{0F2AE7EA-1B7C-DD40-9D58-C7B8165F5A83}" destId="{CA39D4D2-8B74-544D-BCFE-A3C4ABF9BD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363A8-51A7-473F-B540-DA6CA23627BB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773428-358D-4921-9A58-F5244EA7B486}">
      <dgm:prSet phldrT="[Texto]" custT="1"/>
      <dgm:spPr/>
      <dgm:t>
        <a:bodyPr/>
        <a:lstStyle/>
        <a:p>
          <a:r>
            <a:rPr lang="es-CO" sz="1600" dirty="0" smtClean="0"/>
            <a:t>Corto Plazo</a:t>
          </a:r>
          <a:endParaRPr lang="es-CO" sz="1600" dirty="0"/>
        </a:p>
      </dgm:t>
    </dgm:pt>
    <dgm:pt modelId="{9BAF2D59-A084-489C-A2F8-A065B62275CC}" type="parTrans" cxnId="{FB22C9CA-82F8-427B-946B-99A0F86EC710}">
      <dgm:prSet/>
      <dgm:spPr/>
      <dgm:t>
        <a:bodyPr/>
        <a:lstStyle/>
        <a:p>
          <a:endParaRPr lang="es-CO"/>
        </a:p>
      </dgm:t>
    </dgm:pt>
    <dgm:pt modelId="{D9CCB485-061D-4667-A848-3644DC6D4E39}" type="sibTrans" cxnId="{FB22C9CA-82F8-427B-946B-99A0F86EC710}">
      <dgm:prSet/>
      <dgm:spPr/>
      <dgm:t>
        <a:bodyPr/>
        <a:lstStyle/>
        <a:p>
          <a:endParaRPr lang="es-CO"/>
        </a:p>
      </dgm:t>
    </dgm:pt>
    <dgm:pt modelId="{C40D1358-A2D1-4985-9CF5-61CA3B6AE673}">
      <dgm:prSet phldrT="[Texto]" custT="1"/>
      <dgm:spPr/>
      <dgm:t>
        <a:bodyPr/>
        <a:lstStyle/>
        <a:p>
          <a:r>
            <a:rPr lang="es-CO" sz="1600" dirty="0" smtClean="0"/>
            <a:t>Mediano Plazo</a:t>
          </a:r>
          <a:endParaRPr lang="es-CO" sz="1600" dirty="0"/>
        </a:p>
      </dgm:t>
    </dgm:pt>
    <dgm:pt modelId="{12C6084A-A963-441B-895C-F383EEAA71CE}" type="parTrans" cxnId="{445A358A-DE29-4BE6-B41C-0B7410EC1377}">
      <dgm:prSet/>
      <dgm:spPr/>
      <dgm:t>
        <a:bodyPr/>
        <a:lstStyle/>
        <a:p>
          <a:endParaRPr lang="es-CO"/>
        </a:p>
      </dgm:t>
    </dgm:pt>
    <dgm:pt modelId="{70DBE41C-7892-48BD-AAEA-CBFB15AC5D09}" type="sibTrans" cxnId="{445A358A-DE29-4BE6-B41C-0B7410EC1377}">
      <dgm:prSet/>
      <dgm:spPr/>
      <dgm:t>
        <a:bodyPr/>
        <a:lstStyle/>
        <a:p>
          <a:endParaRPr lang="es-CO"/>
        </a:p>
      </dgm:t>
    </dgm:pt>
    <dgm:pt modelId="{12EB2D8C-95A8-4D50-A9B8-FF1FA5ED1446}">
      <dgm:prSet phldrT="[Texto]" custT="1"/>
      <dgm:spPr/>
      <dgm:t>
        <a:bodyPr/>
        <a:lstStyle/>
        <a:p>
          <a:r>
            <a:rPr lang="es-CO" sz="1600" dirty="0" smtClean="0"/>
            <a:t>Largo Plazo</a:t>
          </a:r>
          <a:endParaRPr lang="es-CO" sz="1600" dirty="0"/>
        </a:p>
      </dgm:t>
    </dgm:pt>
    <dgm:pt modelId="{AB34211D-267E-45F1-8F79-959254CB7BDB}" type="parTrans" cxnId="{2AA7965D-5C9A-4A07-AA4B-038E9B5D4D1F}">
      <dgm:prSet/>
      <dgm:spPr/>
      <dgm:t>
        <a:bodyPr/>
        <a:lstStyle/>
        <a:p>
          <a:endParaRPr lang="es-CO"/>
        </a:p>
      </dgm:t>
    </dgm:pt>
    <dgm:pt modelId="{B0828512-6B3B-46EF-B0BC-04C0D9C6F7F0}" type="sibTrans" cxnId="{2AA7965D-5C9A-4A07-AA4B-038E9B5D4D1F}">
      <dgm:prSet/>
      <dgm:spPr/>
      <dgm:t>
        <a:bodyPr/>
        <a:lstStyle/>
        <a:p>
          <a:endParaRPr lang="es-CO"/>
        </a:p>
      </dgm:t>
    </dgm:pt>
    <dgm:pt modelId="{D0495A73-3FCB-4B3A-B445-1B0923632E63}" type="pres">
      <dgm:prSet presAssocID="{F83363A8-51A7-473F-B540-DA6CA23627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4CE8FE7-69E9-49BE-8628-05B5A1E2B410}" type="pres">
      <dgm:prSet presAssocID="{48773428-358D-4921-9A58-F5244EA7B486}" presName="composite" presStyleCnt="0"/>
      <dgm:spPr/>
    </dgm:pt>
    <dgm:pt modelId="{9952FC99-C6FF-433E-BCBC-42435DFFC69F}" type="pres">
      <dgm:prSet presAssocID="{48773428-358D-4921-9A58-F5244EA7B486}" presName="LShape" presStyleLbl="alignNode1" presStyleIdx="0" presStyleCnt="5"/>
      <dgm:spPr/>
    </dgm:pt>
    <dgm:pt modelId="{2B7B20CA-400D-45E4-BD7E-5558073C7693}" type="pres">
      <dgm:prSet presAssocID="{48773428-358D-4921-9A58-F5244EA7B48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EF1F7B-1D8E-42D9-AEAD-7FBC6169DAB8}" type="pres">
      <dgm:prSet presAssocID="{48773428-358D-4921-9A58-F5244EA7B486}" presName="Triangle" presStyleLbl="alignNode1" presStyleIdx="1" presStyleCnt="5"/>
      <dgm:spPr/>
    </dgm:pt>
    <dgm:pt modelId="{E6A4823E-FBA4-4D74-9580-65E3509D64B2}" type="pres">
      <dgm:prSet presAssocID="{D9CCB485-061D-4667-A848-3644DC6D4E39}" presName="sibTrans" presStyleCnt="0"/>
      <dgm:spPr/>
    </dgm:pt>
    <dgm:pt modelId="{74BEC906-C0C7-48A5-8CB3-90C701209FAA}" type="pres">
      <dgm:prSet presAssocID="{D9CCB485-061D-4667-A848-3644DC6D4E39}" presName="space" presStyleCnt="0"/>
      <dgm:spPr/>
    </dgm:pt>
    <dgm:pt modelId="{E3F13C39-AF84-4557-9837-C45BA6248883}" type="pres">
      <dgm:prSet presAssocID="{C40D1358-A2D1-4985-9CF5-61CA3B6AE673}" presName="composite" presStyleCnt="0"/>
      <dgm:spPr/>
    </dgm:pt>
    <dgm:pt modelId="{2A1D554C-6F71-4B36-B24B-1DBC84F62710}" type="pres">
      <dgm:prSet presAssocID="{C40D1358-A2D1-4985-9CF5-61CA3B6AE673}" presName="LShape" presStyleLbl="alignNode1" presStyleIdx="2" presStyleCnt="5"/>
      <dgm:spPr/>
    </dgm:pt>
    <dgm:pt modelId="{7A74A773-6DA1-4268-803B-1FEA36B07598}" type="pres">
      <dgm:prSet presAssocID="{C40D1358-A2D1-4985-9CF5-61CA3B6AE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E9D28-F277-4F24-B067-4B5AE236E24D}" type="pres">
      <dgm:prSet presAssocID="{C40D1358-A2D1-4985-9CF5-61CA3B6AE673}" presName="Triangle" presStyleLbl="alignNode1" presStyleIdx="3" presStyleCnt="5"/>
      <dgm:spPr/>
    </dgm:pt>
    <dgm:pt modelId="{0117EA42-B6E3-4659-8559-F96700F96275}" type="pres">
      <dgm:prSet presAssocID="{70DBE41C-7892-48BD-AAEA-CBFB15AC5D09}" presName="sibTrans" presStyleCnt="0"/>
      <dgm:spPr/>
    </dgm:pt>
    <dgm:pt modelId="{ADDBAEEE-B104-4B3D-AD2B-EF5A1AE1D34A}" type="pres">
      <dgm:prSet presAssocID="{70DBE41C-7892-48BD-AAEA-CBFB15AC5D09}" presName="space" presStyleCnt="0"/>
      <dgm:spPr/>
    </dgm:pt>
    <dgm:pt modelId="{25D77A7A-5430-4479-BB69-E69D12233F16}" type="pres">
      <dgm:prSet presAssocID="{12EB2D8C-95A8-4D50-A9B8-FF1FA5ED1446}" presName="composite" presStyleCnt="0"/>
      <dgm:spPr/>
    </dgm:pt>
    <dgm:pt modelId="{8C2D1D8C-AD1D-4C9B-A0D6-8551134175F9}" type="pres">
      <dgm:prSet presAssocID="{12EB2D8C-95A8-4D50-A9B8-FF1FA5ED1446}" presName="LShape" presStyleLbl="alignNode1" presStyleIdx="4" presStyleCnt="5"/>
      <dgm:spPr/>
    </dgm:pt>
    <dgm:pt modelId="{9D38884E-981D-45EC-935F-488C6FE988D0}" type="pres">
      <dgm:prSet presAssocID="{12EB2D8C-95A8-4D50-A9B8-FF1FA5ED144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5A358A-DE29-4BE6-B41C-0B7410EC1377}" srcId="{F83363A8-51A7-473F-B540-DA6CA23627BB}" destId="{C40D1358-A2D1-4985-9CF5-61CA3B6AE673}" srcOrd="1" destOrd="0" parTransId="{12C6084A-A963-441B-895C-F383EEAA71CE}" sibTransId="{70DBE41C-7892-48BD-AAEA-CBFB15AC5D09}"/>
    <dgm:cxn modelId="{2AA7965D-5C9A-4A07-AA4B-038E9B5D4D1F}" srcId="{F83363A8-51A7-473F-B540-DA6CA23627BB}" destId="{12EB2D8C-95A8-4D50-A9B8-FF1FA5ED1446}" srcOrd="2" destOrd="0" parTransId="{AB34211D-267E-45F1-8F79-959254CB7BDB}" sibTransId="{B0828512-6B3B-46EF-B0BC-04C0D9C6F7F0}"/>
    <dgm:cxn modelId="{DC8DDA30-EF48-4E0A-ABAA-D2F29400857D}" type="presOf" srcId="{F83363A8-51A7-473F-B540-DA6CA23627BB}" destId="{D0495A73-3FCB-4B3A-B445-1B0923632E63}" srcOrd="0" destOrd="0" presId="urn:microsoft.com/office/officeart/2009/3/layout/StepUpProcess"/>
    <dgm:cxn modelId="{480DD4D5-7216-4A61-A1DC-D022A4F8E645}" type="presOf" srcId="{48773428-358D-4921-9A58-F5244EA7B486}" destId="{2B7B20CA-400D-45E4-BD7E-5558073C7693}" srcOrd="0" destOrd="0" presId="urn:microsoft.com/office/officeart/2009/3/layout/StepUpProcess"/>
    <dgm:cxn modelId="{FB22C9CA-82F8-427B-946B-99A0F86EC710}" srcId="{F83363A8-51A7-473F-B540-DA6CA23627BB}" destId="{48773428-358D-4921-9A58-F5244EA7B486}" srcOrd="0" destOrd="0" parTransId="{9BAF2D59-A084-489C-A2F8-A065B62275CC}" sibTransId="{D9CCB485-061D-4667-A848-3644DC6D4E39}"/>
    <dgm:cxn modelId="{FD80FD4A-F70D-42AD-AB81-338C9ABF6FE4}" type="presOf" srcId="{12EB2D8C-95A8-4D50-A9B8-FF1FA5ED1446}" destId="{9D38884E-981D-45EC-935F-488C6FE988D0}" srcOrd="0" destOrd="0" presId="urn:microsoft.com/office/officeart/2009/3/layout/StepUpProcess"/>
    <dgm:cxn modelId="{A083114A-BB0B-4DD6-9DC3-C18A34875EA0}" type="presOf" srcId="{C40D1358-A2D1-4985-9CF5-61CA3B6AE673}" destId="{7A74A773-6DA1-4268-803B-1FEA36B07598}" srcOrd="0" destOrd="0" presId="urn:microsoft.com/office/officeart/2009/3/layout/StepUpProcess"/>
    <dgm:cxn modelId="{2BD013BE-00AF-4AC2-9FEE-C0361FDBD61B}" type="presParOf" srcId="{D0495A73-3FCB-4B3A-B445-1B0923632E63}" destId="{04CE8FE7-69E9-49BE-8628-05B5A1E2B410}" srcOrd="0" destOrd="0" presId="urn:microsoft.com/office/officeart/2009/3/layout/StepUpProcess"/>
    <dgm:cxn modelId="{3A856F4F-A296-43DA-981A-B469E08DA6A7}" type="presParOf" srcId="{04CE8FE7-69E9-49BE-8628-05B5A1E2B410}" destId="{9952FC99-C6FF-433E-BCBC-42435DFFC69F}" srcOrd="0" destOrd="0" presId="urn:microsoft.com/office/officeart/2009/3/layout/StepUpProcess"/>
    <dgm:cxn modelId="{8606A20F-5B1E-4A5D-84EC-D630AF418877}" type="presParOf" srcId="{04CE8FE7-69E9-49BE-8628-05B5A1E2B410}" destId="{2B7B20CA-400D-45E4-BD7E-5558073C7693}" srcOrd="1" destOrd="0" presId="urn:microsoft.com/office/officeart/2009/3/layout/StepUpProcess"/>
    <dgm:cxn modelId="{EBAA2B74-280F-4560-B295-BE7AA734290F}" type="presParOf" srcId="{04CE8FE7-69E9-49BE-8628-05B5A1E2B410}" destId="{6CEF1F7B-1D8E-42D9-AEAD-7FBC6169DAB8}" srcOrd="2" destOrd="0" presId="urn:microsoft.com/office/officeart/2009/3/layout/StepUpProcess"/>
    <dgm:cxn modelId="{4E57E93F-5CCA-4FA2-AB46-6A96AF661513}" type="presParOf" srcId="{D0495A73-3FCB-4B3A-B445-1B0923632E63}" destId="{E6A4823E-FBA4-4D74-9580-65E3509D64B2}" srcOrd="1" destOrd="0" presId="urn:microsoft.com/office/officeart/2009/3/layout/StepUpProcess"/>
    <dgm:cxn modelId="{09994D17-C168-4724-802E-BFA42F6F8DA5}" type="presParOf" srcId="{E6A4823E-FBA4-4D74-9580-65E3509D64B2}" destId="{74BEC906-C0C7-48A5-8CB3-90C701209FAA}" srcOrd="0" destOrd="0" presId="urn:microsoft.com/office/officeart/2009/3/layout/StepUpProcess"/>
    <dgm:cxn modelId="{13BD131B-FB53-41F9-81E5-68EDC45EEDD2}" type="presParOf" srcId="{D0495A73-3FCB-4B3A-B445-1B0923632E63}" destId="{E3F13C39-AF84-4557-9837-C45BA6248883}" srcOrd="2" destOrd="0" presId="urn:microsoft.com/office/officeart/2009/3/layout/StepUpProcess"/>
    <dgm:cxn modelId="{93F5EB56-A636-480F-94FC-1CBE5B32D541}" type="presParOf" srcId="{E3F13C39-AF84-4557-9837-C45BA6248883}" destId="{2A1D554C-6F71-4B36-B24B-1DBC84F62710}" srcOrd="0" destOrd="0" presId="urn:microsoft.com/office/officeart/2009/3/layout/StepUpProcess"/>
    <dgm:cxn modelId="{DC4A4681-5F46-46E8-BCC9-F26855D063DE}" type="presParOf" srcId="{E3F13C39-AF84-4557-9837-C45BA6248883}" destId="{7A74A773-6DA1-4268-803B-1FEA36B07598}" srcOrd="1" destOrd="0" presId="urn:microsoft.com/office/officeart/2009/3/layout/StepUpProcess"/>
    <dgm:cxn modelId="{4146C528-79E4-4B03-95C2-14CFED8DCDAF}" type="presParOf" srcId="{E3F13C39-AF84-4557-9837-C45BA6248883}" destId="{D61E9D28-F277-4F24-B067-4B5AE236E24D}" srcOrd="2" destOrd="0" presId="urn:microsoft.com/office/officeart/2009/3/layout/StepUpProcess"/>
    <dgm:cxn modelId="{6B27B853-EECA-422E-A91E-6089DE665D17}" type="presParOf" srcId="{D0495A73-3FCB-4B3A-B445-1B0923632E63}" destId="{0117EA42-B6E3-4659-8559-F96700F96275}" srcOrd="3" destOrd="0" presId="urn:microsoft.com/office/officeart/2009/3/layout/StepUpProcess"/>
    <dgm:cxn modelId="{34FEABF6-9BB8-4137-9088-037E5A18F3E6}" type="presParOf" srcId="{0117EA42-B6E3-4659-8559-F96700F96275}" destId="{ADDBAEEE-B104-4B3D-AD2B-EF5A1AE1D34A}" srcOrd="0" destOrd="0" presId="urn:microsoft.com/office/officeart/2009/3/layout/StepUpProcess"/>
    <dgm:cxn modelId="{1F72329F-45BC-4DEE-998F-9A1D049F9E23}" type="presParOf" srcId="{D0495A73-3FCB-4B3A-B445-1B0923632E63}" destId="{25D77A7A-5430-4479-BB69-E69D12233F16}" srcOrd="4" destOrd="0" presId="urn:microsoft.com/office/officeart/2009/3/layout/StepUpProcess"/>
    <dgm:cxn modelId="{F1FD61E2-C5B5-4A9B-939B-E79C1973734D}" type="presParOf" srcId="{25D77A7A-5430-4479-BB69-E69D12233F16}" destId="{8C2D1D8C-AD1D-4C9B-A0D6-8551134175F9}" srcOrd="0" destOrd="0" presId="urn:microsoft.com/office/officeart/2009/3/layout/StepUpProcess"/>
    <dgm:cxn modelId="{FC9B825C-AE6A-431E-ABB4-4879C30ACD26}" type="presParOf" srcId="{25D77A7A-5430-4479-BB69-E69D12233F16}" destId="{9D38884E-981D-45EC-935F-488C6FE988D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C8940C-F34B-4F8C-BB2C-B078DC0175A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49BA3B2-25FF-43DC-A2D2-A4EE8B5123EE}">
      <dgm:prSet phldrT="[Texto]" custT="1"/>
      <dgm:spPr/>
      <dgm:t>
        <a:bodyPr/>
        <a:lstStyle/>
        <a:p>
          <a:r>
            <a:rPr lang="es-CO" sz="2400" dirty="0" smtClean="0"/>
            <a:t>Nombre del Programa</a:t>
          </a:r>
          <a:endParaRPr lang="es-CO" sz="2400" dirty="0"/>
        </a:p>
      </dgm:t>
    </dgm:pt>
    <dgm:pt modelId="{C86D98C0-EBA7-4172-8550-61784B34074F}" type="parTrans" cxnId="{51B316D3-F7EB-4060-89A4-24BB3753BA4C}">
      <dgm:prSet/>
      <dgm:spPr/>
      <dgm:t>
        <a:bodyPr/>
        <a:lstStyle/>
        <a:p>
          <a:endParaRPr lang="es-CO"/>
        </a:p>
      </dgm:t>
    </dgm:pt>
    <dgm:pt modelId="{4D18E9F0-FB75-4B8F-8FB7-A1BED6393162}" type="sibTrans" cxnId="{51B316D3-F7EB-4060-89A4-24BB3753BA4C}">
      <dgm:prSet/>
      <dgm:spPr/>
      <dgm:t>
        <a:bodyPr/>
        <a:lstStyle/>
        <a:p>
          <a:endParaRPr lang="es-CO"/>
        </a:p>
      </dgm:t>
    </dgm:pt>
    <dgm:pt modelId="{CF1E7704-92AF-494C-84FD-43563FF8A08F}">
      <dgm:prSet custT="1"/>
      <dgm:spPr/>
      <dgm:t>
        <a:bodyPr/>
        <a:lstStyle/>
        <a:p>
          <a:r>
            <a:rPr lang="es-CO" sz="2400" dirty="0" smtClean="0"/>
            <a:t>Definición</a:t>
          </a:r>
        </a:p>
      </dgm:t>
    </dgm:pt>
    <dgm:pt modelId="{41341C86-EEF3-4363-815F-B039ECBCBEDA}" type="parTrans" cxnId="{1EA45DAC-BC03-40F0-A84D-5E0864803CB7}">
      <dgm:prSet/>
      <dgm:spPr/>
      <dgm:t>
        <a:bodyPr/>
        <a:lstStyle/>
        <a:p>
          <a:endParaRPr lang="es-CO"/>
        </a:p>
      </dgm:t>
    </dgm:pt>
    <dgm:pt modelId="{00428692-3500-408D-8845-DD24A3EC58C0}" type="sibTrans" cxnId="{1EA45DAC-BC03-40F0-A84D-5E0864803CB7}">
      <dgm:prSet/>
      <dgm:spPr/>
      <dgm:t>
        <a:bodyPr/>
        <a:lstStyle/>
        <a:p>
          <a:endParaRPr lang="es-CO"/>
        </a:p>
      </dgm:t>
    </dgm:pt>
    <dgm:pt modelId="{F8F32001-5BAC-45AA-AD88-AAF44D4825CA}">
      <dgm:prSet custT="1"/>
      <dgm:spPr/>
      <dgm:t>
        <a:bodyPr/>
        <a:lstStyle/>
        <a:p>
          <a:r>
            <a:rPr lang="es-CO" sz="2400" dirty="0" smtClean="0"/>
            <a:t>Objetivos</a:t>
          </a:r>
        </a:p>
      </dgm:t>
    </dgm:pt>
    <dgm:pt modelId="{E03661B5-55DB-4DD4-BB46-2A65EAC41384}" type="parTrans" cxnId="{A32E4F93-1DE2-47AF-93AA-9589164F38D7}">
      <dgm:prSet/>
      <dgm:spPr/>
      <dgm:t>
        <a:bodyPr/>
        <a:lstStyle/>
        <a:p>
          <a:endParaRPr lang="es-CO"/>
        </a:p>
      </dgm:t>
    </dgm:pt>
    <dgm:pt modelId="{5B7CB820-E203-49AB-B488-338B566407D7}" type="sibTrans" cxnId="{A32E4F93-1DE2-47AF-93AA-9589164F38D7}">
      <dgm:prSet/>
      <dgm:spPr/>
      <dgm:t>
        <a:bodyPr/>
        <a:lstStyle/>
        <a:p>
          <a:endParaRPr lang="es-CO"/>
        </a:p>
      </dgm:t>
    </dgm:pt>
    <dgm:pt modelId="{90DC1A2F-5166-40D7-BBAE-A3B59BF45A2B}">
      <dgm:prSet custT="1"/>
      <dgm:spPr/>
      <dgm:t>
        <a:bodyPr/>
        <a:lstStyle/>
        <a:p>
          <a:r>
            <a:rPr lang="es-CO" sz="2400" dirty="0" smtClean="0"/>
            <a:t>Nombre del Proyecto</a:t>
          </a:r>
        </a:p>
      </dgm:t>
    </dgm:pt>
    <dgm:pt modelId="{2F4A5ED0-777C-4E74-8508-C48E98261286}" type="parTrans" cxnId="{732B6C27-293C-483A-98DE-C2A11F5DB8FD}">
      <dgm:prSet/>
      <dgm:spPr/>
      <dgm:t>
        <a:bodyPr/>
        <a:lstStyle/>
        <a:p>
          <a:endParaRPr lang="es-CO"/>
        </a:p>
      </dgm:t>
    </dgm:pt>
    <dgm:pt modelId="{ACDEDBE3-9E18-4896-80A5-84EC14790A12}" type="sibTrans" cxnId="{732B6C27-293C-483A-98DE-C2A11F5DB8FD}">
      <dgm:prSet/>
      <dgm:spPr/>
      <dgm:t>
        <a:bodyPr/>
        <a:lstStyle/>
        <a:p>
          <a:endParaRPr lang="es-CO"/>
        </a:p>
      </dgm:t>
    </dgm:pt>
    <dgm:pt modelId="{F916FA53-C191-47C6-A89C-76E7DE7F5778}">
      <dgm:prSet custT="1"/>
      <dgm:spPr/>
      <dgm:t>
        <a:bodyPr/>
        <a:lstStyle/>
        <a:p>
          <a:r>
            <a:rPr lang="es-CO" sz="2400" dirty="0" smtClean="0"/>
            <a:t>Objetivo </a:t>
          </a:r>
        </a:p>
      </dgm:t>
    </dgm:pt>
    <dgm:pt modelId="{36C188EB-BBCF-4EC7-BA92-FF7B8C2E84DB}" type="parTrans" cxnId="{1FA37716-FFA7-49D6-A8DE-E1B83643EB28}">
      <dgm:prSet/>
      <dgm:spPr/>
      <dgm:t>
        <a:bodyPr/>
        <a:lstStyle/>
        <a:p>
          <a:endParaRPr lang="es-CO"/>
        </a:p>
      </dgm:t>
    </dgm:pt>
    <dgm:pt modelId="{B748DBDE-2C5C-4B75-BE07-EDCF63F4736C}" type="sibTrans" cxnId="{1FA37716-FFA7-49D6-A8DE-E1B83643EB28}">
      <dgm:prSet/>
      <dgm:spPr/>
      <dgm:t>
        <a:bodyPr/>
        <a:lstStyle/>
        <a:p>
          <a:endParaRPr lang="es-CO"/>
        </a:p>
      </dgm:t>
    </dgm:pt>
    <dgm:pt modelId="{3503C89B-4353-40F8-8573-D43AF9CE6C5C}">
      <dgm:prSet custT="1"/>
      <dgm:spPr/>
      <dgm:t>
        <a:bodyPr/>
        <a:lstStyle/>
        <a:p>
          <a:r>
            <a:rPr lang="es-CO" sz="2400" dirty="0" smtClean="0"/>
            <a:t>Acciones</a:t>
          </a:r>
        </a:p>
      </dgm:t>
    </dgm:pt>
    <dgm:pt modelId="{5467B2D2-7437-469C-BE19-6D0DCD74818A}" type="parTrans" cxnId="{C00B2A2E-F6C6-4CC7-A3A4-3007A1253D79}">
      <dgm:prSet/>
      <dgm:spPr/>
      <dgm:t>
        <a:bodyPr/>
        <a:lstStyle/>
        <a:p>
          <a:endParaRPr lang="es-CO"/>
        </a:p>
      </dgm:t>
    </dgm:pt>
    <dgm:pt modelId="{403B5536-FD31-4072-8038-1A1C48B404E0}" type="sibTrans" cxnId="{C00B2A2E-F6C6-4CC7-A3A4-3007A1253D79}">
      <dgm:prSet/>
      <dgm:spPr/>
      <dgm:t>
        <a:bodyPr/>
        <a:lstStyle/>
        <a:p>
          <a:endParaRPr lang="es-CO"/>
        </a:p>
      </dgm:t>
    </dgm:pt>
    <dgm:pt modelId="{C604D60A-875D-4BA4-9F5C-0F323D80B585}">
      <dgm:prSet custT="1"/>
      <dgm:spPr/>
      <dgm:t>
        <a:bodyPr/>
        <a:lstStyle/>
        <a:p>
          <a:r>
            <a:rPr lang="es-CO" sz="2400" dirty="0" smtClean="0"/>
            <a:t>Indicadores de Gestión</a:t>
          </a:r>
        </a:p>
      </dgm:t>
    </dgm:pt>
    <dgm:pt modelId="{21C3D043-E5DC-45CB-8B24-51981CC5E3E4}" type="parTrans" cxnId="{154C1855-773D-4BBB-9001-6D5D05956CAC}">
      <dgm:prSet/>
      <dgm:spPr/>
      <dgm:t>
        <a:bodyPr/>
        <a:lstStyle/>
        <a:p>
          <a:endParaRPr lang="es-CO"/>
        </a:p>
      </dgm:t>
    </dgm:pt>
    <dgm:pt modelId="{93323BF8-08F6-45CD-A486-4830EE60B5D0}" type="sibTrans" cxnId="{154C1855-773D-4BBB-9001-6D5D05956CAC}">
      <dgm:prSet/>
      <dgm:spPr/>
      <dgm:t>
        <a:bodyPr/>
        <a:lstStyle/>
        <a:p>
          <a:endParaRPr lang="es-CO"/>
        </a:p>
      </dgm:t>
    </dgm:pt>
    <dgm:pt modelId="{BFE55D0D-1225-4FBE-B7BB-EC5684C84631}" type="pres">
      <dgm:prSet presAssocID="{38C8940C-F34B-4F8C-BB2C-B078DC0175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296505B-B247-4253-B259-B830E6AFE1D2}" type="pres">
      <dgm:prSet presAssocID="{38C8940C-F34B-4F8C-BB2C-B078DC0175A5}" presName="Name1" presStyleCnt="0"/>
      <dgm:spPr/>
      <dgm:t>
        <a:bodyPr/>
        <a:lstStyle/>
        <a:p>
          <a:endParaRPr lang="es-CO"/>
        </a:p>
      </dgm:t>
    </dgm:pt>
    <dgm:pt modelId="{696DE51E-B434-4D7D-8299-DCB7ECB5E8BA}" type="pres">
      <dgm:prSet presAssocID="{38C8940C-F34B-4F8C-BB2C-B078DC0175A5}" presName="cycle" presStyleCnt="0"/>
      <dgm:spPr/>
      <dgm:t>
        <a:bodyPr/>
        <a:lstStyle/>
        <a:p>
          <a:endParaRPr lang="es-CO"/>
        </a:p>
      </dgm:t>
    </dgm:pt>
    <dgm:pt modelId="{87085B70-549E-49D5-BDE4-B6EE090ACCA0}" type="pres">
      <dgm:prSet presAssocID="{38C8940C-F34B-4F8C-BB2C-B078DC0175A5}" presName="srcNode" presStyleLbl="node1" presStyleIdx="0" presStyleCnt="7"/>
      <dgm:spPr/>
      <dgm:t>
        <a:bodyPr/>
        <a:lstStyle/>
        <a:p>
          <a:endParaRPr lang="es-CO"/>
        </a:p>
      </dgm:t>
    </dgm:pt>
    <dgm:pt modelId="{D328B3B6-F3A8-47C5-B272-CFD0AFC1B3D3}" type="pres">
      <dgm:prSet presAssocID="{38C8940C-F34B-4F8C-BB2C-B078DC0175A5}" presName="conn" presStyleLbl="parChTrans1D2" presStyleIdx="0" presStyleCnt="1"/>
      <dgm:spPr/>
      <dgm:t>
        <a:bodyPr/>
        <a:lstStyle/>
        <a:p>
          <a:endParaRPr lang="es-CO"/>
        </a:p>
      </dgm:t>
    </dgm:pt>
    <dgm:pt modelId="{6363B178-A899-434F-809C-D2BAA832CB99}" type="pres">
      <dgm:prSet presAssocID="{38C8940C-F34B-4F8C-BB2C-B078DC0175A5}" presName="extraNode" presStyleLbl="node1" presStyleIdx="0" presStyleCnt="7"/>
      <dgm:spPr/>
      <dgm:t>
        <a:bodyPr/>
        <a:lstStyle/>
        <a:p>
          <a:endParaRPr lang="es-CO"/>
        </a:p>
      </dgm:t>
    </dgm:pt>
    <dgm:pt modelId="{A60C9C2E-67D5-4D2C-AF55-B97D4523F2CF}" type="pres">
      <dgm:prSet presAssocID="{38C8940C-F34B-4F8C-BB2C-B078DC0175A5}" presName="dstNode" presStyleLbl="node1" presStyleIdx="0" presStyleCnt="7"/>
      <dgm:spPr/>
      <dgm:t>
        <a:bodyPr/>
        <a:lstStyle/>
        <a:p>
          <a:endParaRPr lang="es-CO"/>
        </a:p>
      </dgm:t>
    </dgm:pt>
    <dgm:pt modelId="{F53997CF-D850-403F-90EC-4E411E2825A2}" type="pres">
      <dgm:prSet presAssocID="{A49BA3B2-25FF-43DC-A2D2-A4EE8B5123E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8CE9E8-70D3-4B7D-A763-2FAFC76C38EE}" type="pres">
      <dgm:prSet presAssocID="{A49BA3B2-25FF-43DC-A2D2-A4EE8B5123EE}" presName="accent_1" presStyleCnt="0"/>
      <dgm:spPr/>
      <dgm:t>
        <a:bodyPr/>
        <a:lstStyle/>
        <a:p>
          <a:endParaRPr lang="es-CO"/>
        </a:p>
      </dgm:t>
    </dgm:pt>
    <dgm:pt modelId="{3CFBE8C8-B7B5-47B0-BD28-61B8A2EAD6DE}" type="pres">
      <dgm:prSet presAssocID="{A49BA3B2-25FF-43DC-A2D2-A4EE8B5123EE}" presName="accentRepeatNode" presStyleLbl="solidFgAcc1" presStyleIdx="0" presStyleCnt="7"/>
      <dgm:spPr/>
      <dgm:t>
        <a:bodyPr/>
        <a:lstStyle/>
        <a:p>
          <a:endParaRPr lang="es-CO"/>
        </a:p>
      </dgm:t>
    </dgm:pt>
    <dgm:pt modelId="{AE7D3F13-10B8-4644-B3B0-D039E3236040}" type="pres">
      <dgm:prSet presAssocID="{CF1E7704-92AF-494C-84FD-43563FF8A08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EF6752-BE14-4E26-A194-59550F75C459}" type="pres">
      <dgm:prSet presAssocID="{CF1E7704-92AF-494C-84FD-43563FF8A08F}" presName="accent_2" presStyleCnt="0"/>
      <dgm:spPr/>
      <dgm:t>
        <a:bodyPr/>
        <a:lstStyle/>
        <a:p>
          <a:endParaRPr lang="es-CO"/>
        </a:p>
      </dgm:t>
    </dgm:pt>
    <dgm:pt modelId="{3F46E702-E293-469D-B6C9-6FA16DDEF22F}" type="pres">
      <dgm:prSet presAssocID="{CF1E7704-92AF-494C-84FD-43563FF8A08F}" presName="accentRepeatNode" presStyleLbl="solidFgAcc1" presStyleIdx="1" presStyleCnt="7"/>
      <dgm:spPr/>
      <dgm:t>
        <a:bodyPr/>
        <a:lstStyle/>
        <a:p>
          <a:endParaRPr lang="es-CO"/>
        </a:p>
      </dgm:t>
    </dgm:pt>
    <dgm:pt modelId="{BB2E4244-9CFC-4A0D-8183-D8DE295F40F7}" type="pres">
      <dgm:prSet presAssocID="{F8F32001-5BAC-45AA-AD88-AAF44D482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994B7B-3B16-46D5-8CD2-250DAA70C1A3}" type="pres">
      <dgm:prSet presAssocID="{F8F32001-5BAC-45AA-AD88-AAF44D4825CA}" presName="accent_3" presStyleCnt="0"/>
      <dgm:spPr/>
      <dgm:t>
        <a:bodyPr/>
        <a:lstStyle/>
        <a:p>
          <a:endParaRPr lang="es-CO"/>
        </a:p>
      </dgm:t>
    </dgm:pt>
    <dgm:pt modelId="{0AEB07D5-9E16-4A24-A82F-AF2B82699901}" type="pres">
      <dgm:prSet presAssocID="{F8F32001-5BAC-45AA-AD88-AAF44D4825CA}" presName="accentRepeatNode" presStyleLbl="solidFgAcc1" presStyleIdx="2" presStyleCnt="7"/>
      <dgm:spPr/>
      <dgm:t>
        <a:bodyPr/>
        <a:lstStyle/>
        <a:p>
          <a:endParaRPr lang="es-CO"/>
        </a:p>
      </dgm:t>
    </dgm:pt>
    <dgm:pt modelId="{A1252054-2ADC-4744-9B49-DC299185A2DF}" type="pres">
      <dgm:prSet presAssocID="{90DC1A2F-5166-40D7-BBAE-A3B59BF45A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226B23-3313-466A-8203-A6DFF958E76A}" type="pres">
      <dgm:prSet presAssocID="{90DC1A2F-5166-40D7-BBAE-A3B59BF45A2B}" presName="accent_4" presStyleCnt="0"/>
      <dgm:spPr/>
      <dgm:t>
        <a:bodyPr/>
        <a:lstStyle/>
        <a:p>
          <a:endParaRPr lang="es-CO"/>
        </a:p>
      </dgm:t>
    </dgm:pt>
    <dgm:pt modelId="{DD29CD7D-F1D9-435E-97D9-DE52CB49E9C1}" type="pres">
      <dgm:prSet presAssocID="{90DC1A2F-5166-40D7-BBAE-A3B59BF45A2B}" presName="accentRepeatNode" presStyleLbl="solidFgAcc1" presStyleIdx="3" presStyleCnt="7"/>
      <dgm:spPr/>
      <dgm:t>
        <a:bodyPr/>
        <a:lstStyle/>
        <a:p>
          <a:endParaRPr lang="es-CO"/>
        </a:p>
      </dgm:t>
    </dgm:pt>
    <dgm:pt modelId="{CEDA24C6-0B89-475A-BAA9-31F7BC7C8012}" type="pres">
      <dgm:prSet presAssocID="{F916FA53-C191-47C6-A89C-76E7DE7F577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0C9031-4027-46D6-BF6E-A78284EAC36D}" type="pres">
      <dgm:prSet presAssocID="{F916FA53-C191-47C6-A89C-76E7DE7F5778}" presName="accent_5" presStyleCnt="0"/>
      <dgm:spPr/>
      <dgm:t>
        <a:bodyPr/>
        <a:lstStyle/>
        <a:p>
          <a:endParaRPr lang="es-CO"/>
        </a:p>
      </dgm:t>
    </dgm:pt>
    <dgm:pt modelId="{A09CD6A6-8474-4580-8A5F-2958D5D243FA}" type="pres">
      <dgm:prSet presAssocID="{F916FA53-C191-47C6-A89C-76E7DE7F5778}" presName="accentRepeatNode" presStyleLbl="solidFgAcc1" presStyleIdx="4" presStyleCnt="7"/>
      <dgm:spPr/>
      <dgm:t>
        <a:bodyPr/>
        <a:lstStyle/>
        <a:p>
          <a:endParaRPr lang="es-CO"/>
        </a:p>
      </dgm:t>
    </dgm:pt>
    <dgm:pt modelId="{A5D833D1-10D6-45A8-A374-9155544F406E}" type="pres">
      <dgm:prSet presAssocID="{3503C89B-4353-40F8-8573-D43AF9CE6C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C9DB2C-BC7A-4E6A-9817-AA43511BA57E}" type="pres">
      <dgm:prSet presAssocID="{3503C89B-4353-40F8-8573-D43AF9CE6C5C}" presName="accent_6" presStyleCnt="0"/>
      <dgm:spPr/>
      <dgm:t>
        <a:bodyPr/>
        <a:lstStyle/>
        <a:p>
          <a:endParaRPr lang="es-CO"/>
        </a:p>
      </dgm:t>
    </dgm:pt>
    <dgm:pt modelId="{9F6362AA-6E48-4924-AD0D-0C2DF46741F5}" type="pres">
      <dgm:prSet presAssocID="{3503C89B-4353-40F8-8573-D43AF9CE6C5C}" presName="accentRepeatNode" presStyleLbl="solidFgAcc1" presStyleIdx="5" presStyleCnt="7"/>
      <dgm:spPr/>
      <dgm:t>
        <a:bodyPr/>
        <a:lstStyle/>
        <a:p>
          <a:endParaRPr lang="es-CO"/>
        </a:p>
      </dgm:t>
    </dgm:pt>
    <dgm:pt modelId="{B78BA388-D362-42CE-8505-8D1EF0FBD4A6}" type="pres">
      <dgm:prSet presAssocID="{C604D60A-875D-4BA4-9F5C-0F323D80B58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D668E9-9050-4A97-8959-3837901E082C}" type="pres">
      <dgm:prSet presAssocID="{C604D60A-875D-4BA4-9F5C-0F323D80B585}" presName="accent_7" presStyleCnt="0"/>
      <dgm:spPr/>
      <dgm:t>
        <a:bodyPr/>
        <a:lstStyle/>
        <a:p>
          <a:endParaRPr lang="es-CO"/>
        </a:p>
      </dgm:t>
    </dgm:pt>
    <dgm:pt modelId="{58C60117-7397-4F2B-A048-850BA6B2ACC3}" type="pres">
      <dgm:prSet presAssocID="{C604D60A-875D-4BA4-9F5C-0F323D80B585}" presName="accentRepeatNode" presStyleLbl="solidFgAcc1" presStyleIdx="6" presStyleCnt="7"/>
      <dgm:spPr/>
      <dgm:t>
        <a:bodyPr/>
        <a:lstStyle/>
        <a:p>
          <a:endParaRPr lang="es-CO"/>
        </a:p>
      </dgm:t>
    </dgm:pt>
  </dgm:ptLst>
  <dgm:cxnLst>
    <dgm:cxn modelId="{A32E4F93-1DE2-47AF-93AA-9589164F38D7}" srcId="{38C8940C-F34B-4F8C-BB2C-B078DC0175A5}" destId="{F8F32001-5BAC-45AA-AD88-AAF44D4825CA}" srcOrd="2" destOrd="0" parTransId="{E03661B5-55DB-4DD4-BB46-2A65EAC41384}" sibTransId="{5B7CB820-E203-49AB-B488-338B566407D7}"/>
    <dgm:cxn modelId="{51B316D3-F7EB-4060-89A4-24BB3753BA4C}" srcId="{38C8940C-F34B-4F8C-BB2C-B078DC0175A5}" destId="{A49BA3B2-25FF-43DC-A2D2-A4EE8B5123EE}" srcOrd="0" destOrd="0" parTransId="{C86D98C0-EBA7-4172-8550-61784B34074F}" sibTransId="{4D18E9F0-FB75-4B8F-8FB7-A1BED6393162}"/>
    <dgm:cxn modelId="{154C1855-773D-4BBB-9001-6D5D05956CAC}" srcId="{38C8940C-F34B-4F8C-BB2C-B078DC0175A5}" destId="{C604D60A-875D-4BA4-9F5C-0F323D80B585}" srcOrd="6" destOrd="0" parTransId="{21C3D043-E5DC-45CB-8B24-51981CC5E3E4}" sibTransId="{93323BF8-08F6-45CD-A486-4830EE60B5D0}"/>
    <dgm:cxn modelId="{1EA45DAC-BC03-40F0-A84D-5E0864803CB7}" srcId="{38C8940C-F34B-4F8C-BB2C-B078DC0175A5}" destId="{CF1E7704-92AF-494C-84FD-43563FF8A08F}" srcOrd="1" destOrd="0" parTransId="{41341C86-EEF3-4363-815F-B039ECBCBEDA}" sibTransId="{00428692-3500-408D-8845-DD24A3EC58C0}"/>
    <dgm:cxn modelId="{7627DFDC-FEC3-4A56-A6CC-0FB928641520}" type="presOf" srcId="{38C8940C-F34B-4F8C-BB2C-B078DC0175A5}" destId="{BFE55D0D-1225-4FBE-B7BB-EC5684C84631}" srcOrd="0" destOrd="0" presId="urn:microsoft.com/office/officeart/2008/layout/VerticalCurvedList"/>
    <dgm:cxn modelId="{EA51AA79-1F73-4BC1-BDCD-DB076A5DAF05}" type="presOf" srcId="{F8F32001-5BAC-45AA-AD88-AAF44D4825CA}" destId="{BB2E4244-9CFC-4A0D-8183-D8DE295F40F7}" srcOrd="0" destOrd="0" presId="urn:microsoft.com/office/officeart/2008/layout/VerticalCurvedList"/>
    <dgm:cxn modelId="{79F69C6F-22CE-4546-89B2-3274C053768F}" type="presOf" srcId="{A49BA3B2-25FF-43DC-A2D2-A4EE8B5123EE}" destId="{F53997CF-D850-403F-90EC-4E411E2825A2}" srcOrd="0" destOrd="0" presId="urn:microsoft.com/office/officeart/2008/layout/VerticalCurvedList"/>
    <dgm:cxn modelId="{77DB9DC5-681E-4AD6-8C61-2EF1BF06F593}" type="presOf" srcId="{3503C89B-4353-40F8-8573-D43AF9CE6C5C}" destId="{A5D833D1-10D6-45A8-A374-9155544F406E}" srcOrd="0" destOrd="0" presId="urn:microsoft.com/office/officeart/2008/layout/VerticalCurvedList"/>
    <dgm:cxn modelId="{C00B2A2E-F6C6-4CC7-A3A4-3007A1253D79}" srcId="{38C8940C-F34B-4F8C-BB2C-B078DC0175A5}" destId="{3503C89B-4353-40F8-8573-D43AF9CE6C5C}" srcOrd="5" destOrd="0" parTransId="{5467B2D2-7437-469C-BE19-6D0DCD74818A}" sibTransId="{403B5536-FD31-4072-8038-1A1C48B404E0}"/>
    <dgm:cxn modelId="{DE8D4E02-D50D-41BC-8178-8DEBB2BB1523}" type="presOf" srcId="{F916FA53-C191-47C6-A89C-76E7DE7F5778}" destId="{CEDA24C6-0B89-475A-BAA9-31F7BC7C8012}" srcOrd="0" destOrd="0" presId="urn:microsoft.com/office/officeart/2008/layout/VerticalCurvedList"/>
    <dgm:cxn modelId="{1FA37716-FFA7-49D6-A8DE-E1B83643EB28}" srcId="{38C8940C-F34B-4F8C-BB2C-B078DC0175A5}" destId="{F916FA53-C191-47C6-A89C-76E7DE7F5778}" srcOrd="4" destOrd="0" parTransId="{36C188EB-BBCF-4EC7-BA92-FF7B8C2E84DB}" sibTransId="{B748DBDE-2C5C-4B75-BE07-EDCF63F4736C}"/>
    <dgm:cxn modelId="{AFF42FCD-C3E2-422B-A602-9566D4860333}" type="presOf" srcId="{C604D60A-875D-4BA4-9F5C-0F323D80B585}" destId="{B78BA388-D362-42CE-8505-8D1EF0FBD4A6}" srcOrd="0" destOrd="0" presId="urn:microsoft.com/office/officeart/2008/layout/VerticalCurvedList"/>
    <dgm:cxn modelId="{5078BAB8-7215-4FD2-AE12-E71AB91C4A31}" type="presOf" srcId="{4D18E9F0-FB75-4B8F-8FB7-A1BED6393162}" destId="{D328B3B6-F3A8-47C5-B272-CFD0AFC1B3D3}" srcOrd="0" destOrd="0" presId="urn:microsoft.com/office/officeart/2008/layout/VerticalCurvedList"/>
    <dgm:cxn modelId="{FDA154EE-C0A1-43CF-9DAE-D09D33B78E2F}" type="presOf" srcId="{CF1E7704-92AF-494C-84FD-43563FF8A08F}" destId="{AE7D3F13-10B8-4644-B3B0-D039E3236040}" srcOrd="0" destOrd="0" presId="urn:microsoft.com/office/officeart/2008/layout/VerticalCurvedList"/>
    <dgm:cxn modelId="{732B6C27-293C-483A-98DE-C2A11F5DB8FD}" srcId="{38C8940C-F34B-4F8C-BB2C-B078DC0175A5}" destId="{90DC1A2F-5166-40D7-BBAE-A3B59BF45A2B}" srcOrd="3" destOrd="0" parTransId="{2F4A5ED0-777C-4E74-8508-C48E98261286}" sibTransId="{ACDEDBE3-9E18-4896-80A5-84EC14790A12}"/>
    <dgm:cxn modelId="{84AE7BDA-CE09-427D-83C2-9C294AE6C8C7}" type="presOf" srcId="{90DC1A2F-5166-40D7-BBAE-A3B59BF45A2B}" destId="{A1252054-2ADC-4744-9B49-DC299185A2DF}" srcOrd="0" destOrd="0" presId="urn:microsoft.com/office/officeart/2008/layout/VerticalCurvedList"/>
    <dgm:cxn modelId="{9E09018A-E62E-4422-AC67-17D403594C13}" type="presParOf" srcId="{BFE55D0D-1225-4FBE-B7BB-EC5684C84631}" destId="{B296505B-B247-4253-B259-B830E6AFE1D2}" srcOrd="0" destOrd="0" presId="urn:microsoft.com/office/officeart/2008/layout/VerticalCurvedList"/>
    <dgm:cxn modelId="{6DFB7743-1C09-4EE2-A26D-9B00DC72ED7E}" type="presParOf" srcId="{B296505B-B247-4253-B259-B830E6AFE1D2}" destId="{696DE51E-B434-4D7D-8299-DCB7ECB5E8BA}" srcOrd="0" destOrd="0" presId="urn:microsoft.com/office/officeart/2008/layout/VerticalCurvedList"/>
    <dgm:cxn modelId="{D333721B-C4F1-422D-831C-68875EF86265}" type="presParOf" srcId="{696DE51E-B434-4D7D-8299-DCB7ECB5E8BA}" destId="{87085B70-549E-49D5-BDE4-B6EE090ACCA0}" srcOrd="0" destOrd="0" presId="urn:microsoft.com/office/officeart/2008/layout/VerticalCurvedList"/>
    <dgm:cxn modelId="{65FE8285-4A2D-4745-B581-9EA3DDCCDC3E}" type="presParOf" srcId="{696DE51E-B434-4D7D-8299-DCB7ECB5E8BA}" destId="{D328B3B6-F3A8-47C5-B272-CFD0AFC1B3D3}" srcOrd="1" destOrd="0" presId="urn:microsoft.com/office/officeart/2008/layout/VerticalCurvedList"/>
    <dgm:cxn modelId="{4552CF02-C5E3-4344-AD54-9F249EEAE9F4}" type="presParOf" srcId="{696DE51E-B434-4D7D-8299-DCB7ECB5E8BA}" destId="{6363B178-A899-434F-809C-D2BAA832CB99}" srcOrd="2" destOrd="0" presId="urn:microsoft.com/office/officeart/2008/layout/VerticalCurvedList"/>
    <dgm:cxn modelId="{147B500F-A730-4F52-AAB3-103B505DC187}" type="presParOf" srcId="{696DE51E-B434-4D7D-8299-DCB7ECB5E8BA}" destId="{A60C9C2E-67D5-4D2C-AF55-B97D4523F2CF}" srcOrd="3" destOrd="0" presId="urn:microsoft.com/office/officeart/2008/layout/VerticalCurvedList"/>
    <dgm:cxn modelId="{D5138E22-8176-425B-AADB-43C63C885667}" type="presParOf" srcId="{B296505B-B247-4253-B259-B830E6AFE1D2}" destId="{F53997CF-D850-403F-90EC-4E411E2825A2}" srcOrd="1" destOrd="0" presId="urn:microsoft.com/office/officeart/2008/layout/VerticalCurvedList"/>
    <dgm:cxn modelId="{1C63C44F-45E4-48D7-B045-4F6CDFDCD1EA}" type="presParOf" srcId="{B296505B-B247-4253-B259-B830E6AFE1D2}" destId="{3E8CE9E8-70D3-4B7D-A763-2FAFC76C38EE}" srcOrd="2" destOrd="0" presId="urn:microsoft.com/office/officeart/2008/layout/VerticalCurvedList"/>
    <dgm:cxn modelId="{65325729-2DF5-435C-8E7D-EF01BC07AF60}" type="presParOf" srcId="{3E8CE9E8-70D3-4B7D-A763-2FAFC76C38EE}" destId="{3CFBE8C8-B7B5-47B0-BD28-61B8A2EAD6DE}" srcOrd="0" destOrd="0" presId="urn:microsoft.com/office/officeart/2008/layout/VerticalCurvedList"/>
    <dgm:cxn modelId="{EE2486F1-455E-43CE-A56A-A2EF80EDD1DC}" type="presParOf" srcId="{B296505B-B247-4253-B259-B830E6AFE1D2}" destId="{AE7D3F13-10B8-4644-B3B0-D039E3236040}" srcOrd="3" destOrd="0" presId="urn:microsoft.com/office/officeart/2008/layout/VerticalCurvedList"/>
    <dgm:cxn modelId="{FA21CECD-960C-455C-9B33-3DFA8227B8E2}" type="presParOf" srcId="{B296505B-B247-4253-B259-B830E6AFE1D2}" destId="{D6EF6752-BE14-4E26-A194-59550F75C459}" srcOrd="4" destOrd="0" presId="urn:microsoft.com/office/officeart/2008/layout/VerticalCurvedList"/>
    <dgm:cxn modelId="{BEF8C643-AD62-4AED-8BD6-9D84B4FAA024}" type="presParOf" srcId="{D6EF6752-BE14-4E26-A194-59550F75C459}" destId="{3F46E702-E293-469D-B6C9-6FA16DDEF22F}" srcOrd="0" destOrd="0" presId="urn:microsoft.com/office/officeart/2008/layout/VerticalCurvedList"/>
    <dgm:cxn modelId="{2817E7D4-3B34-4725-A92A-333035CF6A43}" type="presParOf" srcId="{B296505B-B247-4253-B259-B830E6AFE1D2}" destId="{BB2E4244-9CFC-4A0D-8183-D8DE295F40F7}" srcOrd="5" destOrd="0" presId="urn:microsoft.com/office/officeart/2008/layout/VerticalCurvedList"/>
    <dgm:cxn modelId="{9B703EF0-5F6B-485F-B38D-D18E9941BFB5}" type="presParOf" srcId="{B296505B-B247-4253-B259-B830E6AFE1D2}" destId="{63994B7B-3B16-46D5-8CD2-250DAA70C1A3}" srcOrd="6" destOrd="0" presId="urn:microsoft.com/office/officeart/2008/layout/VerticalCurvedList"/>
    <dgm:cxn modelId="{B76C4FA9-4924-462C-87E9-2154D57D8950}" type="presParOf" srcId="{63994B7B-3B16-46D5-8CD2-250DAA70C1A3}" destId="{0AEB07D5-9E16-4A24-A82F-AF2B82699901}" srcOrd="0" destOrd="0" presId="urn:microsoft.com/office/officeart/2008/layout/VerticalCurvedList"/>
    <dgm:cxn modelId="{72C01BD6-5AC7-4118-A0F8-8298DDAD2CE0}" type="presParOf" srcId="{B296505B-B247-4253-B259-B830E6AFE1D2}" destId="{A1252054-2ADC-4744-9B49-DC299185A2DF}" srcOrd="7" destOrd="0" presId="urn:microsoft.com/office/officeart/2008/layout/VerticalCurvedList"/>
    <dgm:cxn modelId="{601DB511-243B-4480-B028-FEBB09AAF1B7}" type="presParOf" srcId="{B296505B-B247-4253-B259-B830E6AFE1D2}" destId="{52226B23-3313-466A-8203-A6DFF958E76A}" srcOrd="8" destOrd="0" presId="urn:microsoft.com/office/officeart/2008/layout/VerticalCurvedList"/>
    <dgm:cxn modelId="{79116210-975B-4AFD-9FC7-93F7F267F514}" type="presParOf" srcId="{52226B23-3313-466A-8203-A6DFF958E76A}" destId="{DD29CD7D-F1D9-435E-97D9-DE52CB49E9C1}" srcOrd="0" destOrd="0" presId="urn:microsoft.com/office/officeart/2008/layout/VerticalCurvedList"/>
    <dgm:cxn modelId="{73B5F227-5E8D-4728-B2B8-82560F7123FE}" type="presParOf" srcId="{B296505B-B247-4253-B259-B830E6AFE1D2}" destId="{CEDA24C6-0B89-475A-BAA9-31F7BC7C8012}" srcOrd="9" destOrd="0" presId="urn:microsoft.com/office/officeart/2008/layout/VerticalCurvedList"/>
    <dgm:cxn modelId="{484A00BA-8776-4692-B4A9-A154F9DAA0C8}" type="presParOf" srcId="{B296505B-B247-4253-B259-B830E6AFE1D2}" destId="{650C9031-4027-46D6-BF6E-A78284EAC36D}" srcOrd="10" destOrd="0" presId="urn:microsoft.com/office/officeart/2008/layout/VerticalCurvedList"/>
    <dgm:cxn modelId="{DFD6200D-5881-4E26-99F7-A34DB79EAC21}" type="presParOf" srcId="{650C9031-4027-46D6-BF6E-A78284EAC36D}" destId="{A09CD6A6-8474-4580-8A5F-2958D5D243FA}" srcOrd="0" destOrd="0" presId="urn:microsoft.com/office/officeart/2008/layout/VerticalCurvedList"/>
    <dgm:cxn modelId="{296FEE23-1411-4F2D-9EC5-3A4B42CEF58C}" type="presParOf" srcId="{B296505B-B247-4253-B259-B830E6AFE1D2}" destId="{A5D833D1-10D6-45A8-A374-9155544F406E}" srcOrd="11" destOrd="0" presId="urn:microsoft.com/office/officeart/2008/layout/VerticalCurvedList"/>
    <dgm:cxn modelId="{856A1EB7-02F1-4EDD-9BC7-10934E2F130C}" type="presParOf" srcId="{B296505B-B247-4253-B259-B830E6AFE1D2}" destId="{68C9DB2C-BC7A-4E6A-9817-AA43511BA57E}" srcOrd="12" destOrd="0" presId="urn:microsoft.com/office/officeart/2008/layout/VerticalCurvedList"/>
    <dgm:cxn modelId="{0BFDC399-3F40-414D-A1CD-A70D7C610675}" type="presParOf" srcId="{68C9DB2C-BC7A-4E6A-9817-AA43511BA57E}" destId="{9F6362AA-6E48-4924-AD0D-0C2DF46741F5}" srcOrd="0" destOrd="0" presId="urn:microsoft.com/office/officeart/2008/layout/VerticalCurvedList"/>
    <dgm:cxn modelId="{3762A53D-EB8C-473C-B0CD-01615FDFFDF3}" type="presParOf" srcId="{B296505B-B247-4253-B259-B830E6AFE1D2}" destId="{B78BA388-D362-42CE-8505-8D1EF0FBD4A6}" srcOrd="13" destOrd="0" presId="urn:microsoft.com/office/officeart/2008/layout/VerticalCurvedList"/>
    <dgm:cxn modelId="{23F8ADAC-E943-4095-8634-8BEB371B3C26}" type="presParOf" srcId="{B296505B-B247-4253-B259-B830E6AFE1D2}" destId="{A9D668E9-9050-4A97-8959-3837901E082C}" srcOrd="14" destOrd="0" presId="urn:microsoft.com/office/officeart/2008/layout/VerticalCurvedList"/>
    <dgm:cxn modelId="{5BE5E063-1CFF-48E3-B083-A0F9343F8E24}" type="presParOf" srcId="{A9D668E9-9050-4A97-8959-3837901E082C}" destId="{58C60117-7397-4F2B-A048-850BA6B2AC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115084-9173-4D67-8BB2-0DC2D63EC92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AEDBD81-CE98-46E5-9CB8-3C5454F2D0C1}">
      <dgm:prSet phldrT="[Texto]"/>
      <dgm:spPr/>
      <dgm:t>
        <a:bodyPr/>
        <a:lstStyle/>
        <a:p>
          <a:r>
            <a:rPr lang="es-CO" dirty="0" smtClean="0"/>
            <a:t>Aprestamiento</a:t>
          </a:r>
          <a:endParaRPr lang="es-CO" dirty="0"/>
        </a:p>
      </dgm:t>
    </dgm:pt>
    <dgm:pt modelId="{48CD6EFC-3B3C-4AD6-A235-5DFD8A9AC7F0}" type="parTrans" cxnId="{8A6CFD03-A904-4D9B-8651-9AB34C0D087A}">
      <dgm:prSet/>
      <dgm:spPr/>
      <dgm:t>
        <a:bodyPr/>
        <a:lstStyle/>
        <a:p>
          <a:endParaRPr lang="es-CO"/>
        </a:p>
      </dgm:t>
    </dgm:pt>
    <dgm:pt modelId="{E0831722-1DED-4241-A5BB-31F8EE900344}" type="sibTrans" cxnId="{8A6CFD03-A904-4D9B-8651-9AB34C0D087A}">
      <dgm:prSet/>
      <dgm:spPr/>
      <dgm:t>
        <a:bodyPr/>
        <a:lstStyle/>
        <a:p>
          <a:endParaRPr lang="es-CO"/>
        </a:p>
      </dgm:t>
    </dgm:pt>
    <dgm:pt modelId="{5CB74748-4D3F-453D-BCC0-F30A8540B9B5}">
      <dgm:prSet phldrT="[Texto]"/>
      <dgm:spPr/>
      <dgm:t>
        <a:bodyPr/>
        <a:lstStyle/>
        <a:p>
          <a:r>
            <a:rPr lang="es-CO" dirty="0" smtClean="0"/>
            <a:t>Construcción</a:t>
          </a:r>
          <a:endParaRPr lang="es-CO" dirty="0"/>
        </a:p>
      </dgm:t>
    </dgm:pt>
    <dgm:pt modelId="{36B5CB7C-177F-4622-A2DC-555B8CCAF62B}" type="parTrans" cxnId="{4E6C4768-5ECC-443A-B1F2-572E11747F71}">
      <dgm:prSet/>
      <dgm:spPr/>
      <dgm:t>
        <a:bodyPr/>
        <a:lstStyle/>
        <a:p>
          <a:endParaRPr lang="es-CO"/>
        </a:p>
      </dgm:t>
    </dgm:pt>
    <dgm:pt modelId="{E1117748-1DEA-4BC1-B9F0-6EDDF6DAD6A8}" type="sibTrans" cxnId="{4E6C4768-5ECC-443A-B1F2-572E11747F71}">
      <dgm:prSet/>
      <dgm:spPr/>
      <dgm:t>
        <a:bodyPr/>
        <a:lstStyle/>
        <a:p>
          <a:endParaRPr lang="es-CO"/>
        </a:p>
      </dgm:t>
    </dgm:pt>
    <dgm:pt modelId="{95704F9C-FEF5-4026-8F1A-296570C31087}">
      <dgm:prSet phldrT="[Texto]"/>
      <dgm:spPr/>
      <dgm:t>
        <a:bodyPr/>
        <a:lstStyle/>
        <a:p>
          <a:r>
            <a:rPr lang="es-CO" dirty="0" smtClean="0"/>
            <a:t>Seguimiento</a:t>
          </a:r>
          <a:endParaRPr lang="es-CO" dirty="0"/>
        </a:p>
      </dgm:t>
    </dgm:pt>
    <dgm:pt modelId="{EED9B2A3-625B-4CAC-B6B4-C55A2A9CD96B}" type="parTrans" cxnId="{3C24988E-4159-489D-A5BB-9C1384D1A4D8}">
      <dgm:prSet/>
      <dgm:spPr/>
      <dgm:t>
        <a:bodyPr/>
        <a:lstStyle/>
        <a:p>
          <a:endParaRPr lang="es-CO"/>
        </a:p>
      </dgm:t>
    </dgm:pt>
    <dgm:pt modelId="{C363CF8B-C34B-4C32-8EF4-AC46ABCC05B3}" type="sibTrans" cxnId="{3C24988E-4159-489D-A5BB-9C1384D1A4D8}">
      <dgm:prSet/>
      <dgm:spPr/>
      <dgm:t>
        <a:bodyPr/>
        <a:lstStyle/>
        <a:p>
          <a:endParaRPr lang="es-CO"/>
        </a:p>
      </dgm:t>
    </dgm:pt>
    <dgm:pt modelId="{20D12682-CFAB-4E87-8DD0-0B3AC69BD79A}">
      <dgm:prSet phldrT="[Texto]"/>
      <dgm:spPr/>
      <dgm:t>
        <a:bodyPr/>
        <a:lstStyle/>
        <a:p>
          <a:r>
            <a:rPr lang="es-CO" dirty="0" smtClean="0"/>
            <a:t>Semestral (PAS)</a:t>
          </a:r>
          <a:endParaRPr lang="es-CO" dirty="0"/>
        </a:p>
      </dgm:t>
    </dgm:pt>
    <dgm:pt modelId="{BFE30952-F586-4C73-BC96-6B0391957BF7}" type="parTrans" cxnId="{9023DDCA-A89E-482F-9EEE-8524BF4F09BB}">
      <dgm:prSet/>
      <dgm:spPr/>
      <dgm:t>
        <a:bodyPr/>
        <a:lstStyle/>
        <a:p>
          <a:endParaRPr lang="es-CO"/>
        </a:p>
      </dgm:t>
    </dgm:pt>
    <dgm:pt modelId="{C716682D-90B3-4B9B-BBFA-22E624908192}" type="sibTrans" cxnId="{9023DDCA-A89E-482F-9EEE-8524BF4F09BB}">
      <dgm:prSet/>
      <dgm:spPr/>
      <dgm:t>
        <a:bodyPr/>
        <a:lstStyle/>
        <a:p>
          <a:endParaRPr lang="es-CO"/>
        </a:p>
      </dgm:t>
    </dgm:pt>
    <dgm:pt modelId="{816BD224-0732-4310-918C-6DEA2620A7A4}">
      <dgm:prSet phldrT="[Texto]"/>
      <dgm:spPr/>
      <dgm:t>
        <a:bodyPr/>
        <a:lstStyle/>
        <a:p>
          <a:r>
            <a:rPr lang="es-CO" dirty="0" smtClean="0"/>
            <a:t>Trimestral  (PAT)</a:t>
          </a:r>
          <a:endParaRPr lang="es-CO" dirty="0"/>
        </a:p>
      </dgm:t>
    </dgm:pt>
    <dgm:pt modelId="{12AA5899-79B7-4F33-950F-D926338DAE89}" type="parTrans" cxnId="{4BCB75CD-C752-453B-BCF4-7C87F790584A}">
      <dgm:prSet/>
      <dgm:spPr/>
      <dgm:t>
        <a:bodyPr/>
        <a:lstStyle/>
        <a:p>
          <a:endParaRPr lang="es-CO"/>
        </a:p>
      </dgm:t>
    </dgm:pt>
    <dgm:pt modelId="{CBA9CE20-4B2C-4D5C-AAF1-0F2049E397CA}" type="sibTrans" cxnId="{4BCB75CD-C752-453B-BCF4-7C87F790584A}">
      <dgm:prSet/>
      <dgm:spPr/>
      <dgm:t>
        <a:bodyPr/>
        <a:lstStyle/>
        <a:p>
          <a:endParaRPr lang="es-CO"/>
        </a:p>
      </dgm:t>
    </dgm:pt>
    <dgm:pt modelId="{2AE2EE16-2ECF-4878-92F8-C3EC33CBA3F1}">
      <dgm:prSet phldrT="[Texto]"/>
      <dgm:spPr/>
      <dgm:t>
        <a:bodyPr/>
        <a:lstStyle/>
        <a:p>
          <a:r>
            <a:rPr lang="es-CO" dirty="0" smtClean="0"/>
            <a:t>Elaboración de Proyectos Seccionales, PAS, PAT</a:t>
          </a:r>
          <a:endParaRPr lang="es-CO" dirty="0"/>
        </a:p>
      </dgm:t>
    </dgm:pt>
    <dgm:pt modelId="{808BE27A-6E43-4535-90C1-44CCDB08D2E8}" type="parTrans" cxnId="{C0B542CF-32D7-42DF-9B05-F3E570947146}">
      <dgm:prSet/>
      <dgm:spPr/>
      <dgm:t>
        <a:bodyPr/>
        <a:lstStyle/>
        <a:p>
          <a:endParaRPr lang="es-CO"/>
        </a:p>
      </dgm:t>
    </dgm:pt>
    <dgm:pt modelId="{90463C29-A8A3-47E0-9136-17E5F820D3B6}" type="sibTrans" cxnId="{C0B542CF-32D7-42DF-9B05-F3E570947146}">
      <dgm:prSet/>
      <dgm:spPr/>
      <dgm:t>
        <a:bodyPr/>
        <a:lstStyle/>
        <a:p>
          <a:endParaRPr lang="es-CO"/>
        </a:p>
      </dgm:t>
    </dgm:pt>
    <dgm:pt modelId="{9397CA28-4087-4115-A5B4-934BDEDDD403}">
      <dgm:prSet phldrT="[Texto]"/>
      <dgm:spPr/>
      <dgm:t>
        <a:bodyPr/>
        <a:lstStyle/>
        <a:p>
          <a:r>
            <a:rPr lang="es-CO" dirty="0" smtClean="0"/>
            <a:t>Definición de líderes de Proyecto</a:t>
          </a:r>
          <a:endParaRPr lang="es-CO" dirty="0"/>
        </a:p>
      </dgm:t>
    </dgm:pt>
    <dgm:pt modelId="{545EF3D4-1FE9-4963-A5D4-EED490EDCF96}" type="parTrans" cxnId="{CC798CB8-B2A9-4222-93AF-DDBB93F23D68}">
      <dgm:prSet/>
      <dgm:spPr/>
      <dgm:t>
        <a:bodyPr/>
        <a:lstStyle/>
        <a:p>
          <a:endParaRPr lang="es-CO"/>
        </a:p>
      </dgm:t>
    </dgm:pt>
    <dgm:pt modelId="{3393BAC4-0509-4AB1-A571-5142B0CD8D5E}" type="sibTrans" cxnId="{CC798CB8-B2A9-4222-93AF-DDBB93F23D68}">
      <dgm:prSet/>
      <dgm:spPr/>
      <dgm:t>
        <a:bodyPr/>
        <a:lstStyle/>
        <a:p>
          <a:endParaRPr lang="es-CO"/>
        </a:p>
      </dgm:t>
    </dgm:pt>
    <dgm:pt modelId="{B833068E-6748-485A-A64E-AFE5C2DB6263}">
      <dgm:prSet phldrT="[Texto]"/>
      <dgm:spPr/>
      <dgm:t>
        <a:bodyPr/>
        <a:lstStyle/>
        <a:p>
          <a:r>
            <a:rPr lang="es-CO" dirty="0" smtClean="0"/>
            <a:t>Estructuración de Comités</a:t>
          </a:r>
          <a:endParaRPr lang="es-CO" dirty="0"/>
        </a:p>
      </dgm:t>
    </dgm:pt>
    <dgm:pt modelId="{6BD71DC4-F1E3-424F-A9C9-F519AE6D5B58}" type="parTrans" cxnId="{BDCA37FC-619D-4B5C-AD81-2A7173E8876B}">
      <dgm:prSet/>
      <dgm:spPr/>
      <dgm:t>
        <a:bodyPr/>
        <a:lstStyle/>
        <a:p>
          <a:endParaRPr lang="es-CO"/>
        </a:p>
      </dgm:t>
    </dgm:pt>
    <dgm:pt modelId="{17B81BEA-911E-4045-9186-0618B4FD7824}" type="sibTrans" cxnId="{BDCA37FC-619D-4B5C-AD81-2A7173E8876B}">
      <dgm:prSet/>
      <dgm:spPr/>
      <dgm:t>
        <a:bodyPr/>
        <a:lstStyle/>
        <a:p>
          <a:endParaRPr lang="es-CO"/>
        </a:p>
      </dgm:t>
    </dgm:pt>
    <dgm:pt modelId="{026B62B7-013E-4BDB-B42B-A84CD3215D83}">
      <dgm:prSet phldrT="[Texto]"/>
      <dgm:spPr/>
      <dgm:t>
        <a:bodyPr/>
        <a:lstStyle/>
        <a:p>
          <a:r>
            <a:rPr lang="es-CO" dirty="0" smtClean="0"/>
            <a:t>Formación</a:t>
          </a:r>
          <a:endParaRPr lang="es-CO" dirty="0"/>
        </a:p>
      </dgm:t>
    </dgm:pt>
    <dgm:pt modelId="{D44C1086-B76D-4022-B5F4-5BCC2FAF1B0E}" type="parTrans" cxnId="{C1928596-AC2F-4E21-8E15-71ECBE10F730}">
      <dgm:prSet/>
      <dgm:spPr/>
      <dgm:t>
        <a:bodyPr/>
        <a:lstStyle/>
        <a:p>
          <a:endParaRPr lang="es-CO"/>
        </a:p>
      </dgm:t>
    </dgm:pt>
    <dgm:pt modelId="{A12090DA-830B-4E00-B2B6-0808508F0219}" type="sibTrans" cxnId="{C1928596-AC2F-4E21-8E15-71ECBE10F730}">
      <dgm:prSet/>
      <dgm:spPr/>
      <dgm:t>
        <a:bodyPr/>
        <a:lstStyle/>
        <a:p>
          <a:endParaRPr lang="es-CO"/>
        </a:p>
      </dgm:t>
    </dgm:pt>
    <dgm:pt modelId="{631034E2-1140-483E-AAB0-28FE306C08AC}">
      <dgm:prSet phldrT="[Texto]"/>
      <dgm:spPr/>
      <dgm:t>
        <a:bodyPr/>
        <a:lstStyle/>
        <a:p>
          <a:endParaRPr lang="es-CO" dirty="0"/>
        </a:p>
      </dgm:t>
    </dgm:pt>
    <dgm:pt modelId="{728848A2-0B61-4FD1-9A18-92B1EBB16B03}" type="parTrans" cxnId="{41863586-8BCC-405E-B92E-1C169D35DD70}">
      <dgm:prSet/>
      <dgm:spPr/>
      <dgm:t>
        <a:bodyPr/>
        <a:lstStyle/>
        <a:p>
          <a:endParaRPr lang="es-CO"/>
        </a:p>
      </dgm:t>
    </dgm:pt>
    <dgm:pt modelId="{92F34695-DA88-40C3-B7B9-986D5B976C12}" type="sibTrans" cxnId="{41863586-8BCC-405E-B92E-1C169D35DD70}">
      <dgm:prSet/>
      <dgm:spPr/>
      <dgm:t>
        <a:bodyPr/>
        <a:lstStyle/>
        <a:p>
          <a:endParaRPr lang="es-CO"/>
        </a:p>
      </dgm:t>
    </dgm:pt>
    <dgm:pt modelId="{B85942D3-E681-43EA-9AE7-55EE9DB31F10}">
      <dgm:prSet phldrT="[Texto]"/>
      <dgm:spPr/>
      <dgm:t>
        <a:bodyPr/>
        <a:lstStyle/>
        <a:p>
          <a:endParaRPr lang="es-CO" dirty="0"/>
        </a:p>
      </dgm:t>
    </dgm:pt>
    <dgm:pt modelId="{FAD9AAF4-0B34-4228-9F6C-AAE15A213247}" type="parTrans" cxnId="{D4C04E37-2D15-41E3-B196-7E7C7CCAE16F}">
      <dgm:prSet/>
      <dgm:spPr/>
      <dgm:t>
        <a:bodyPr/>
        <a:lstStyle/>
        <a:p>
          <a:endParaRPr lang="es-CO"/>
        </a:p>
      </dgm:t>
    </dgm:pt>
    <dgm:pt modelId="{9B87A653-256F-4811-9573-950ECDF39F05}" type="sibTrans" cxnId="{D4C04E37-2D15-41E3-B196-7E7C7CCAE16F}">
      <dgm:prSet/>
      <dgm:spPr/>
      <dgm:t>
        <a:bodyPr/>
        <a:lstStyle/>
        <a:p>
          <a:endParaRPr lang="es-CO"/>
        </a:p>
      </dgm:t>
    </dgm:pt>
    <dgm:pt modelId="{C124D920-FCA4-4034-9DA8-E57D8A73F095}" type="pres">
      <dgm:prSet presAssocID="{46115084-9173-4D67-8BB2-0DC2D63EC9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1B77B1-65BC-4515-BD13-086A81BCC907}" type="pres">
      <dgm:prSet presAssocID="{46115084-9173-4D67-8BB2-0DC2D63EC92B}" presName="tSp" presStyleCnt="0"/>
      <dgm:spPr/>
      <dgm:t>
        <a:bodyPr/>
        <a:lstStyle/>
        <a:p>
          <a:endParaRPr lang="es-CO"/>
        </a:p>
      </dgm:t>
    </dgm:pt>
    <dgm:pt modelId="{386469A3-58CF-4B60-9CF5-6E0449979948}" type="pres">
      <dgm:prSet presAssocID="{46115084-9173-4D67-8BB2-0DC2D63EC92B}" presName="bSp" presStyleCnt="0"/>
      <dgm:spPr/>
      <dgm:t>
        <a:bodyPr/>
        <a:lstStyle/>
        <a:p>
          <a:endParaRPr lang="es-CO"/>
        </a:p>
      </dgm:t>
    </dgm:pt>
    <dgm:pt modelId="{A1A2E579-B553-4432-84C2-74CAA4354A32}" type="pres">
      <dgm:prSet presAssocID="{46115084-9173-4D67-8BB2-0DC2D63EC92B}" presName="process" presStyleCnt="0"/>
      <dgm:spPr/>
      <dgm:t>
        <a:bodyPr/>
        <a:lstStyle/>
        <a:p>
          <a:endParaRPr lang="es-CO"/>
        </a:p>
      </dgm:t>
    </dgm:pt>
    <dgm:pt modelId="{042587F2-7C72-4290-8719-4B653C2D6768}" type="pres">
      <dgm:prSet presAssocID="{4AEDBD81-CE98-46E5-9CB8-3C5454F2D0C1}" presName="composite1" presStyleCnt="0"/>
      <dgm:spPr/>
      <dgm:t>
        <a:bodyPr/>
        <a:lstStyle/>
        <a:p>
          <a:endParaRPr lang="es-CO"/>
        </a:p>
      </dgm:t>
    </dgm:pt>
    <dgm:pt modelId="{88A9E666-16C7-47EA-BB24-DAF8F504FF91}" type="pres">
      <dgm:prSet presAssocID="{4AEDBD81-CE98-46E5-9CB8-3C5454F2D0C1}" presName="dummyNode1" presStyleLbl="node1" presStyleIdx="0" presStyleCnt="3"/>
      <dgm:spPr/>
      <dgm:t>
        <a:bodyPr/>
        <a:lstStyle/>
        <a:p>
          <a:endParaRPr lang="es-CO"/>
        </a:p>
      </dgm:t>
    </dgm:pt>
    <dgm:pt modelId="{E538681C-8D93-433F-8ABB-0E394284B9D3}" type="pres">
      <dgm:prSet presAssocID="{4AEDBD81-CE98-46E5-9CB8-3C5454F2D0C1}" presName="childNode1" presStyleLbl="bgAcc1" presStyleIdx="0" presStyleCnt="3" custScaleY="132295" custLinFactNeighborY="-10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4FA25-D997-48CB-B92B-235510A078FB}" type="pres">
      <dgm:prSet presAssocID="{4AEDBD81-CE98-46E5-9CB8-3C5454F2D0C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1F6753-75DD-4A55-9A7A-44DDD28756A3}" type="pres">
      <dgm:prSet presAssocID="{4AEDBD81-CE98-46E5-9CB8-3C5454F2D0C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30F76-80F1-4D24-8F2F-F22F0ACDD1DA}" type="pres">
      <dgm:prSet presAssocID="{4AEDBD81-CE98-46E5-9CB8-3C5454F2D0C1}" presName="connSite1" presStyleCnt="0"/>
      <dgm:spPr/>
      <dgm:t>
        <a:bodyPr/>
        <a:lstStyle/>
        <a:p>
          <a:endParaRPr lang="es-CO"/>
        </a:p>
      </dgm:t>
    </dgm:pt>
    <dgm:pt modelId="{021E1FB3-8C2C-446C-A1EC-E7F31B75F442}" type="pres">
      <dgm:prSet presAssocID="{E0831722-1DED-4241-A5BB-31F8EE900344}" presName="Name9" presStyleLbl="sibTrans2D1" presStyleIdx="0" presStyleCnt="2" custAng="21325429"/>
      <dgm:spPr/>
      <dgm:t>
        <a:bodyPr/>
        <a:lstStyle/>
        <a:p>
          <a:endParaRPr lang="es-CO"/>
        </a:p>
      </dgm:t>
    </dgm:pt>
    <dgm:pt modelId="{2AEFA5A0-DCB7-4E70-B104-B265E85A98A9}" type="pres">
      <dgm:prSet presAssocID="{5CB74748-4D3F-453D-BCC0-F30A8540B9B5}" presName="composite2" presStyleCnt="0"/>
      <dgm:spPr/>
      <dgm:t>
        <a:bodyPr/>
        <a:lstStyle/>
        <a:p>
          <a:endParaRPr lang="es-CO"/>
        </a:p>
      </dgm:t>
    </dgm:pt>
    <dgm:pt modelId="{7FE0DC81-8C83-43A2-B356-9C121653FA7C}" type="pres">
      <dgm:prSet presAssocID="{5CB74748-4D3F-453D-BCC0-F30A8540B9B5}" presName="dummyNode2" presStyleLbl="node1" presStyleIdx="0" presStyleCnt="3"/>
      <dgm:spPr/>
      <dgm:t>
        <a:bodyPr/>
        <a:lstStyle/>
        <a:p>
          <a:endParaRPr lang="es-CO"/>
        </a:p>
      </dgm:t>
    </dgm:pt>
    <dgm:pt modelId="{84AFCF83-8B57-4225-89BC-1255E16ACC8B}" type="pres">
      <dgm:prSet presAssocID="{5CB74748-4D3F-453D-BCC0-F30A8540B9B5}" presName="childNode2" presStyleLbl="bgAcc1" presStyleIdx="1" presStyleCnt="3" custScaleY="116724" custLinFactNeighborY="13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66CBF-4E96-4400-8EB9-8003D0FA0D46}" type="pres">
      <dgm:prSet presAssocID="{5CB74748-4D3F-453D-BCC0-F30A8540B9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3191AD-B057-4290-B5FA-E12CA0243E29}" type="pres">
      <dgm:prSet presAssocID="{5CB74748-4D3F-453D-BCC0-F30A8540B9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CFC8F3-0340-46F4-95A9-2E04CF55EFA7}" type="pres">
      <dgm:prSet presAssocID="{5CB74748-4D3F-453D-BCC0-F30A8540B9B5}" presName="connSite2" presStyleCnt="0"/>
      <dgm:spPr/>
      <dgm:t>
        <a:bodyPr/>
        <a:lstStyle/>
        <a:p>
          <a:endParaRPr lang="es-CO"/>
        </a:p>
      </dgm:t>
    </dgm:pt>
    <dgm:pt modelId="{97D1A9CA-A42F-418D-B1F4-77C482A489CB}" type="pres">
      <dgm:prSet presAssocID="{E1117748-1DEA-4BC1-B9F0-6EDDF6DAD6A8}" presName="Name18" presStyleLbl="sibTrans2D1" presStyleIdx="1" presStyleCnt="2" custAng="1137409" custLinFactNeighborX="-2551"/>
      <dgm:spPr/>
      <dgm:t>
        <a:bodyPr/>
        <a:lstStyle/>
        <a:p>
          <a:endParaRPr lang="es-CO"/>
        </a:p>
      </dgm:t>
    </dgm:pt>
    <dgm:pt modelId="{B090C081-EFB2-4103-9D63-5AA911785B95}" type="pres">
      <dgm:prSet presAssocID="{95704F9C-FEF5-4026-8F1A-296570C31087}" presName="composite1" presStyleCnt="0"/>
      <dgm:spPr/>
      <dgm:t>
        <a:bodyPr/>
        <a:lstStyle/>
        <a:p>
          <a:endParaRPr lang="es-CO"/>
        </a:p>
      </dgm:t>
    </dgm:pt>
    <dgm:pt modelId="{3A30EE75-E0E3-442F-A8A1-DFC13E42890E}" type="pres">
      <dgm:prSet presAssocID="{95704F9C-FEF5-4026-8F1A-296570C31087}" presName="dummyNode1" presStyleLbl="node1" presStyleIdx="1" presStyleCnt="3"/>
      <dgm:spPr/>
      <dgm:t>
        <a:bodyPr/>
        <a:lstStyle/>
        <a:p>
          <a:endParaRPr lang="es-CO"/>
        </a:p>
      </dgm:t>
    </dgm:pt>
    <dgm:pt modelId="{153F6B56-202B-4EE0-950C-60BFC9752385}" type="pres">
      <dgm:prSet presAssocID="{95704F9C-FEF5-4026-8F1A-296570C31087}" presName="childNode1" presStyleLbl="bgAcc1" presStyleIdx="2" presStyleCnt="3" custScaleY="67333" custLinFactNeighborY="30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F2956D-B204-46AB-B78C-86D61AE8D540}" type="pres">
      <dgm:prSet presAssocID="{95704F9C-FEF5-4026-8F1A-296570C3108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125831-27FF-4CA2-8ACA-D9884675A722}" type="pres">
      <dgm:prSet presAssocID="{95704F9C-FEF5-4026-8F1A-296570C3108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33A96F-F0C5-40E6-AAED-B5DF6F6FE5AE}" type="pres">
      <dgm:prSet presAssocID="{95704F9C-FEF5-4026-8F1A-296570C31087}" presName="connSite1" presStyleCnt="0"/>
      <dgm:spPr/>
      <dgm:t>
        <a:bodyPr/>
        <a:lstStyle/>
        <a:p>
          <a:endParaRPr lang="es-CO"/>
        </a:p>
      </dgm:t>
    </dgm:pt>
  </dgm:ptLst>
  <dgm:cxnLst>
    <dgm:cxn modelId="{F506500C-E5A3-48DE-B3A8-2B3E326B8636}" type="presOf" srcId="{95704F9C-FEF5-4026-8F1A-296570C31087}" destId="{B9125831-27FF-4CA2-8ACA-D9884675A722}" srcOrd="0" destOrd="0" presId="urn:microsoft.com/office/officeart/2005/8/layout/hProcess4"/>
    <dgm:cxn modelId="{18845DB3-07B4-498E-96D1-689A26F0C065}" type="presOf" srcId="{5CB74748-4D3F-453D-BCC0-F30A8540B9B5}" destId="{CE3191AD-B057-4290-B5FA-E12CA0243E29}" srcOrd="0" destOrd="0" presId="urn:microsoft.com/office/officeart/2005/8/layout/hProcess4"/>
    <dgm:cxn modelId="{671DBB66-ABA9-4597-BFB5-3709F51D3EF5}" type="presOf" srcId="{631034E2-1140-483E-AAB0-28FE306C08AC}" destId="{84AFCF83-8B57-4225-89BC-1255E16ACC8B}" srcOrd="0" destOrd="1" presId="urn:microsoft.com/office/officeart/2005/8/layout/hProcess4"/>
    <dgm:cxn modelId="{CC798CB8-B2A9-4222-93AF-DDBB93F23D68}" srcId="{4AEDBD81-CE98-46E5-9CB8-3C5454F2D0C1}" destId="{9397CA28-4087-4115-A5B4-934BDEDDD403}" srcOrd="0" destOrd="0" parTransId="{545EF3D4-1FE9-4963-A5D4-EED490EDCF96}" sibTransId="{3393BAC4-0509-4AB1-A571-5142B0CD8D5E}"/>
    <dgm:cxn modelId="{BE82D8BF-7B56-4827-811F-E89A61772815}" type="presOf" srcId="{B85942D3-E681-43EA-9AE7-55EE9DB31F10}" destId="{72F2956D-B204-46AB-B78C-86D61AE8D540}" srcOrd="1" destOrd="0" presId="urn:microsoft.com/office/officeart/2005/8/layout/hProcess4"/>
    <dgm:cxn modelId="{7E89C6BA-D292-448D-8EAC-977CC93D0D89}" type="presOf" srcId="{816BD224-0732-4310-918C-6DEA2620A7A4}" destId="{72F2956D-B204-46AB-B78C-86D61AE8D540}" srcOrd="1" destOrd="1" presId="urn:microsoft.com/office/officeart/2005/8/layout/hProcess4"/>
    <dgm:cxn modelId="{1DA31470-8684-4A6E-8577-F5017DDAE6FE}" type="presOf" srcId="{9397CA28-4087-4115-A5B4-934BDEDDD403}" destId="{E0E4FA25-D997-48CB-B92B-235510A078FB}" srcOrd="1" destOrd="0" presId="urn:microsoft.com/office/officeart/2005/8/layout/hProcess4"/>
    <dgm:cxn modelId="{D4C04E37-2D15-41E3-B196-7E7C7CCAE16F}" srcId="{95704F9C-FEF5-4026-8F1A-296570C31087}" destId="{B85942D3-E681-43EA-9AE7-55EE9DB31F10}" srcOrd="0" destOrd="0" parTransId="{FAD9AAF4-0B34-4228-9F6C-AAE15A213247}" sibTransId="{9B87A653-256F-4811-9573-950ECDF39F05}"/>
    <dgm:cxn modelId="{F256BA18-F29C-4EEF-90D8-7BF06D61BCD8}" type="presOf" srcId="{B833068E-6748-485A-A64E-AFE5C2DB6263}" destId="{E538681C-8D93-433F-8ABB-0E394284B9D3}" srcOrd="0" destOrd="1" presId="urn:microsoft.com/office/officeart/2005/8/layout/hProcess4"/>
    <dgm:cxn modelId="{A089EC40-E472-4F6B-9C04-99AA5B5188FC}" type="presOf" srcId="{46115084-9173-4D67-8BB2-0DC2D63EC92B}" destId="{C124D920-FCA4-4034-9DA8-E57D8A73F095}" srcOrd="0" destOrd="0" presId="urn:microsoft.com/office/officeart/2005/8/layout/hProcess4"/>
    <dgm:cxn modelId="{C0B542CF-32D7-42DF-9B05-F3E570947146}" srcId="{5CB74748-4D3F-453D-BCC0-F30A8540B9B5}" destId="{2AE2EE16-2ECF-4878-92F8-C3EC33CBA3F1}" srcOrd="0" destOrd="0" parTransId="{808BE27A-6E43-4535-90C1-44CCDB08D2E8}" sibTransId="{90463C29-A8A3-47E0-9136-17E5F820D3B6}"/>
    <dgm:cxn modelId="{972C989A-0F46-4E22-9922-67E5D6DA6657}" type="presOf" srcId="{2AE2EE16-2ECF-4878-92F8-C3EC33CBA3F1}" destId="{9BD66CBF-4E96-4400-8EB9-8003D0FA0D46}" srcOrd="1" destOrd="0" presId="urn:microsoft.com/office/officeart/2005/8/layout/hProcess4"/>
    <dgm:cxn modelId="{AE46E5BF-D287-4525-BC7D-50CF9458ACF0}" type="presOf" srcId="{816BD224-0732-4310-918C-6DEA2620A7A4}" destId="{153F6B56-202B-4EE0-950C-60BFC9752385}" srcOrd="0" destOrd="1" presId="urn:microsoft.com/office/officeart/2005/8/layout/hProcess4"/>
    <dgm:cxn modelId="{01D61EAF-3FDC-4A85-BEB0-1A7C27AD5F9F}" type="presOf" srcId="{2AE2EE16-2ECF-4878-92F8-C3EC33CBA3F1}" destId="{84AFCF83-8B57-4225-89BC-1255E16ACC8B}" srcOrd="0" destOrd="0" presId="urn:microsoft.com/office/officeart/2005/8/layout/hProcess4"/>
    <dgm:cxn modelId="{C1928596-AC2F-4E21-8E15-71ECBE10F730}" srcId="{4AEDBD81-CE98-46E5-9CB8-3C5454F2D0C1}" destId="{026B62B7-013E-4BDB-B42B-A84CD3215D83}" srcOrd="2" destOrd="0" parTransId="{D44C1086-B76D-4022-B5F4-5BCC2FAF1B0E}" sibTransId="{A12090DA-830B-4E00-B2B6-0808508F0219}"/>
    <dgm:cxn modelId="{8A6CFD03-A904-4D9B-8651-9AB34C0D087A}" srcId="{46115084-9173-4D67-8BB2-0DC2D63EC92B}" destId="{4AEDBD81-CE98-46E5-9CB8-3C5454F2D0C1}" srcOrd="0" destOrd="0" parTransId="{48CD6EFC-3B3C-4AD6-A235-5DFD8A9AC7F0}" sibTransId="{E0831722-1DED-4241-A5BB-31F8EE900344}"/>
    <dgm:cxn modelId="{C2EB8382-B502-445F-8B84-D3BC47CB85DF}" type="presOf" srcId="{E0831722-1DED-4241-A5BB-31F8EE900344}" destId="{021E1FB3-8C2C-446C-A1EC-E7F31B75F442}" srcOrd="0" destOrd="0" presId="urn:microsoft.com/office/officeart/2005/8/layout/hProcess4"/>
    <dgm:cxn modelId="{C3FE40C6-EEAD-4460-8FBE-A85C42CF5C81}" type="presOf" srcId="{631034E2-1140-483E-AAB0-28FE306C08AC}" destId="{9BD66CBF-4E96-4400-8EB9-8003D0FA0D46}" srcOrd="1" destOrd="1" presId="urn:microsoft.com/office/officeart/2005/8/layout/hProcess4"/>
    <dgm:cxn modelId="{4BCB75CD-C752-453B-BCF4-7C87F790584A}" srcId="{95704F9C-FEF5-4026-8F1A-296570C31087}" destId="{816BD224-0732-4310-918C-6DEA2620A7A4}" srcOrd="1" destOrd="0" parTransId="{12AA5899-79B7-4F33-950F-D926338DAE89}" sibTransId="{CBA9CE20-4B2C-4D5C-AAF1-0F2049E397CA}"/>
    <dgm:cxn modelId="{3C24988E-4159-489D-A5BB-9C1384D1A4D8}" srcId="{46115084-9173-4D67-8BB2-0DC2D63EC92B}" destId="{95704F9C-FEF5-4026-8F1A-296570C31087}" srcOrd="2" destOrd="0" parTransId="{EED9B2A3-625B-4CAC-B6B4-C55A2A9CD96B}" sibTransId="{C363CF8B-C34B-4C32-8EF4-AC46ABCC05B3}"/>
    <dgm:cxn modelId="{398E2D3A-FB64-4D01-A66C-E570A689ACD9}" type="presOf" srcId="{B85942D3-E681-43EA-9AE7-55EE9DB31F10}" destId="{153F6B56-202B-4EE0-950C-60BFC9752385}" srcOrd="0" destOrd="0" presId="urn:microsoft.com/office/officeart/2005/8/layout/hProcess4"/>
    <dgm:cxn modelId="{CD53BA4D-9CDA-4539-8722-934D2F45E686}" type="presOf" srcId="{20D12682-CFAB-4E87-8DD0-0B3AC69BD79A}" destId="{72F2956D-B204-46AB-B78C-86D61AE8D540}" srcOrd="1" destOrd="2" presId="urn:microsoft.com/office/officeart/2005/8/layout/hProcess4"/>
    <dgm:cxn modelId="{41863586-8BCC-405E-B92E-1C169D35DD70}" srcId="{5CB74748-4D3F-453D-BCC0-F30A8540B9B5}" destId="{631034E2-1140-483E-AAB0-28FE306C08AC}" srcOrd="1" destOrd="0" parTransId="{728848A2-0B61-4FD1-9A18-92B1EBB16B03}" sibTransId="{92F34695-DA88-40C3-B7B9-986D5B976C12}"/>
    <dgm:cxn modelId="{4E6C4768-5ECC-443A-B1F2-572E11747F71}" srcId="{46115084-9173-4D67-8BB2-0DC2D63EC92B}" destId="{5CB74748-4D3F-453D-BCC0-F30A8540B9B5}" srcOrd="1" destOrd="0" parTransId="{36B5CB7C-177F-4622-A2DC-555B8CCAF62B}" sibTransId="{E1117748-1DEA-4BC1-B9F0-6EDDF6DAD6A8}"/>
    <dgm:cxn modelId="{8728ED58-DD82-4F78-A538-A24A75429412}" type="presOf" srcId="{20D12682-CFAB-4E87-8DD0-0B3AC69BD79A}" destId="{153F6B56-202B-4EE0-950C-60BFC9752385}" srcOrd="0" destOrd="2" presId="urn:microsoft.com/office/officeart/2005/8/layout/hProcess4"/>
    <dgm:cxn modelId="{A2EED6C3-21C2-4401-AB60-10E5E4627C3B}" type="presOf" srcId="{026B62B7-013E-4BDB-B42B-A84CD3215D83}" destId="{E538681C-8D93-433F-8ABB-0E394284B9D3}" srcOrd="0" destOrd="2" presId="urn:microsoft.com/office/officeart/2005/8/layout/hProcess4"/>
    <dgm:cxn modelId="{BDCA37FC-619D-4B5C-AD81-2A7173E8876B}" srcId="{4AEDBD81-CE98-46E5-9CB8-3C5454F2D0C1}" destId="{B833068E-6748-485A-A64E-AFE5C2DB6263}" srcOrd="1" destOrd="0" parTransId="{6BD71DC4-F1E3-424F-A9C9-F519AE6D5B58}" sibTransId="{17B81BEA-911E-4045-9186-0618B4FD7824}"/>
    <dgm:cxn modelId="{9023DDCA-A89E-482F-9EEE-8524BF4F09BB}" srcId="{95704F9C-FEF5-4026-8F1A-296570C31087}" destId="{20D12682-CFAB-4E87-8DD0-0B3AC69BD79A}" srcOrd="2" destOrd="0" parTransId="{BFE30952-F586-4C73-BC96-6B0391957BF7}" sibTransId="{C716682D-90B3-4B9B-BBFA-22E624908192}"/>
    <dgm:cxn modelId="{707C092D-5B0D-4703-ABC6-A72E0709B4C2}" type="presOf" srcId="{4AEDBD81-CE98-46E5-9CB8-3C5454F2D0C1}" destId="{F41F6753-75DD-4A55-9A7A-44DDD28756A3}" srcOrd="0" destOrd="0" presId="urn:microsoft.com/office/officeart/2005/8/layout/hProcess4"/>
    <dgm:cxn modelId="{58C53A23-8779-49DA-A6E9-B6D68E7F6C10}" type="presOf" srcId="{B833068E-6748-485A-A64E-AFE5C2DB6263}" destId="{E0E4FA25-D997-48CB-B92B-235510A078FB}" srcOrd="1" destOrd="1" presId="urn:microsoft.com/office/officeart/2005/8/layout/hProcess4"/>
    <dgm:cxn modelId="{E7DCBB2C-D287-4870-BCF6-AAFF2BDEB754}" type="presOf" srcId="{026B62B7-013E-4BDB-B42B-A84CD3215D83}" destId="{E0E4FA25-D997-48CB-B92B-235510A078FB}" srcOrd="1" destOrd="2" presId="urn:microsoft.com/office/officeart/2005/8/layout/hProcess4"/>
    <dgm:cxn modelId="{27FE90DB-C062-40A7-9FEA-099724304C07}" type="presOf" srcId="{9397CA28-4087-4115-A5B4-934BDEDDD403}" destId="{E538681C-8D93-433F-8ABB-0E394284B9D3}" srcOrd="0" destOrd="0" presId="urn:microsoft.com/office/officeart/2005/8/layout/hProcess4"/>
    <dgm:cxn modelId="{E9231FF1-1669-4373-8135-41FA14027CEC}" type="presOf" srcId="{E1117748-1DEA-4BC1-B9F0-6EDDF6DAD6A8}" destId="{97D1A9CA-A42F-418D-B1F4-77C482A489CB}" srcOrd="0" destOrd="0" presId="urn:microsoft.com/office/officeart/2005/8/layout/hProcess4"/>
    <dgm:cxn modelId="{DDCBE892-C2A7-4530-A0EB-273E0D117687}" type="presParOf" srcId="{C124D920-FCA4-4034-9DA8-E57D8A73F095}" destId="{CA1B77B1-65BC-4515-BD13-086A81BCC907}" srcOrd="0" destOrd="0" presId="urn:microsoft.com/office/officeart/2005/8/layout/hProcess4"/>
    <dgm:cxn modelId="{935F955A-97CB-49F0-BDD5-F40727682AD1}" type="presParOf" srcId="{C124D920-FCA4-4034-9DA8-E57D8A73F095}" destId="{386469A3-58CF-4B60-9CF5-6E0449979948}" srcOrd="1" destOrd="0" presId="urn:microsoft.com/office/officeart/2005/8/layout/hProcess4"/>
    <dgm:cxn modelId="{2D743B01-95AF-4B2A-853A-F7DD6DADCFE5}" type="presParOf" srcId="{C124D920-FCA4-4034-9DA8-E57D8A73F095}" destId="{A1A2E579-B553-4432-84C2-74CAA4354A32}" srcOrd="2" destOrd="0" presId="urn:microsoft.com/office/officeart/2005/8/layout/hProcess4"/>
    <dgm:cxn modelId="{1BAF1C94-DD5B-49A2-B61F-2F1B7EBA7B24}" type="presParOf" srcId="{A1A2E579-B553-4432-84C2-74CAA4354A32}" destId="{042587F2-7C72-4290-8719-4B653C2D6768}" srcOrd="0" destOrd="0" presId="urn:microsoft.com/office/officeart/2005/8/layout/hProcess4"/>
    <dgm:cxn modelId="{C77DEDF7-317A-456D-8982-01765F056EC0}" type="presParOf" srcId="{042587F2-7C72-4290-8719-4B653C2D6768}" destId="{88A9E666-16C7-47EA-BB24-DAF8F504FF91}" srcOrd="0" destOrd="0" presId="urn:microsoft.com/office/officeart/2005/8/layout/hProcess4"/>
    <dgm:cxn modelId="{A912244F-50F1-425D-BBA5-69D146FC310C}" type="presParOf" srcId="{042587F2-7C72-4290-8719-4B653C2D6768}" destId="{E538681C-8D93-433F-8ABB-0E394284B9D3}" srcOrd="1" destOrd="0" presId="urn:microsoft.com/office/officeart/2005/8/layout/hProcess4"/>
    <dgm:cxn modelId="{6D8262BB-9769-4BBC-B740-908DB21969D5}" type="presParOf" srcId="{042587F2-7C72-4290-8719-4B653C2D6768}" destId="{E0E4FA25-D997-48CB-B92B-235510A078FB}" srcOrd="2" destOrd="0" presId="urn:microsoft.com/office/officeart/2005/8/layout/hProcess4"/>
    <dgm:cxn modelId="{91F59833-CF31-47B8-93A5-849291FE4CC6}" type="presParOf" srcId="{042587F2-7C72-4290-8719-4B653C2D6768}" destId="{F41F6753-75DD-4A55-9A7A-44DDD28756A3}" srcOrd="3" destOrd="0" presId="urn:microsoft.com/office/officeart/2005/8/layout/hProcess4"/>
    <dgm:cxn modelId="{C2123AA3-DF91-4758-B21A-01D1406A34A4}" type="presParOf" srcId="{042587F2-7C72-4290-8719-4B653C2D6768}" destId="{87430F76-80F1-4D24-8F2F-F22F0ACDD1DA}" srcOrd="4" destOrd="0" presId="urn:microsoft.com/office/officeart/2005/8/layout/hProcess4"/>
    <dgm:cxn modelId="{CB745760-B843-47C1-A5DA-9A6EE8E89112}" type="presParOf" srcId="{A1A2E579-B553-4432-84C2-74CAA4354A32}" destId="{021E1FB3-8C2C-446C-A1EC-E7F31B75F442}" srcOrd="1" destOrd="0" presId="urn:microsoft.com/office/officeart/2005/8/layout/hProcess4"/>
    <dgm:cxn modelId="{3894034F-4B67-4297-B8D8-9885357CFC9F}" type="presParOf" srcId="{A1A2E579-B553-4432-84C2-74CAA4354A32}" destId="{2AEFA5A0-DCB7-4E70-B104-B265E85A98A9}" srcOrd="2" destOrd="0" presId="urn:microsoft.com/office/officeart/2005/8/layout/hProcess4"/>
    <dgm:cxn modelId="{2FC89DFD-E4F7-4099-8BC6-00C6C295B770}" type="presParOf" srcId="{2AEFA5A0-DCB7-4E70-B104-B265E85A98A9}" destId="{7FE0DC81-8C83-43A2-B356-9C121653FA7C}" srcOrd="0" destOrd="0" presId="urn:microsoft.com/office/officeart/2005/8/layout/hProcess4"/>
    <dgm:cxn modelId="{81364DC2-3034-419A-846C-6589412A6F67}" type="presParOf" srcId="{2AEFA5A0-DCB7-4E70-B104-B265E85A98A9}" destId="{84AFCF83-8B57-4225-89BC-1255E16ACC8B}" srcOrd="1" destOrd="0" presId="urn:microsoft.com/office/officeart/2005/8/layout/hProcess4"/>
    <dgm:cxn modelId="{FBBA8404-9F5E-4440-B91E-2EE6176E5BE7}" type="presParOf" srcId="{2AEFA5A0-DCB7-4E70-B104-B265E85A98A9}" destId="{9BD66CBF-4E96-4400-8EB9-8003D0FA0D46}" srcOrd="2" destOrd="0" presId="urn:microsoft.com/office/officeart/2005/8/layout/hProcess4"/>
    <dgm:cxn modelId="{62584A9C-325E-42E9-8F4B-E34F78C834D6}" type="presParOf" srcId="{2AEFA5A0-DCB7-4E70-B104-B265E85A98A9}" destId="{CE3191AD-B057-4290-B5FA-E12CA0243E29}" srcOrd="3" destOrd="0" presId="urn:microsoft.com/office/officeart/2005/8/layout/hProcess4"/>
    <dgm:cxn modelId="{A1096659-AF01-41B5-8DF6-0522A28083F6}" type="presParOf" srcId="{2AEFA5A0-DCB7-4E70-B104-B265E85A98A9}" destId="{E3CFC8F3-0340-46F4-95A9-2E04CF55EFA7}" srcOrd="4" destOrd="0" presId="urn:microsoft.com/office/officeart/2005/8/layout/hProcess4"/>
    <dgm:cxn modelId="{D7B1564A-6B77-46B8-8F5F-B6C7203B48BE}" type="presParOf" srcId="{A1A2E579-B553-4432-84C2-74CAA4354A32}" destId="{97D1A9CA-A42F-418D-B1F4-77C482A489CB}" srcOrd="3" destOrd="0" presId="urn:microsoft.com/office/officeart/2005/8/layout/hProcess4"/>
    <dgm:cxn modelId="{CF0CFCE1-E493-4C86-900C-EAB4ACF83FA7}" type="presParOf" srcId="{A1A2E579-B553-4432-84C2-74CAA4354A32}" destId="{B090C081-EFB2-4103-9D63-5AA911785B95}" srcOrd="4" destOrd="0" presId="urn:microsoft.com/office/officeart/2005/8/layout/hProcess4"/>
    <dgm:cxn modelId="{4A43880C-52B8-494F-BFA9-8EA016299241}" type="presParOf" srcId="{B090C081-EFB2-4103-9D63-5AA911785B95}" destId="{3A30EE75-E0E3-442F-A8A1-DFC13E42890E}" srcOrd="0" destOrd="0" presId="urn:microsoft.com/office/officeart/2005/8/layout/hProcess4"/>
    <dgm:cxn modelId="{3F9082E3-DB88-443F-B2B0-BCD739F36BB2}" type="presParOf" srcId="{B090C081-EFB2-4103-9D63-5AA911785B95}" destId="{153F6B56-202B-4EE0-950C-60BFC9752385}" srcOrd="1" destOrd="0" presId="urn:microsoft.com/office/officeart/2005/8/layout/hProcess4"/>
    <dgm:cxn modelId="{D530EFB4-8A6C-4BA8-AE24-712750E12D76}" type="presParOf" srcId="{B090C081-EFB2-4103-9D63-5AA911785B95}" destId="{72F2956D-B204-46AB-B78C-86D61AE8D540}" srcOrd="2" destOrd="0" presId="urn:microsoft.com/office/officeart/2005/8/layout/hProcess4"/>
    <dgm:cxn modelId="{EA71D27B-948E-4797-A428-4B0EB1A5D741}" type="presParOf" srcId="{B090C081-EFB2-4103-9D63-5AA911785B95}" destId="{B9125831-27FF-4CA2-8ACA-D9884675A722}" srcOrd="3" destOrd="0" presId="urn:microsoft.com/office/officeart/2005/8/layout/hProcess4"/>
    <dgm:cxn modelId="{CB110EFF-5C1A-4116-BCB7-58E37A23CCAE}" type="presParOf" srcId="{B090C081-EFB2-4103-9D63-5AA911785B95}" destId="{7E33A96F-F0C5-40E6-AAED-B5DF6F6FE5A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974D7-B9F4-41F2-9E8F-0471E6CC28A0}" type="doc">
      <dgm:prSet loTypeId="urn:microsoft.com/office/officeart/2005/8/layout/pyramid1" loCatId="pyramid" qsTypeId="urn:microsoft.com/office/officeart/2005/8/quickstyle/simple3" qsCatId="simple" csTypeId="urn:microsoft.com/office/officeart/2005/8/colors/accent4_4" csCatId="accent4" phldr="1"/>
      <dgm:spPr/>
    </dgm:pt>
    <dgm:pt modelId="{39D07E12-25EB-421E-A603-8CC425CA3A92}">
      <dgm:prSet phldrT="[Texto]" custT="1"/>
      <dgm:spPr/>
      <dgm:t>
        <a:bodyPr/>
        <a:lstStyle/>
        <a:p>
          <a:r>
            <a:rPr lang="es-CO" sz="1600" b="1" dirty="0" smtClean="0"/>
            <a:t>Gestores de Programa</a:t>
          </a:r>
          <a:endParaRPr lang="es-CO" sz="1200" b="1" dirty="0"/>
        </a:p>
      </dgm:t>
    </dgm:pt>
    <dgm:pt modelId="{56ADEC14-1EA2-4EF6-A82D-6B9034DC7DB6}" type="parTrans" cxnId="{1943B7A8-F2E1-4931-BBBE-A3884184C115}">
      <dgm:prSet/>
      <dgm:spPr/>
      <dgm:t>
        <a:bodyPr/>
        <a:lstStyle/>
        <a:p>
          <a:endParaRPr lang="es-CO" sz="1400"/>
        </a:p>
      </dgm:t>
    </dgm:pt>
    <dgm:pt modelId="{01E00D88-120F-433B-8E4E-DA01A65EEF07}" type="sibTrans" cxnId="{1943B7A8-F2E1-4931-BBBE-A3884184C115}">
      <dgm:prSet/>
      <dgm:spPr/>
      <dgm:t>
        <a:bodyPr/>
        <a:lstStyle/>
        <a:p>
          <a:endParaRPr lang="es-CO" sz="1400"/>
        </a:p>
      </dgm:t>
    </dgm:pt>
    <dgm:pt modelId="{31683EB3-E002-44A0-B68D-1B9C5DA9F474}">
      <dgm:prSet phldrT="[Texto]" custT="1"/>
      <dgm:spPr/>
      <dgm:t>
        <a:bodyPr/>
        <a:lstStyle/>
        <a:p>
          <a:r>
            <a:rPr lang="es-CO" sz="1600" b="1" dirty="0" smtClean="0"/>
            <a:t>Comité</a:t>
          </a:r>
          <a:r>
            <a:rPr lang="es-CO" sz="1600" b="1" baseline="0" dirty="0" smtClean="0"/>
            <a:t> de Seguimiento</a:t>
          </a:r>
          <a:endParaRPr lang="es-CO" sz="1600" b="1" dirty="0"/>
        </a:p>
      </dgm:t>
    </dgm:pt>
    <dgm:pt modelId="{21A1522B-72D5-4D00-80E3-DA87A1508CFB}" type="parTrans" cxnId="{CFF5F2C0-E279-4245-B2D4-0D3E65842378}">
      <dgm:prSet/>
      <dgm:spPr/>
      <dgm:t>
        <a:bodyPr/>
        <a:lstStyle/>
        <a:p>
          <a:endParaRPr lang="es-CO" sz="1400"/>
        </a:p>
      </dgm:t>
    </dgm:pt>
    <dgm:pt modelId="{A24B7623-A0C4-4A0F-954E-82B9DE9D3363}" type="sibTrans" cxnId="{CFF5F2C0-E279-4245-B2D4-0D3E65842378}">
      <dgm:prSet/>
      <dgm:spPr/>
      <dgm:t>
        <a:bodyPr/>
        <a:lstStyle/>
        <a:p>
          <a:endParaRPr lang="es-CO" sz="1400"/>
        </a:p>
      </dgm:t>
    </dgm:pt>
    <dgm:pt modelId="{50BAD1C7-96A3-4242-98E8-99A3BD74D3B5}">
      <dgm:prSet phldrT="[Texto]" custT="1"/>
      <dgm:spPr/>
      <dgm:t>
        <a:bodyPr/>
        <a:lstStyle/>
        <a:p>
          <a:r>
            <a:rPr lang="es-CO" sz="1600" b="1" dirty="0" smtClean="0"/>
            <a:t>Líderes de Proyecto </a:t>
          </a:r>
          <a:endParaRPr lang="es-CO" sz="1600" b="1" dirty="0"/>
        </a:p>
      </dgm:t>
    </dgm:pt>
    <dgm:pt modelId="{97897F79-24F0-47FE-B604-C1EA6C520F9C}" type="parTrans" cxnId="{67102AB2-DBB0-4B2B-A352-43752661DFA2}">
      <dgm:prSet/>
      <dgm:spPr/>
      <dgm:t>
        <a:bodyPr/>
        <a:lstStyle/>
        <a:p>
          <a:endParaRPr lang="es-CO" sz="1400"/>
        </a:p>
      </dgm:t>
    </dgm:pt>
    <dgm:pt modelId="{46DC1D9F-ACD8-4A18-ACBE-3E1C69D56D65}" type="sibTrans" cxnId="{67102AB2-DBB0-4B2B-A352-43752661DFA2}">
      <dgm:prSet/>
      <dgm:spPr/>
      <dgm:t>
        <a:bodyPr/>
        <a:lstStyle/>
        <a:p>
          <a:endParaRPr lang="es-CO" sz="1400"/>
        </a:p>
      </dgm:t>
    </dgm:pt>
    <dgm:pt modelId="{F626FDCA-B001-4DA3-A62A-A0CF90269611}" type="pres">
      <dgm:prSet presAssocID="{20A974D7-B9F4-41F2-9E8F-0471E6CC28A0}" presName="Name0" presStyleCnt="0">
        <dgm:presLayoutVars>
          <dgm:dir/>
          <dgm:animLvl val="lvl"/>
          <dgm:resizeHandles val="exact"/>
        </dgm:presLayoutVars>
      </dgm:prSet>
      <dgm:spPr/>
    </dgm:pt>
    <dgm:pt modelId="{7C9D3C54-612F-4ACE-BE58-6D1C2D6E6B7F}" type="pres">
      <dgm:prSet presAssocID="{39D07E12-25EB-421E-A603-8CC425CA3A92}" presName="Name8" presStyleCnt="0"/>
      <dgm:spPr/>
    </dgm:pt>
    <dgm:pt modelId="{50D440A1-2045-48A8-914F-EC900111D3D7}" type="pres">
      <dgm:prSet presAssocID="{39D07E12-25EB-421E-A603-8CC425CA3A9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FAE62A-AEAB-43B7-9DEA-913178EBB8CA}" type="pres">
      <dgm:prSet presAssocID="{39D07E12-25EB-421E-A603-8CC425CA3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AE4B4E-4E4B-4479-B1EB-4DC2C1C0B06A}" type="pres">
      <dgm:prSet presAssocID="{31683EB3-E002-44A0-B68D-1B9C5DA9F474}" presName="Name8" presStyleCnt="0"/>
      <dgm:spPr/>
    </dgm:pt>
    <dgm:pt modelId="{9512715D-BBC8-41F3-9A46-DA9659E1CEA9}" type="pres">
      <dgm:prSet presAssocID="{31683EB3-E002-44A0-B68D-1B9C5DA9F47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08A7D1-80A2-4B00-AC3E-333823EE22E5}" type="pres">
      <dgm:prSet presAssocID="{31683EB3-E002-44A0-B68D-1B9C5DA9F4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19C73A-98E2-4153-8B76-29D3C87709B9}" type="pres">
      <dgm:prSet presAssocID="{50BAD1C7-96A3-4242-98E8-99A3BD74D3B5}" presName="Name8" presStyleCnt="0"/>
      <dgm:spPr/>
    </dgm:pt>
    <dgm:pt modelId="{E5D2E4DB-93F3-40F3-BC66-B4EC3E405338}" type="pres">
      <dgm:prSet presAssocID="{50BAD1C7-96A3-4242-98E8-99A3BD74D3B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4B3D3A-8A9A-4D3D-9011-1E851048AAD5}" type="pres">
      <dgm:prSet presAssocID="{50BAD1C7-96A3-4242-98E8-99A3BD74D3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57D085C-A5AB-4C2A-9C25-B0485F6E4403}" type="presOf" srcId="{50BAD1C7-96A3-4242-98E8-99A3BD74D3B5}" destId="{4C4B3D3A-8A9A-4D3D-9011-1E851048AAD5}" srcOrd="1" destOrd="0" presId="urn:microsoft.com/office/officeart/2005/8/layout/pyramid1"/>
    <dgm:cxn modelId="{ADA7C074-5061-4B23-9204-27C2BA39D916}" type="presOf" srcId="{31683EB3-E002-44A0-B68D-1B9C5DA9F474}" destId="{9512715D-BBC8-41F3-9A46-DA9659E1CEA9}" srcOrd="0" destOrd="0" presId="urn:microsoft.com/office/officeart/2005/8/layout/pyramid1"/>
    <dgm:cxn modelId="{1943B7A8-F2E1-4931-BBBE-A3884184C115}" srcId="{20A974D7-B9F4-41F2-9E8F-0471E6CC28A0}" destId="{39D07E12-25EB-421E-A603-8CC425CA3A92}" srcOrd="0" destOrd="0" parTransId="{56ADEC14-1EA2-4EF6-A82D-6B9034DC7DB6}" sibTransId="{01E00D88-120F-433B-8E4E-DA01A65EEF07}"/>
    <dgm:cxn modelId="{51DBCABD-5D51-4B9D-AAA2-DFB0722A741E}" type="presOf" srcId="{20A974D7-B9F4-41F2-9E8F-0471E6CC28A0}" destId="{F626FDCA-B001-4DA3-A62A-A0CF90269611}" srcOrd="0" destOrd="0" presId="urn:microsoft.com/office/officeart/2005/8/layout/pyramid1"/>
    <dgm:cxn modelId="{A2AB08A6-C4E5-464A-91E0-8F6D4271B077}" type="presOf" srcId="{31683EB3-E002-44A0-B68D-1B9C5DA9F474}" destId="{F108A7D1-80A2-4B00-AC3E-333823EE22E5}" srcOrd="1" destOrd="0" presId="urn:microsoft.com/office/officeart/2005/8/layout/pyramid1"/>
    <dgm:cxn modelId="{DB053E1D-6FC5-4BC1-984F-5CE8B816BA0C}" type="presOf" srcId="{50BAD1C7-96A3-4242-98E8-99A3BD74D3B5}" destId="{E5D2E4DB-93F3-40F3-BC66-B4EC3E405338}" srcOrd="0" destOrd="0" presId="urn:microsoft.com/office/officeart/2005/8/layout/pyramid1"/>
    <dgm:cxn modelId="{0B020C82-1366-4782-BCCC-7C414EF5F0AF}" type="presOf" srcId="{39D07E12-25EB-421E-A603-8CC425CA3A92}" destId="{50D440A1-2045-48A8-914F-EC900111D3D7}" srcOrd="0" destOrd="0" presId="urn:microsoft.com/office/officeart/2005/8/layout/pyramid1"/>
    <dgm:cxn modelId="{67102AB2-DBB0-4B2B-A352-43752661DFA2}" srcId="{20A974D7-B9F4-41F2-9E8F-0471E6CC28A0}" destId="{50BAD1C7-96A3-4242-98E8-99A3BD74D3B5}" srcOrd="2" destOrd="0" parTransId="{97897F79-24F0-47FE-B604-C1EA6C520F9C}" sibTransId="{46DC1D9F-ACD8-4A18-ACBE-3E1C69D56D65}"/>
    <dgm:cxn modelId="{30AA9073-8B38-4ECE-A58E-F5E5BAEE3B62}" type="presOf" srcId="{39D07E12-25EB-421E-A603-8CC425CA3A92}" destId="{DAFAE62A-AEAB-43B7-9DEA-913178EBB8CA}" srcOrd="1" destOrd="0" presId="urn:microsoft.com/office/officeart/2005/8/layout/pyramid1"/>
    <dgm:cxn modelId="{CFF5F2C0-E279-4245-B2D4-0D3E65842378}" srcId="{20A974D7-B9F4-41F2-9E8F-0471E6CC28A0}" destId="{31683EB3-E002-44A0-B68D-1B9C5DA9F474}" srcOrd="1" destOrd="0" parTransId="{21A1522B-72D5-4D00-80E3-DA87A1508CFB}" sibTransId="{A24B7623-A0C4-4A0F-954E-82B9DE9D3363}"/>
    <dgm:cxn modelId="{BD797C7C-EA26-4486-AAEF-44ABA86B6051}" type="presParOf" srcId="{F626FDCA-B001-4DA3-A62A-A0CF90269611}" destId="{7C9D3C54-612F-4ACE-BE58-6D1C2D6E6B7F}" srcOrd="0" destOrd="0" presId="urn:microsoft.com/office/officeart/2005/8/layout/pyramid1"/>
    <dgm:cxn modelId="{57BE53F4-28CD-4E6E-AB8D-5A7509D75CC2}" type="presParOf" srcId="{7C9D3C54-612F-4ACE-BE58-6D1C2D6E6B7F}" destId="{50D440A1-2045-48A8-914F-EC900111D3D7}" srcOrd="0" destOrd="0" presId="urn:microsoft.com/office/officeart/2005/8/layout/pyramid1"/>
    <dgm:cxn modelId="{42F7D59D-A27D-4E7B-94C5-AB8433BFBEAC}" type="presParOf" srcId="{7C9D3C54-612F-4ACE-BE58-6D1C2D6E6B7F}" destId="{DAFAE62A-AEAB-43B7-9DEA-913178EBB8CA}" srcOrd="1" destOrd="0" presId="urn:microsoft.com/office/officeart/2005/8/layout/pyramid1"/>
    <dgm:cxn modelId="{90AAEBDA-E9D0-4196-874E-4A058FFA1774}" type="presParOf" srcId="{F626FDCA-B001-4DA3-A62A-A0CF90269611}" destId="{19AE4B4E-4E4B-4479-B1EB-4DC2C1C0B06A}" srcOrd="1" destOrd="0" presId="urn:microsoft.com/office/officeart/2005/8/layout/pyramid1"/>
    <dgm:cxn modelId="{0501DF94-007B-43C5-9390-2ACCC7CDF0C9}" type="presParOf" srcId="{19AE4B4E-4E4B-4479-B1EB-4DC2C1C0B06A}" destId="{9512715D-BBC8-41F3-9A46-DA9659E1CEA9}" srcOrd="0" destOrd="0" presId="urn:microsoft.com/office/officeart/2005/8/layout/pyramid1"/>
    <dgm:cxn modelId="{22A67FCC-0ABD-4ACB-842F-16569F116157}" type="presParOf" srcId="{19AE4B4E-4E4B-4479-B1EB-4DC2C1C0B06A}" destId="{F108A7D1-80A2-4B00-AC3E-333823EE22E5}" srcOrd="1" destOrd="0" presId="urn:microsoft.com/office/officeart/2005/8/layout/pyramid1"/>
    <dgm:cxn modelId="{D159019D-1098-495C-B6FC-E028AFF42F9B}" type="presParOf" srcId="{F626FDCA-B001-4DA3-A62A-A0CF90269611}" destId="{DD19C73A-98E2-4153-8B76-29D3C87709B9}" srcOrd="2" destOrd="0" presId="urn:microsoft.com/office/officeart/2005/8/layout/pyramid1"/>
    <dgm:cxn modelId="{E7035F5C-E198-4886-84F3-E214A39DC3A6}" type="presParOf" srcId="{DD19C73A-98E2-4153-8B76-29D3C87709B9}" destId="{E5D2E4DB-93F3-40F3-BC66-B4EC3E405338}" srcOrd="0" destOrd="0" presId="urn:microsoft.com/office/officeart/2005/8/layout/pyramid1"/>
    <dgm:cxn modelId="{B351765A-9942-43DC-AB72-A8142B1C8F03}" type="presParOf" srcId="{DD19C73A-98E2-4153-8B76-29D3C87709B9}" destId="{4C4B3D3A-8A9A-4D3D-9011-1E851048AA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9117F6-6A7E-4F26-A172-E5ADAA9A3D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961456E-CA1E-4138-A650-3405E406C0E7}">
      <dgm:prSet phldrT="[Texto]" custT="1"/>
      <dgm:spPr/>
      <dgm:t>
        <a:bodyPr/>
        <a:lstStyle/>
        <a:p>
          <a:r>
            <a:rPr lang="es-CO" sz="2800" b="0" dirty="0" smtClean="0"/>
            <a:t>Comité Técnico</a:t>
          </a:r>
        </a:p>
      </dgm:t>
    </dgm:pt>
    <dgm:pt modelId="{517E019D-DAF4-4183-BBB8-385CFC200A59}" type="parTrans" cxnId="{6C6A7456-7879-47F8-BE4E-84BA02CA969A}">
      <dgm:prSet/>
      <dgm:spPr/>
      <dgm:t>
        <a:bodyPr/>
        <a:lstStyle/>
        <a:p>
          <a:endParaRPr lang="es-CO"/>
        </a:p>
      </dgm:t>
    </dgm:pt>
    <dgm:pt modelId="{4554F6A9-29B7-4C16-B7BD-E016273A1762}" type="sibTrans" cxnId="{6C6A7456-7879-47F8-BE4E-84BA02CA969A}">
      <dgm:prSet/>
      <dgm:spPr/>
      <dgm:t>
        <a:bodyPr/>
        <a:lstStyle/>
        <a:p>
          <a:endParaRPr lang="es-CO"/>
        </a:p>
      </dgm:t>
    </dgm:pt>
    <dgm:pt modelId="{F63C17CA-0C6D-44FA-96F0-31D157458EF4}">
      <dgm:prSet phldrT="[Texto]" custT="1"/>
      <dgm:spPr/>
      <dgm:t>
        <a:bodyPr/>
        <a:lstStyle/>
        <a:p>
          <a:r>
            <a:rPr lang="es-CO" sz="1600" b="1" dirty="0" smtClean="0"/>
            <a:t> Líderes de Proyectos Académicos</a:t>
          </a:r>
          <a:endParaRPr lang="es-CO" sz="1600" b="1" dirty="0"/>
        </a:p>
      </dgm:t>
    </dgm:pt>
    <dgm:pt modelId="{6080415D-0C4E-4C3A-AB68-679B36F5B37B}" type="parTrans" cxnId="{5E8F3DE7-8FC9-4F0A-94A7-C1C04C8CBF89}">
      <dgm:prSet/>
      <dgm:spPr/>
      <dgm:t>
        <a:bodyPr/>
        <a:lstStyle/>
        <a:p>
          <a:endParaRPr lang="es-CO"/>
        </a:p>
      </dgm:t>
    </dgm:pt>
    <dgm:pt modelId="{F29802A0-78F1-4D92-8414-FB7A1E925E6A}" type="sibTrans" cxnId="{5E8F3DE7-8FC9-4F0A-94A7-C1C04C8CBF89}">
      <dgm:prSet/>
      <dgm:spPr/>
      <dgm:t>
        <a:bodyPr/>
        <a:lstStyle/>
        <a:p>
          <a:endParaRPr lang="es-CO"/>
        </a:p>
      </dgm:t>
    </dgm:pt>
    <dgm:pt modelId="{BBE2C085-859B-468E-A0A0-84BB5F9BAB0B}">
      <dgm:prSet phldrT="[Texto]" custT="1"/>
      <dgm:spPr/>
      <dgm:t>
        <a:bodyPr/>
        <a:lstStyle/>
        <a:p>
          <a:r>
            <a:rPr lang="es-CO" sz="1600" b="1" dirty="0" smtClean="0"/>
            <a:t>Líderes de Proyectos Administrativos</a:t>
          </a:r>
          <a:endParaRPr lang="es-CO" sz="1600" b="1" dirty="0"/>
        </a:p>
      </dgm:t>
    </dgm:pt>
    <dgm:pt modelId="{327F77FF-05B7-4F4B-9793-FFEED9E3C0A2}" type="parTrans" cxnId="{28147C8C-9BF2-4778-AFF3-1C3390526440}">
      <dgm:prSet/>
      <dgm:spPr/>
      <dgm:t>
        <a:bodyPr/>
        <a:lstStyle/>
        <a:p>
          <a:endParaRPr lang="es-CO"/>
        </a:p>
      </dgm:t>
    </dgm:pt>
    <dgm:pt modelId="{99DEED6C-36A0-4226-9DFF-8DD7D7F28D2B}" type="sibTrans" cxnId="{28147C8C-9BF2-4778-AFF3-1C3390526440}">
      <dgm:prSet/>
      <dgm:spPr/>
      <dgm:t>
        <a:bodyPr/>
        <a:lstStyle/>
        <a:p>
          <a:endParaRPr lang="es-CO"/>
        </a:p>
      </dgm:t>
    </dgm:pt>
    <dgm:pt modelId="{B9364537-2173-4B36-B95C-781F2538A8BA}">
      <dgm:prSet phldrT="[Texto]" custT="1"/>
      <dgm:spPr/>
      <dgm:t>
        <a:bodyPr/>
        <a:lstStyle/>
        <a:p>
          <a:r>
            <a:rPr lang="es-CO" sz="1600" b="1" dirty="0" smtClean="0"/>
            <a:t>Jefe Seccional de Presupuesto</a:t>
          </a:r>
          <a:endParaRPr lang="es-CO" sz="1600" b="1" dirty="0"/>
        </a:p>
      </dgm:t>
    </dgm:pt>
    <dgm:pt modelId="{BD094907-8F4E-48EB-BB52-E21284FD42C4}" type="parTrans" cxnId="{333AE8C6-5CFF-4615-9A04-85176F2F0FD7}">
      <dgm:prSet/>
      <dgm:spPr/>
      <dgm:t>
        <a:bodyPr/>
        <a:lstStyle/>
        <a:p>
          <a:endParaRPr lang="es-CO"/>
        </a:p>
      </dgm:t>
    </dgm:pt>
    <dgm:pt modelId="{73C88348-D2D9-43B7-9FF1-C2CFD847C8CB}" type="sibTrans" cxnId="{333AE8C6-5CFF-4615-9A04-85176F2F0FD7}">
      <dgm:prSet/>
      <dgm:spPr/>
      <dgm:t>
        <a:bodyPr/>
        <a:lstStyle/>
        <a:p>
          <a:endParaRPr lang="es-CO"/>
        </a:p>
      </dgm:t>
    </dgm:pt>
    <dgm:pt modelId="{FDB47177-83DD-4D7F-8BCF-A4D3AE540DAD}">
      <dgm:prSet phldrT="[Texto]" custT="1"/>
      <dgm:spPr/>
      <dgm:t>
        <a:bodyPr/>
        <a:lstStyle/>
        <a:p>
          <a:r>
            <a:rPr lang="es-CO" sz="1600" b="1" dirty="0" smtClean="0"/>
            <a:t>Auditor Seccional</a:t>
          </a:r>
          <a:endParaRPr lang="es-CO" sz="1600" b="1" dirty="0"/>
        </a:p>
      </dgm:t>
    </dgm:pt>
    <dgm:pt modelId="{774CBA58-0D59-4A1B-9333-2E2B2F1B20D5}" type="parTrans" cxnId="{3565635C-CC34-4314-85A5-5AF60231D8BE}">
      <dgm:prSet/>
      <dgm:spPr/>
      <dgm:t>
        <a:bodyPr/>
        <a:lstStyle/>
        <a:p>
          <a:endParaRPr lang="es-CO"/>
        </a:p>
      </dgm:t>
    </dgm:pt>
    <dgm:pt modelId="{7FA4FF5E-C2F9-4DF4-AC6A-5BAC628D224D}" type="sibTrans" cxnId="{3565635C-CC34-4314-85A5-5AF60231D8BE}">
      <dgm:prSet/>
      <dgm:spPr/>
      <dgm:t>
        <a:bodyPr/>
        <a:lstStyle/>
        <a:p>
          <a:endParaRPr lang="es-CO"/>
        </a:p>
      </dgm:t>
    </dgm:pt>
    <dgm:pt modelId="{C4E4B8C0-E703-43B3-8A4F-1F9841F229C1}">
      <dgm:prSet phldrT="[Texto]" custT="1"/>
      <dgm:spPr/>
      <dgm:t>
        <a:bodyPr/>
        <a:lstStyle/>
        <a:p>
          <a:r>
            <a:rPr lang="es-CO" sz="1600" b="1" dirty="0" smtClean="0"/>
            <a:t>Director Seccional de Planeación (secretario técnico)</a:t>
          </a:r>
          <a:endParaRPr lang="es-CO" sz="1600" b="1" dirty="0"/>
        </a:p>
      </dgm:t>
    </dgm:pt>
    <dgm:pt modelId="{CB3ED35D-9A30-4F33-981C-7ED0F9F01B99}" type="parTrans" cxnId="{50E06908-6FA5-4E4C-94B8-C77B8AA55C55}">
      <dgm:prSet/>
      <dgm:spPr/>
      <dgm:t>
        <a:bodyPr/>
        <a:lstStyle/>
        <a:p>
          <a:endParaRPr lang="es-CO"/>
        </a:p>
      </dgm:t>
    </dgm:pt>
    <dgm:pt modelId="{08BBC359-B461-4502-8C72-88098632ED61}" type="sibTrans" cxnId="{50E06908-6FA5-4E4C-94B8-C77B8AA55C55}">
      <dgm:prSet/>
      <dgm:spPr/>
      <dgm:t>
        <a:bodyPr/>
        <a:lstStyle/>
        <a:p>
          <a:endParaRPr lang="es-CO"/>
        </a:p>
      </dgm:t>
    </dgm:pt>
    <dgm:pt modelId="{372E7FCC-4893-4289-AA4D-7100E928009D}">
      <dgm:prSet phldrT="[Texto]" custT="1"/>
      <dgm:spPr/>
      <dgm:t>
        <a:bodyPr/>
        <a:lstStyle/>
        <a:p>
          <a:r>
            <a:rPr lang="es-CO" sz="1600" b="1" dirty="0" smtClean="0"/>
            <a:t>Director Seccional de Investigaciones</a:t>
          </a:r>
        </a:p>
      </dgm:t>
    </dgm:pt>
    <dgm:pt modelId="{085DCE6A-1098-44F2-853B-9C23F3C7006C}" type="parTrans" cxnId="{C5287E9C-5142-471E-A77A-26406B01A6CA}">
      <dgm:prSet/>
      <dgm:spPr/>
      <dgm:t>
        <a:bodyPr/>
        <a:lstStyle/>
        <a:p>
          <a:endParaRPr lang="es-CO"/>
        </a:p>
      </dgm:t>
    </dgm:pt>
    <dgm:pt modelId="{AF267C95-1FDD-4C5E-BC81-9B654CF74413}" type="sibTrans" cxnId="{C5287E9C-5142-471E-A77A-26406B01A6CA}">
      <dgm:prSet/>
      <dgm:spPr/>
      <dgm:t>
        <a:bodyPr/>
        <a:lstStyle/>
        <a:p>
          <a:endParaRPr lang="es-CO"/>
        </a:p>
      </dgm:t>
    </dgm:pt>
    <dgm:pt modelId="{BBA65C31-2DA2-4320-B681-413CE5CBB784}" type="pres">
      <dgm:prSet presAssocID="{F79117F6-6A7E-4F26-A172-E5ADAA9A3D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224960-2BEF-4F59-8AD8-2E7275155F13}" type="pres">
      <dgm:prSet presAssocID="{0961456E-CA1E-4138-A650-3405E406C0E7}" presName="root1" presStyleCnt="0"/>
      <dgm:spPr/>
    </dgm:pt>
    <dgm:pt modelId="{DE6136C8-3007-4BAE-A72E-A721C130947D}" type="pres">
      <dgm:prSet presAssocID="{0961456E-CA1E-4138-A650-3405E406C0E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B158BF-D3F6-4253-BA42-D57A7C47F8C7}" type="pres">
      <dgm:prSet presAssocID="{0961456E-CA1E-4138-A650-3405E406C0E7}" presName="level2hierChild" presStyleCnt="0"/>
      <dgm:spPr/>
    </dgm:pt>
    <dgm:pt modelId="{525D8756-546F-4768-92C5-550D7CA7171E}" type="pres">
      <dgm:prSet presAssocID="{085DCE6A-1098-44F2-853B-9C23F3C7006C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1F4534CE-DDC4-404F-A47C-1FD984AA075D}" type="pres">
      <dgm:prSet presAssocID="{085DCE6A-1098-44F2-853B-9C23F3C7006C}" presName="connTx" presStyleLbl="parChTrans1D2" presStyleIdx="0" presStyleCnt="6"/>
      <dgm:spPr/>
      <dgm:t>
        <a:bodyPr/>
        <a:lstStyle/>
        <a:p>
          <a:endParaRPr lang="es-ES"/>
        </a:p>
      </dgm:t>
    </dgm:pt>
    <dgm:pt modelId="{FADBAE3A-52A1-43F5-9E94-DB9A7EA77687}" type="pres">
      <dgm:prSet presAssocID="{372E7FCC-4893-4289-AA4D-7100E928009D}" presName="root2" presStyleCnt="0"/>
      <dgm:spPr/>
    </dgm:pt>
    <dgm:pt modelId="{38E803C1-ECE8-4619-A72A-86F76802A58C}" type="pres">
      <dgm:prSet presAssocID="{372E7FCC-4893-4289-AA4D-7100E928009D}" presName="LevelTwoTextNode" presStyleLbl="node2" presStyleIdx="0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F1C05-6A3B-43D3-A963-3D25902F8B5D}" type="pres">
      <dgm:prSet presAssocID="{372E7FCC-4893-4289-AA4D-7100E928009D}" presName="level3hierChild" presStyleCnt="0"/>
      <dgm:spPr/>
    </dgm:pt>
    <dgm:pt modelId="{5166A16B-1F74-4C3A-A800-2083929A0347}" type="pres">
      <dgm:prSet presAssocID="{6080415D-0C4E-4C3A-AB68-679B36F5B37B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D5BE1239-034C-4730-BF66-72497B79D798}" type="pres">
      <dgm:prSet presAssocID="{6080415D-0C4E-4C3A-AB68-679B36F5B37B}" presName="connTx" presStyleLbl="parChTrans1D2" presStyleIdx="1" presStyleCnt="6"/>
      <dgm:spPr/>
      <dgm:t>
        <a:bodyPr/>
        <a:lstStyle/>
        <a:p>
          <a:endParaRPr lang="es-ES"/>
        </a:p>
      </dgm:t>
    </dgm:pt>
    <dgm:pt modelId="{2D1AB26A-D840-4607-A430-9F6EDED9E5D3}" type="pres">
      <dgm:prSet presAssocID="{F63C17CA-0C6D-44FA-96F0-31D157458EF4}" presName="root2" presStyleCnt="0"/>
      <dgm:spPr/>
    </dgm:pt>
    <dgm:pt modelId="{9CC43C78-C0B0-425F-A30F-CEC77498B4E2}" type="pres">
      <dgm:prSet presAssocID="{F63C17CA-0C6D-44FA-96F0-31D157458EF4}" presName="LevelTwoTextNode" presStyleLbl="node2" presStyleIdx="1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7D19B3-4467-4021-9A1A-2871856F5E68}" type="pres">
      <dgm:prSet presAssocID="{F63C17CA-0C6D-44FA-96F0-31D157458EF4}" presName="level3hierChild" presStyleCnt="0"/>
      <dgm:spPr/>
    </dgm:pt>
    <dgm:pt modelId="{6496ED6C-A85F-4928-8C47-554B9F0A8F0E}" type="pres">
      <dgm:prSet presAssocID="{327F77FF-05B7-4F4B-9793-FFEED9E3C0A2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2DED738F-7562-4ED4-AF7B-151697EC2567}" type="pres">
      <dgm:prSet presAssocID="{327F77FF-05B7-4F4B-9793-FFEED9E3C0A2}" presName="connTx" presStyleLbl="parChTrans1D2" presStyleIdx="2" presStyleCnt="6"/>
      <dgm:spPr/>
      <dgm:t>
        <a:bodyPr/>
        <a:lstStyle/>
        <a:p>
          <a:endParaRPr lang="es-ES"/>
        </a:p>
      </dgm:t>
    </dgm:pt>
    <dgm:pt modelId="{7329EE14-9D0F-428C-8AB6-904E388C195E}" type="pres">
      <dgm:prSet presAssocID="{BBE2C085-859B-468E-A0A0-84BB5F9BAB0B}" presName="root2" presStyleCnt="0"/>
      <dgm:spPr/>
    </dgm:pt>
    <dgm:pt modelId="{1A8F82DD-3C1E-48EE-9A70-CB56687CB7E5}" type="pres">
      <dgm:prSet presAssocID="{BBE2C085-859B-468E-A0A0-84BB5F9BAB0B}" presName="LevelTwoTextNode" presStyleLbl="node2" presStyleIdx="2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5AA0E3-4EB4-4128-96B3-4F1BD31F52D7}" type="pres">
      <dgm:prSet presAssocID="{BBE2C085-859B-468E-A0A0-84BB5F9BAB0B}" presName="level3hierChild" presStyleCnt="0"/>
      <dgm:spPr/>
    </dgm:pt>
    <dgm:pt modelId="{57CF699E-B162-4108-B577-3089CDD1F6E9}" type="pres">
      <dgm:prSet presAssocID="{BD094907-8F4E-48EB-BB52-E21284FD42C4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0C67C753-135F-44B8-BE6F-FC49D34FBB57}" type="pres">
      <dgm:prSet presAssocID="{BD094907-8F4E-48EB-BB52-E21284FD42C4}" presName="connTx" presStyleLbl="parChTrans1D2" presStyleIdx="3" presStyleCnt="6"/>
      <dgm:spPr/>
      <dgm:t>
        <a:bodyPr/>
        <a:lstStyle/>
        <a:p>
          <a:endParaRPr lang="es-ES"/>
        </a:p>
      </dgm:t>
    </dgm:pt>
    <dgm:pt modelId="{30914F77-CB1A-4972-89CA-73EBC923E2C0}" type="pres">
      <dgm:prSet presAssocID="{B9364537-2173-4B36-B95C-781F2538A8BA}" presName="root2" presStyleCnt="0"/>
      <dgm:spPr/>
    </dgm:pt>
    <dgm:pt modelId="{7FA88807-E090-4CB1-83C2-8F571319C325}" type="pres">
      <dgm:prSet presAssocID="{B9364537-2173-4B36-B95C-781F2538A8BA}" presName="LevelTwoTextNode" presStyleLbl="node2" presStyleIdx="3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BEC5D4-6068-45F9-A2C2-0EE7AE559A99}" type="pres">
      <dgm:prSet presAssocID="{B9364537-2173-4B36-B95C-781F2538A8BA}" presName="level3hierChild" presStyleCnt="0"/>
      <dgm:spPr/>
    </dgm:pt>
    <dgm:pt modelId="{02EFE371-95B2-4399-A3AE-B3968C6E47EC}" type="pres">
      <dgm:prSet presAssocID="{774CBA58-0D59-4A1B-9333-2E2B2F1B20D5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EA221E84-7FAB-4357-9B6C-B5AE0920DD73}" type="pres">
      <dgm:prSet presAssocID="{774CBA58-0D59-4A1B-9333-2E2B2F1B20D5}" presName="connTx" presStyleLbl="parChTrans1D2" presStyleIdx="4" presStyleCnt="6"/>
      <dgm:spPr/>
      <dgm:t>
        <a:bodyPr/>
        <a:lstStyle/>
        <a:p>
          <a:endParaRPr lang="es-ES"/>
        </a:p>
      </dgm:t>
    </dgm:pt>
    <dgm:pt modelId="{B6B30634-14BE-4353-8070-B6EF3DF517B0}" type="pres">
      <dgm:prSet presAssocID="{FDB47177-83DD-4D7F-8BCF-A4D3AE540DAD}" presName="root2" presStyleCnt="0"/>
      <dgm:spPr/>
    </dgm:pt>
    <dgm:pt modelId="{15775129-0D93-4C26-A14E-7020B2557BE5}" type="pres">
      <dgm:prSet presAssocID="{FDB47177-83DD-4D7F-8BCF-A4D3AE540DAD}" presName="LevelTwoTextNode" presStyleLbl="node2" presStyleIdx="4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16E663-CA4B-4701-9645-FB6030B94E24}" type="pres">
      <dgm:prSet presAssocID="{FDB47177-83DD-4D7F-8BCF-A4D3AE540DAD}" presName="level3hierChild" presStyleCnt="0"/>
      <dgm:spPr/>
    </dgm:pt>
    <dgm:pt modelId="{5205C595-78E6-45DD-9716-0F4C8ED50D77}" type="pres">
      <dgm:prSet presAssocID="{CB3ED35D-9A30-4F33-981C-7ED0F9F01B9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BD206AF7-9C46-47EC-BF0D-5940EBE4E031}" type="pres">
      <dgm:prSet presAssocID="{CB3ED35D-9A30-4F33-981C-7ED0F9F01B9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BB8DA66D-81F4-4FE6-88FA-E2655991D1B7}" type="pres">
      <dgm:prSet presAssocID="{C4E4B8C0-E703-43B3-8A4F-1F9841F229C1}" presName="root2" presStyleCnt="0"/>
      <dgm:spPr/>
    </dgm:pt>
    <dgm:pt modelId="{B59052D8-B841-4714-8912-F968B0F63344}" type="pres">
      <dgm:prSet presAssocID="{C4E4B8C0-E703-43B3-8A4F-1F9841F229C1}" presName="LevelTwoTextNode" presStyleLbl="node2" presStyleIdx="5" presStyleCnt="6" custScaleX="15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85CA06-03C7-43C7-B0E6-A9B79C408D40}" type="pres">
      <dgm:prSet presAssocID="{C4E4B8C0-E703-43B3-8A4F-1F9841F229C1}" presName="level3hierChild" presStyleCnt="0"/>
      <dgm:spPr/>
    </dgm:pt>
  </dgm:ptLst>
  <dgm:cxnLst>
    <dgm:cxn modelId="{AAE0B3A0-0B9D-4C95-9344-6E6E018AE97C}" type="presOf" srcId="{BD094907-8F4E-48EB-BB52-E21284FD42C4}" destId="{57CF699E-B162-4108-B577-3089CDD1F6E9}" srcOrd="0" destOrd="0" presId="urn:microsoft.com/office/officeart/2008/layout/HorizontalMultiLevelHierarchy"/>
    <dgm:cxn modelId="{5E8F3DE7-8FC9-4F0A-94A7-C1C04C8CBF89}" srcId="{0961456E-CA1E-4138-A650-3405E406C0E7}" destId="{F63C17CA-0C6D-44FA-96F0-31D157458EF4}" srcOrd="1" destOrd="0" parTransId="{6080415D-0C4E-4C3A-AB68-679B36F5B37B}" sibTransId="{F29802A0-78F1-4D92-8414-FB7A1E925E6A}"/>
    <dgm:cxn modelId="{70C0F8A4-DCC0-4541-9985-867B9AF78259}" type="presOf" srcId="{CB3ED35D-9A30-4F33-981C-7ED0F9F01B99}" destId="{5205C595-78E6-45DD-9716-0F4C8ED50D77}" srcOrd="0" destOrd="0" presId="urn:microsoft.com/office/officeart/2008/layout/HorizontalMultiLevelHierarchy"/>
    <dgm:cxn modelId="{C5287E9C-5142-471E-A77A-26406B01A6CA}" srcId="{0961456E-CA1E-4138-A650-3405E406C0E7}" destId="{372E7FCC-4893-4289-AA4D-7100E928009D}" srcOrd="0" destOrd="0" parTransId="{085DCE6A-1098-44F2-853B-9C23F3C7006C}" sibTransId="{AF267C95-1FDD-4C5E-BC81-9B654CF74413}"/>
    <dgm:cxn modelId="{6C6A7456-7879-47F8-BE4E-84BA02CA969A}" srcId="{F79117F6-6A7E-4F26-A172-E5ADAA9A3DFE}" destId="{0961456E-CA1E-4138-A650-3405E406C0E7}" srcOrd="0" destOrd="0" parTransId="{517E019D-DAF4-4183-BBB8-385CFC200A59}" sibTransId="{4554F6A9-29B7-4C16-B7BD-E016273A1762}"/>
    <dgm:cxn modelId="{9ED7B900-F747-45ED-A360-0434E8A287D5}" type="presOf" srcId="{BBE2C085-859B-468E-A0A0-84BB5F9BAB0B}" destId="{1A8F82DD-3C1E-48EE-9A70-CB56687CB7E5}" srcOrd="0" destOrd="0" presId="urn:microsoft.com/office/officeart/2008/layout/HorizontalMultiLevelHierarchy"/>
    <dgm:cxn modelId="{F364FDA0-967C-4124-8E71-C5A9E8565EB1}" type="presOf" srcId="{085DCE6A-1098-44F2-853B-9C23F3C7006C}" destId="{1F4534CE-DDC4-404F-A47C-1FD984AA075D}" srcOrd="1" destOrd="0" presId="urn:microsoft.com/office/officeart/2008/layout/HorizontalMultiLevelHierarchy"/>
    <dgm:cxn modelId="{0AD38A28-EA65-4DCC-A59D-51A167676BDD}" type="presOf" srcId="{B9364537-2173-4B36-B95C-781F2538A8BA}" destId="{7FA88807-E090-4CB1-83C2-8F571319C325}" srcOrd="0" destOrd="0" presId="urn:microsoft.com/office/officeart/2008/layout/HorizontalMultiLevelHierarchy"/>
    <dgm:cxn modelId="{061FBFEE-B45C-4D53-AAC0-441900461ED4}" type="presOf" srcId="{774CBA58-0D59-4A1B-9333-2E2B2F1B20D5}" destId="{EA221E84-7FAB-4357-9B6C-B5AE0920DD73}" srcOrd="1" destOrd="0" presId="urn:microsoft.com/office/officeart/2008/layout/HorizontalMultiLevelHierarchy"/>
    <dgm:cxn modelId="{99BC98A1-1AC1-4D81-96FA-B90E8D4FD953}" type="presOf" srcId="{F79117F6-6A7E-4F26-A172-E5ADAA9A3DFE}" destId="{BBA65C31-2DA2-4320-B681-413CE5CBB784}" srcOrd="0" destOrd="0" presId="urn:microsoft.com/office/officeart/2008/layout/HorizontalMultiLevelHierarchy"/>
    <dgm:cxn modelId="{63B5C82C-66D8-4799-896F-C17EE31BA26E}" type="presOf" srcId="{6080415D-0C4E-4C3A-AB68-679B36F5B37B}" destId="{D5BE1239-034C-4730-BF66-72497B79D798}" srcOrd="1" destOrd="0" presId="urn:microsoft.com/office/officeart/2008/layout/HorizontalMultiLevelHierarchy"/>
    <dgm:cxn modelId="{5F9D5997-F0AA-4A56-A29A-A3C91C78BB93}" type="presOf" srcId="{BD094907-8F4E-48EB-BB52-E21284FD42C4}" destId="{0C67C753-135F-44B8-BE6F-FC49D34FBB57}" srcOrd="1" destOrd="0" presId="urn:microsoft.com/office/officeart/2008/layout/HorizontalMultiLevelHierarchy"/>
    <dgm:cxn modelId="{7555F0C4-AF76-4E29-A0A5-90AFB19E0405}" type="presOf" srcId="{372E7FCC-4893-4289-AA4D-7100E928009D}" destId="{38E803C1-ECE8-4619-A72A-86F76802A58C}" srcOrd="0" destOrd="0" presId="urn:microsoft.com/office/officeart/2008/layout/HorizontalMultiLevelHierarchy"/>
    <dgm:cxn modelId="{962F90B6-BE1B-4F6A-B166-A259BA4F5B1D}" type="presOf" srcId="{6080415D-0C4E-4C3A-AB68-679B36F5B37B}" destId="{5166A16B-1F74-4C3A-A800-2083929A0347}" srcOrd="0" destOrd="0" presId="urn:microsoft.com/office/officeart/2008/layout/HorizontalMultiLevelHierarchy"/>
    <dgm:cxn modelId="{333AE8C6-5CFF-4615-9A04-85176F2F0FD7}" srcId="{0961456E-CA1E-4138-A650-3405E406C0E7}" destId="{B9364537-2173-4B36-B95C-781F2538A8BA}" srcOrd="3" destOrd="0" parTransId="{BD094907-8F4E-48EB-BB52-E21284FD42C4}" sibTransId="{73C88348-D2D9-43B7-9FF1-C2CFD847C8CB}"/>
    <dgm:cxn modelId="{DE46EAAD-4493-4493-936C-490850875936}" type="presOf" srcId="{0961456E-CA1E-4138-A650-3405E406C0E7}" destId="{DE6136C8-3007-4BAE-A72E-A721C130947D}" srcOrd="0" destOrd="0" presId="urn:microsoft.com/office/officeart/2008/layout/HorizontalMultiLevelHierarchy"/>
    <dgm:cxn modelId="{50E06908-6FA5-4E4C-94B8-C77B8AA55C55}" srcId="{0961456E-CA1E-4138-A650-3405E406C0E7}" destId="{C4E4B8C0-E703-43B3-8A4F-1F9841F229C1}" srcOrd="5" destOrd="0" parTransId="{CB3ED35D-9A30-4F33-981C-7ED0F9F01B99}" sibTransId="{08BBC359-B461-4502-8C72-88098632ED61}"/>
    <dgm:cxn modelId="{F79253A4-D940-43B9-A5F6-690D51910AE2}" type="presOf" srcId="{FDB47177-83DD-4D7F-8BCF-A4D3AE540DAD}" destId="{15775129-0D93-4C26-A14E-7020B2557BE5}" srcOrd="0" destOrd="0" presId="urn:microsoft.com/office/officeart/2008/layout/HorizontalMultiLevelHierarchy"/>
    <dgm:cxn modelId="{A23F93B4-3E67-4221-92EF-5DF535BA5A1F}" type="presOf" srcId="{085DCE6A-1098-44F2-853B-9C23F3C7006C}" destId="{525D8756-546F-4768-92C5-550D7CA7171E}" srcOrd="0" destOrd="0" presId="urn:microsoft.com/office/officeart/2008/layout/HorizontalMultiLevelHierarchy"/>
    <dgm:cxn modelId="{27F54A6E-0430-4AFA-83A6-2250DE57DE40}" type="presOf" srcId="{327F77FF-05B7-4F4B-9793-FFEED9E3C0A2}" destId="{2DED738F-7562-4ED4-AF7B-151697EC2567}" srcOrd="1" destOrd="0" presId="urn:microsoft.com/office/officeart/2008/layout/HorizontalMultiLevelHierarchy"/>
    <dgm:cxn modelId="{28147C8C-9BF2-4778-AFF3-1C3390526440}" srcId="{0961456E-CA1E-4138-A650-3405E406C0E7}" destId="{BBE2C085-859B-468E-A0A0-84BB5F9BAB0B}" srcOrd="2" destOrd="0" parTransId="{327F77FF-05B7-4F4B-9793-FFEED9E3C0A2}" sibTransId="{99DEED6C-36A0-4226-9DFF-8DD7D7F28D2B}"/>
    <dgm:cxn modelId="{8F2132DD-433D-4DCC-90C5-A4ABE6F63DDF}" type="presOf" srcId="{F63C17CA-0C6D-44FA-96F0-31D157458EF4}" destId="{9CC43C78-C0B0-425F-A30F-CEC77498B4E2}" srcOrd="0" destOrd="0" presId="urn:microsoft.com/office/officeart/2008/layout/HorizontalMultiLevelHierarchy"/>
    <dgm:cxn modelId="{F710E8CA-BC84-48D7-AFA2-5B556441E912}" type="presOf" srcId="{CB3ED35D-9A30-4F33-981C-7ED0F9F01B99}" destId="{BD206AF7-9C46-47EC-BF0D-5940EBE4E031}" srcOrd="1" destOrd="0" presId="urn:microsoft.com/office/officeart/2008/layout/HorizontalMultiLevelHierarchy"/>
    <dgm:cxn modelId="{C7D74C09-2315-4733-9A5C-B0D99160EC09}" type="presOf" srcId="{C4E4B8C0-E703-43B3-8A4F-1F9841F229C1}" destId="{B59052D8-B841-4714-8912-F968B0F63344}" srcOrd="0" destOrd="0" presId="urn:microsoft.com/office/officeart/2008/layout/HorizontalMultiLevelHierarchy"/>
    <dgm:cxn modelId="{3565635C-CC34-4314-85A5-5AF60231D8BE}" srcId="{0961456E-CA1E-4138-A650-3405E406C0E7}" destId="{FDB47177-83DD-4D7F-8BCF-A4D3AE540DAD}" srcOrd="4" destOrd="0" parTransId="{774CBA58-0D59-4A1B-9333-2E2B2F1B20D5}" sibTransId="{7FA4FF5E-C2F9-4DF4-AC6A-5BAC628D224D}"/>
    <dgm:cxn modelId="{1E7E06AD-4071-419B-BCE7-A16219DAEA94}" type="presOf" srcId="{774CBA58-0D59-4A1B-9333-2E2B2F1B20D5}" destId="{02EFE371-95B2-4399-A3AE-B3968C6E47EC}" srcOrd="0" destOrd="0" presId="urn:microsoft.com/office/officeart/2008/layout/HorizontalMultiLevelHierarchy"/>
    <dgm:cxn modelId="{9CA13603-51A9-4796-AEC0-5228B7AC9E1A}" type="presOf" srcId="{327F77FF-05B7-4F4B-9793-FFEED9E3C0A2}" destId="{6496ED6C-A85F-4928-8C47-554B9F0A8F0E}" srcOrd="0" destOrd="0" presId="urn:microsoft.com/office/officeart/2008/layout/HorizontalMultiLevelHierarchy"/>
    <dgm:cxn modelId="{9438F624-0ED1-4BF7-9A9B-38D7ADA8F5E8}" type="presParOf" srcId="{BBA65C31-2DA2-4320-B681-413CE5CBB784}" destId="{45224960-2BEF-4F59-8AD8-2E7275155F13}" srcOrd="0" destOrd="0" presId="urn:microsoft.com/office/officeart/2008/layout/HorizontalMultiLevelHierarchy"/>
    <dgm:cxn modelId="{351B32F3-454F-4E5A-946C-D13985884C3D}" type="presParOf" srcId="{45224960-2BEF-4F59-8AD8-2E7275155F13}" destId="{DE6136C8-3007-4BAE-A72E-A721C130947D}" srcOrd="0" destOrd="0" presId="urn:microsoft.com/office/officeart/2008/layout/HorizontalMultiLevelHierarchy"/>
    <dgm:cxn modelId="{565D0AD4-2C50-44FE-9B35-E008D4506204}" type="presParOf" srcId="{45224960-2BEF-4F59-8AD8-2E7275155F13}" destId="{40B158BF-D3F6-4253-BA42-D57A7C47F8C7}" srcOrd="1" destOrd="0" presId="urn:microsoft.com/office/officeart/2008/layout/HorizontalMultiLevelHierarchy"/>
    <dgm:cxn modelId="{19FA2C4F-4450-4329-AAD6-0EA47AD1B79C}" type="presParOf" srcId="{40B158BF-D3F6-4253-BA42-D57A7C47F8C7}" destId="{525D8756-546F-4768-92C5-550D7CA7171E}" srcOrd="0" destOrd="0" presId="urn:microsoft.com/office/officeart/2008/layout/HorizontalMultiLevelHierarchy"/>
    <dgm:cxn modelId="{3B8C1371-0C31-4972-A259-9E97632B97DC}" type="presParOf" srcId="{525D8756-546F-4768-92C5-550D7CA7171E}" destId="{1F4534CE-DDC4-404F-A47C-1FD984AA075D}" srcOrd="0" destOrd="0" presId="urn:microsoft.com/office/officeart/2008/layout/HorizontalMultiLevelHierarchy"/>
    <dgm:cxn modelId="{BC8DBEDF-DEF2-4C55-BB3F-C8E2B0F0F195}" type="presParOf" srcId="{40B158BF-D3F6-4253-BA42-D57A7C47F8C7}" destId="{FADBAE3A-52A1-43F5-9E94-DB9A7EA77687}" srcOrd="1" destOrd="0" presId="urn:microsoft.com/office/officeart/2008/layout/HorizontalMultiLevelHierarchy"/>
    <dgm:cxn modelId="{9E5E81CA-33AE-4237-B497-472DD0C13177}" type="presParOf" srcId="{FADBAE3A-52A1-43F5-9E94-DB9A7EA77687}" destId="{38E803C1-ECE8-4619-A72A-86F76802A58C}" srcOrd="0" destOrd="0" presId="urn:microsoft.com/office/officeart/2008/layout/HorizontalMultiLevelHierarchy"/>
    <dgm:cxn modelId="{0B88232F-BDC7-4A33-918A-F44350E0ADE1}" type="presParOf" srcId="{FADBAE3A-52A1-43F5-9E94-DB9A7EA77687}" destId="{A5EF1C05-6A3B-43D3-A963-3D25902F8B5D}" srcOrd="1" destOrd="0" presId="urn:microsoft.com/office/officeart/2008/layout/HorizontalMultiLevelHierarchy"/>
    <dgm:cxn modelId="{596AD0B8-0E17-4334-A573-D5C9854EB959}" type="presParOf" srcId="{40B158BF-D3F6-4253-BA42-D57A7C47F8C7}" destId="{5166A16B-1F74-4C3A-A800-2083929A0347}" srcOrd="2" destOrd="0" presId="urn:microsoft.com/office/officeart/2008/layout/HorizontalMultiLevelHierarchy"/>
    <dgm:cxn modelId="{953C364A-5C43-488D-BE8B-A5732228CAB0}" type="presParOf" srcId="{5166A16B-1F74-4C3A-A800-2083929A0347}" destId="{D5BE1239-034C-4730-BF66-72497B79D798}" srcOrd="0" destOrd="0" presId="urn:microsoft.com/office/officeart/2008/layout/HorizontalMultiLevelHierarchy"/>
    <dgm:cxn modelId="{723661CB-7D05-4938-B054-E1123F8E03B7}" type="presParOf" srcId="{40B158BF-D3F6-4253-BA42-D57A7C47F8C7}" destId="{2D1AB26A-D840-4607-A430-9F6EDED9E5D3}" srcOrd="3" destOrd="0" presId="urn:microsoft.com/office/officeart/2008/layout/HorizontalMultiLevelHierarchy"/>
    <dgm:cxn modelId="{38950325-E6D4-4785-8012-0B5FEDAF90D4}" type="presParOf" srcId="{2D1AB26A-D840-4607-A430-9F6EDED9E5D3}" destId="{9CC43C78-C0B0-425F-A30F-CEC77498B4E2}" srcOrd="0" destOrd="0" presId="urn:microsoft.com/office/officeart/2008/layout/HorizontalMultiLevelHierarchy"/>
    <dgm:cxn modelId="{A857E6C3-84C0-433B-BD98-633E2746AF39}" type="presParOf" srcId="{2D1AB26A-D840-4607-A430-9F6EDED9E5D3}" destId="{007D19B3-4467-4021-9A1A-2871856F5E68}" srcOrd="1" destOrd="0" presId="urn:microsoft.com/office/officeart/2008/layout/HorizontalMultiLevelHierarchy"/>
    <dgm:cxn modelId="{89ABD77B-1403-4838-95FA-FC3D7B88D258}" type="presParOf" srcId="{40B158BF-D3F6-4253-BA42-D57A7C47F8C7}" destId="{6496ED6C-A85F-4928-8C47-554B9F0A8F0E}" srcOrd="4" destOrd="0" presId="urn:microsoft.com/office/officeart/2008/layout/HorizontalMultiLevelHierarchy"/>
    <dgm:cxn modelId="{0137755E-5EB9-4268-88C6-89782F8B20D1}" type="presParOf" srcId="{6496ED6C-A85F-4928-8C47-554B9F0A8F0E}" destId="{2DED738F-7562-4ED4-AF7B-151697EC2567}" srcOrd="0" destOrd="0" presId="urn:microsoft.com/office/officeart/2008/layout/HorizontalMultiLevelHierarchy"/>
    <dgm:cxn modelId="{4D0A32E1-8D27-42B3-A4AB-3EDA8D4A8315}" type="presParOf" srcId="{40B158BF-D3F6-4253-BA42-D57A7C47F8C7}" destId="{7329EE14-9D0F-428C-8AB6-904E388C195E}" srcOrd="5" destOrd="0" presId="urn:microsoft.com/office/officeart/2008/layout/HorizontalMultiLevelHierarchy"/>
    <dgm:cxn modelId="{B0E09AF6-D1B8-4850-BDDA-C543D39119BA}" type="presParOf" srcId="{7329EE14-9D0F-428C-8AB6-904E388C195E}" destId="{1A8F82DD-3C1E-48EE-9A70-CB56687CB7E5}" srcOrd="0" destOrd="0" presId="urn:microsoft.com/office/officeart/2008/layout/HorizontalMultiLevelHierarchy"/>
    <dgm:cxn modelId="{0BA3E955-8A3C-4633-9E32-DF7C14A3CA45}" type="presParOf" srcId="{7329EE14-9D0F-428C-8AB6-904E388C195E}" destId="{9D5AA0E3-4EB4-4128-96B3-4F1BD31F52D7}" srcOrd="1" destOrd="0" presId="urn:microsoft.com/office/officeart/2008/layout/HorizontalMultiLevelHierarchy"/>
    <dgm:cxn modelId="{1935B16E-4CD8-4951-B3D1-C3BD549743C1}" type="presParOf" srcId="{40B158BF-D3F6-4253-BA42-D57A7C47F8C7}" destId="{57CF699E-B162-4108-B577-3089CDD1F6E9}" srcOrd="6" destOrd="0" presId="urn:microsoft.com/office/officeart/2008/layout/HorizontalMultiLevelHierarchy"/>
    <dgm:cxn modelId="{68ED88A8-AF17-4256-8FBE-D18CBF3935E7}" type="presParOf" srcId="{57CF699E-B162-4108-B577-3089CDD1F6E9}" destId="{0C67C753-135F-44B8-BE6F-FC49D34FBB57}" srcOrd="0" destOrd="0" presId="urn:microsoft.com/office/officeart/2008/layout/HorizontalMultiLevelHierarchy"/>
    <dgm:cxn modelId="{23D1645A-3919-4F53-B224-1C3B33FE3CF1}" type="presParOf" srcId="{40B158BF-D3F6-4253-BA42-D57A7C47F8C7}" destId="{30914F77-CB1A-4972-89CA-73EBC923E2C0}" srcOrd="7" destOrd="0" presId="urn:microsoft.com/office/officeart/2008/layout/HorizontalMultiLevelHierarchy"/>
    <dgm:cxn modelId="{B3A1E0BB-C424-4AA7-BB7C-B19C8AA71064}" type="presParOf" srcId="{30914F77-CB1A-4972-89CA-73EBC923E2C0}" destId="{7FA88807-E090-4CB1-83C2-8F571319C325}" srcOrd="0" destOrd="0" presId="urn:microsoft.com/office/officeart/2008/layout/HorizontalMultiLevelHierarchy"/>
    <dgm:cxn modelId="{56064894-12A6-4915-AFB6-02D144E84A84}" type="presParOf" srcId="{30914F77-CB1A-4972-89CA-73EBC923E2C0}" destId="{6BBEC5D4-6068-45F9-A2C2-0EE7AE559A99}" srcOrd="1" destOrd="0" presId="urn:microsoft.com/office/officeart/2008/layout/HorizontalMultiLevelHierarchy"/>
    <dgm:cxn modelId="{FD51726B-B6B1-4E55-BD36-159E01FDCDFC}" type="presParOf" srcId="{40B158BF-D3F6-4253-BA42-D57A7C47F8C7}" destId="{02EFE371-95B2-4399-A3AE-B3968C6E47EC}" srcOrd="8" destOrd="0" presId="urn:microsoft.com/office/officeart/2008/layout/HorizontalMultiLevelHierarchy"/>
    <dgm:cxn modelId="{2DCA3E0C-49E6-4719-97E1-0889E363B450}" type="presParOf" srcId="{02EFE371-95B2-4399-A3AE-B3968C6E47EC}" destId="{EA221E84-7FAB-4357-9B6C-B5AE0920DD73}" srcOrd="0" destOrd="0" presId="urn:microsoft.com/office/officeart/2008/layout/HorizontalMultiLevelHierarchy"/>
    <dgm:cxn modelId="{6C7C0BDA-28DE-4A68-AF37-0214A1413998}" type="presParOf" srcId="{40B158BF-D3F6-4253-BA42-D57A7C47F8C7}" destId="{B6B30634-14BE-4353-8070-B6EF3DF517B0}" srcOrd="9" destOrd="0" presId="urn:microsoft.com/office/officeart/2008/layout/HorizontalMultiLevelHierarchy"/>
    <dgm:cxn modelId="{FEA0D6A1-EE21-4ACA-95B6-C93B618318BC}" type="presParOf" srcId="{B6B30634-14BE-4353-8070-B6EF3DF517B0}" destId="{15775129-0D93-4C26-A14E-7020B2557BE5}" srcOrd="0" destOrd="0" presId="urn:microsoft.com/office/officeart/2008/layout/HorizontalMultiLevelHierarchy"/>
    <dgm:cxn modelId="{1A849478-BAA2-4392-B2B8-0E50D6D6E2DA}" type="presParOf" srcId="{B6B30634-14BE-4353-8070-B6EF3DF517B0}" destId="{DE16E663-CA4B-4701-9645-FB6030B94E24}" srcOrd="1" destOrd="0" presId="urn:microsoft.com/office/officeart/2008/layout/HorizontalMultiLevelHierarchy"/>
    <dgm:cxn modelId="{87D94D44-E5F1-4D55-896F-4EFA2D595744}" type="presParOf" srcId="{40B158BF-D3F6-4253-BA42-D57A7C47F8C7}" destId="{5205C595-78E6-45DD-9716-0F4C8ED50D77}" srcOrd="10" destOrd="0" presId="urn:microsoft.com/office/officeart/2008/layout/HorizontalMultiLevelHierarchy"/>
    <dgm:cxn modelId="{FA76F06E-2705-493A-8983-27FB7DAD0890}" type="presParOf" srcId="{5205C595-78E6-45DD-9716-0F4C8ED50D77}" destId="{BD206AF7-9C46-47EC-BF0D-5940EBE4E031}" srcOrd="0" destOrd="0" presId="urn:microsoft.com/office/officeart/2008/layout/HorizontalMultiLevelHierarchy"/>
    <dgm:cxn modelId="{81B30198-C382-4AFA-A8F4-4FAE784D652F}" type="presParOf" srcId="{40B158BF-D3F6-4253-BA42-D57A7C47F8C7}" destId="{BB8DA66D-81F4-4FE6-88FA-E2655991D1B7}" srcOrd="11" destOrd="0" presId="urn:microsoft.com/office/officeart/2008/layout/HorizontalMultiLevelHierarchy"/>
    <dgm:cxn modelId="{A6790963-C042-4947-BD05-82C77F64FFCD}" type="presParOf" srcId="{BB8DA66D-81F4-4FE6-88FA-E2655991D1B7}" destId="{B59052D8-B841-4714-8912-F968B0F63344}" srcOrd="0" destOrd="0" presId="urn:microsoft.com/office/officeart/2008/layout/HorizontalMultiLevelHierarchy"/>
    <dgm:cxn modelId="{B9109ED0-40AE-4B22-813A-9D1ED2E0FFF1}" type="presParOf" srcId="{BB8DA66D-81F4-4FE6-88FA-E2655991D1B7}" destId="{C685CA06-03C7-43C7-B0E6-A9B79C408D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9117F6-6A7E-4F26-A172-E5ADAA9A3D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8812D9E-34CC-405F-AC7D-C750358D77B1}">
      <dgm:prSet phldrT="[Texto]"/>
      <dgm:spPr>
        <a:solidFill>
          <a:srgbClr val="7030A0"/>
        </a:solidFill>
      </dgm:spPr>
      <dgm:t>
        <a:bodyPr/>
        <a:lstStyle/>
        <a:p>
          <a:r>
            <a:rPr lang="es-CO" b="0" dirty="0" smtClean="0"/>
            <a:t>COMITÉ DE SEGUIMIENTO</a:t>
          </a:r>
        </a:p>
      </dgm:t>
    </dgm:pt>
    <dgm:pt modelId="{7503E284-894A-4A6E-816A-607D6C297835}" type="parTrans" cxnId="{C0766716-5DEB-4A20-A751-61F09D536272}">
      <dgm:prSet/>
      <dgm:spPr/>
      <dgm:t>
        <a:bodyPr/>
        <a:lstStyle/>
        <a:p>
          <a:endParaRPr lang="es-CO"/>
        </a:p>
      </dgm:t>
    </dgm:pt>
    <dgm:pt modelId="{76069B9A-3ECD-4ABD-979E-AAB5556ADAC4}" type="sibTrans" cxnId="{C0766716-5DEB-4A20-A751-61F09D536272}">
      <dgm:prSet/>
      <dgm:spPr/>
      <dgm:t>
        <a:bodyPr/>
        <a:lstStyle/>
        <a:p>
          <a:endParaRPr lang="es-CO"/>
        </a:p>
      </dgm:t>
    </dgm:pt>
    <dgm:pt modelId="{97465EA9-0014-4975-903A-4346D109370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350" b="1" dirty="0" smtClean="0"/>
            <a:t>Rector Seccional</a:t>
          </a:r>
        </a:p>
      </dgm:t>
    </dgm:pt>
    <dgm:pt modelId="{1893AF38-05B4-41DA-BA32-7A90DBDB1DE0}" type="parTrans" cxnId="{6A4397C5-FDA8-4F19-8066-745448DB0347}">
      <dgm:prSet/>
      <dgm:spPr/>
      <dgm:t>
        <a:bodyPr/>
        <a:lstStyle/>
        <a:p>
          <a:endParaRPr lang="es-CO"/>
        </a:p>
      </dgm:t>
    </dgm:pt>
    <dgm:pt modelId="{298C7079-6D00-456E-9B67-69CD5DACE265}" type="sibTrans" cxnId="{6A4397C5-FDA8-4F19-8066-745448DB0347}">
      <dgm:prSet/>
      <dgm:spPr/>
      <dgm:t>
        <a:bodyPr/>
        <a:lstStyle/>
        <a:p>
          <a:endParaRPr lang="es-CO"/>
        </a:p>
      </dgm:t>
    </dgm:pt>
    <dgm:pt modelId="{B10EAA52-CCD1-42A7-A628-1B896E83B42F}">
      <dgm:prSet custT="1"/>
      <dgm:spPr>
        <a:solidFill>
          <a:schemeClr val="accent2"/>
        </a:solidFill>
      </dgm:spPr>
      <dgm:t>
        <a:bodyPr/>
        <a:lstStyle/>
        <a:p>
          <a:r>
            <a:rPr lang="es-CO" sz="1350" b="1" dirty="0" smtClean="0"/>
            <a:t>Director Seccional de Planeación (secretario técnico)</a:t>
          </a:r>
          <a:endParaRPr lang="es-CO" sz="1350" b="1" dirty="0"/>
        </a:p>
      </dgm:t>
    </dgm:pt>
    <dgm:pt modelId="{A8695676-6601-4A8B-BEA6-DD6EB1D913B1}" type="parTrans" cxnId="{0C3691CF-A351-41A0-B5B8-BF34BB2CECA0}">
      <dgm:prSet/>
      <dgm:spPr/>
      <dgm:t>
        <a:bodyPr/>
        <a:lstStyle/>
        <a:p>
          <a:endParaRPr lang="es-CO"/>
        </a:p>
      </dgm:t>
    </dgm:pt>
    <dgm:pt modelId="{53CE7A91-3A28-4007-B778-AB6BAF72F5C5}" type="sibTrans" cxnId="{0C3691CF-A351-41A0-B5B8-BF34BB2CECA0}">
      <dgm:prSet/>
      <dgm:spPr/>
      <dgm:t>
        <a:bodyPr/>
        <a:lstStyle/>
        <a:p>
          <a:endParaRPr lang="es-CO"/>
        </a:p>
      </dgm:t>
    </dgm:pt>
    <dgm:pt modelId="{EF31C510-611C-40DE-B6E9-94241860D581}">
      <dgm:prSet custT="1"/>
      <dgm:spPr>
        <a:solidFill>
          <a:schemeClr val="accent2"/>
        </a:solidFill>
      </dgm:spPr>
      <dgm:t>
        <a:bodyPr/>
        <a:lstStyle/>
        <a:p>
          <a:r>
            <a:rPr lang="es-CO" sz="1350" b="1" dirty="0" smtClean="0"/>
            <a:t>Coordinador Seccional de Acreditación</a:t>
          </a:r>
          <a:endParaRPr lang="es-CO" sz="1350" b="1" dirty="0"/>
        </a:p>
      </dgm:t>
    </dgm:pt>
    <dgm:pt modelId="{29E053AB-8CF0-4CCF-8DBA-F6A78585A89F}" type="parTrans" cxnId="{D46F4A47-A328-495B-A553-92FF49AAF6FF}">
      <dgm:prSet/>
      <dgm:spPr/>
      <dgm:t>
        <a:bodyPr/>
        <a:lstStyle/>
        <a:p>
          <a:endParaRPr lang="es-CO"/>
        </a:p>
      </dgm:t>
    </dgm:pt>
    <dgm:pt modelId="{7AFC944E-0CAA-4E3E-954A-BF7842B2EBAA}" type="sibTrans" cxnId="{D46F4A47-A328-495B-A553-92FF49AAF6FF}">
      <dgm:prSet/>
      <dgm:spPr/>
      <dgm:t>
        <a:bodyPr/>
        <a:lstStyle/>
        <a:p>
          <a:endParaRPr lang="es-CO"/>
        </a:p>
      </dgm:t>
    </dgm:pt>
    <dgm:pt modelId="{FD54D5FB-B599-4F95-80DF-ED2B34404E15}">
      <dgm:prSet custT="1"/>
      <dgm:spPr/>
      <dgm:t>
        <a:bodyPr/>
        <a:lstStyle/>
        <a:p>
          <a:r>
            <a:rPr lang="es-CO" sz="1350" b="1" dirty="0" smtClean="0"/>
            <a:t>Delegado Personal del Presidente</a:t>
          </a:r>
          <a:endParaRPr lang="es-CO" sz="1350" b="1" dirty="0"/>
        </a:p>
      </dgm:t>
    </dgm:pt>
    <dgm:pt modelId="{775F5460-E87A-456B-BF52-07DF9F828CE5}" type="parTrans" cxnId="{6B7325AA-C2B4-4F62-8AA7-C4CE7CE389C8}">
      <dgm:prSet/>
      <dgm:spPr/>
      <dgm:t>
        <a:bodyPr/>
        <a:lstStyle/>
        <a:p>
          <a:endParaRPr lang="es-CO"/>
        </a:p>
      </dgm:t>
    </dgm:pt>
    <dgm:pt modelId="{693E6724-343F-4F81-B4CF-588C4FFD8F65}" type="sibTrans" cxnId="{6B7325AA-C2B4-4F62-8AA7-C4CE7CE389C8}">
      <dgm:prSet/>
      <dgm:spPr/>
      <dgm:t>
        <a:bodyPr/>
        <a:lstStyle/>
        <a:p>
          <a:endParaRPr lang="es-CO"/>
        </a:p>
      </dgm:t>
    </dgm:pt>
    <dgm:pt modelId="{E8DE1D31-64D9-429E-A78D-B8D088D0D1A0}">
      <dgm:prSet custT="1"/>
      <dgm:spPr/>
      <dgm:t>
        <a:bodyPr/>
        <a:lstStyle/>
        <a:p>
          <a:r>
            <a:rPr lang="es-CO" sz="1350" b="1" dirty="0" smtClean="0"/>
            <a:t>Director Seccional de Planeación (secretario técnico)</a:t>
          </a:r>
        </a:p>
      </dgm:t>
    </dgm:pt>
    <dgm:pt modelId="{B2ECD9ED-B00E-4341-8601-F81C4D48F125}" type="parTrans" cxnId="{6BCA3043-7F93-462B-ADC8-70F833120678}">
      <dgm:prSet/>
      <dgm:spPr/>
      <dgm:t>
        <a:bodyPr/>
        <a:lstStyle/>
        <a:p>
          <a:endParaRPr lang="es-CO"/>
        </a:p>
      </dgm:t>
    </dgm:pt>
    <dgm:pt modelId="{8FA460CF-470C-4E73-AAA6-B350F0A8CCF2}" type="sibTrans" cxnId="{6BCA3043-7F93-462B-ADC8-70F833120678}">
      <dgm:prSet/>
      <dgm:spPr/>
      <dgm:t>
        <a:bodyPr/>
        <a:lstStyle/>
        <a:p>
          <a:endParaRPr lang="es-CO"/>
        </a:p>
      </dgm:t>
    </dgm:pt>
    <dgm:pt modelId="{C34C05D0-CE53-4E40-8DB3-79F526F52968}">
      <dgm:prSet custT="1"/>
      <dgm:spPr/>
      <dgm:t>
        <a:bodyPr/>
        <a:lstStyle/>
        <a:p>
          <a:r>
            <a:rPr lang="es-CO" sz="1350" b="1" dirty="0" smtClean="0"/>
            <a:t>Coordinador de Calidad Seccional</a:t>
          </a:r>
        </a:p>
      </dgm:t>
    </dgm:pt>
    <dgm:pt modelId="{1576C13E-B93D-4CE4-BEF2-30C16ECAD09A}" type="parTrans" cxnId="{814057C7-380C-49E3-8D7D-8965A615FC95}">
      <dgm:prSet/>
      <dgm:spPr/>
      <dgm:t>
        <a:bodyPr/>
        <a:lstStyle/>
        <a:p>
          <a:endParaRPr lang="es-CO"/>
        </a:p>
      </dgm:t>
    </dgm:pt>
    <dgm:pt modelId="{3B1F11FB-ECB8-4B0C-BC9E-69BF28334506}" type="sibTrans" cxnId="{814057C7-380C-49E3-8D7D-8965A615FC95}">
      <dgm:prSet/>
      <dgm:spPr/>
      <dgm:t>
        <a:bodyPr/>
        <a:lstStyle/>
        <a:p>
          <a:endParaRPr lang="es-CO"/>
        </a:p>
      </dgm:t>
    </dgm:pt>
    <dgm:pt modelId="{BBA65C31-2DA2-4320-B681-413CE5CBB784}" type="pres">
      <dgm:prSet presAssocID="{F79117F6-6A7E-4F26-A172-E5ADAA9A3D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3A8BB3-DCAC-4C3D-B626-AF47EB89A078}" type="pres">
      <dgm:prSet presAssocID="{18812D9E-34CC-405F-AC7D-C750358D77B1}" presName="root1" presStyleCnt="0"/>
      <dgm:spPr/>
    </dgm:pt>
    <dgm:pt modelId="{A696F636-EB23-438B-91B3-9FB9BF113AA0}" type="pres">
      <dgm:prSet presAssocID="{18812D9E-34CC-405F-AC7D-C750358D77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E5EFB-22FE-4F7F-BD1A-66FA9AA655BD}" type="pres">
      <dgm:prSet presAssocID="{18812D9E-34CC-405F-AC7D-C750358D77B1}" presName="level2hierChild" presStyleCnt="0"/>
      <dgm:spPr/>
    </dgm:pt>
    <dgm:pt modelId="{2F3D8C74-ABD7-40FB-905F-D992C4B9A462}" type="pres">
      <dgm:prSet presAssocID="{1893AF38-05B4-41DA-BA32-7A90DBDB1DE0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29DC8406-1C6D-4170-AF04-36394C1B8C88}" type="pres">
      <dgm:prSet presAssocID="{1893AF38-05B4-41DA-BA32-7A90DBDB1DE0}" presName="connTx" presStyleLbl="parChTrans1D2" presStyleIdx="0" presStyleCnt="6"/>
      <dgm:spPr/>
      <dgm:t>
        <a:bodyPr/>
        <a:lstStyle/>
        <a:p>
          <a:endParaRPr lang="es-ES"/>
        </a:p>
      </dgm:t>
    </dgm:pt>
    <dgm:pt modelId="{89A6DBE5-03C8-491D-9F14-F98E18ACDDA7}" type="pres">
      <dgm:prSet presAssocID="{97465EA9-0014-4975-903A-4346D1093702}" presName="root2" presStyleCnt="0"/>
      <dgm:spPr/>
    </dgm:pt>
    <dgm:pt modelId="{3BDAAEBF-1C54-4174-9C7F-D1AFFFF4178E}" type="pres">
      <dgm:prSet presAssocID="{97465EA9-0014-4975-903A-4346D1093702}" presName="LevelTwoTextNode" presStyleLbl="node2" presStyleIdx="0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B02706-189D-463F-9C10-BDD4068331C1}" type="pres">
      <dgm:prSet presAssocID="{97465EA9-0014-4975-903A-4346D1093702}" presName="level3hierChild" presStyleCnt="0"/>
      <dgm:spPr/>
    </dgm:pt>
    <dgm:pt modelId="{D67A3D9C-BD8F-4D79-B40D-70C71CBED9D5}" type="pres">
      <dgm:prSet presAssocID="{A8695676-6601-4A8B-BEA6-DD6EB1D913B1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E5EDE8C4-5E6F-4B80-A8B8-F4DFB170119E}" type="pres">
      <dgm:prSet presAssocID="{A8695676-6601-4A8B-BEA6-DD6EB1D913B1}" presName="connTx" presStyleLbl="parChTrans1D2" presStyleIdx="1" presStyleCnt="6"/>
      <dgm:spPr/>
      <dgm:t>
        <a:bodyPr/>
        <a:lstStyle/>
        <a:p>
          <a:endParaRPr lang="es-ES"/>
        </a:p>
      </dgm:t>
    </dgm:pt>
    <dgm:pt modelId="{85198615-A7DA-4AC3-A928-5E7D5705AE03}" type="pres">
      <dgm:prSet presAssocID="{B10EAA52-CCD1-42A7-A628-1B896E83B42F}" presName="root2" presStyleCnt="0"/>
      <dgm:spPr/>
    </dgm:pt>
    <dgm:pt modelId="{6EE1D030-FBEF-45C3-B8A4-0A919A284FDC}" type="pres">
      <dgm:prSet presAssocID="{B10EAA52-CCD1-42A7-A628-1B896E83B42F}" presName="LevelTwoTextNode" presStyleLbl="node2" presStyleIdx="1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DA173F-3B64-46FE-B0A7-FDD78713AE92}" type="pres">
      <dgm:prSet presAssocID="{B10EAA52-CCD1-42A7-A628-1B896E83B42F}" presName="level3hierChild" presStyleCnt="0"/>
      <dgm:spPr/>
    </dgm:pt>
    <dgm:pt modelId="{E154ED12-E9E8-48DF-B152-A232A3948EA5}" type="pres">
      <dgm:prSet presAssocID="{29E053AB-8CF0-4CCF-8DBA-F6A78585A89F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31FD1E95-DD2B-458C-8302-03C84FBFF662}" type="pres">
      <dgm:prSet presAssocID="{29E053AB-8CF0-4CCF-8DBA-F6A78585A89F}" presName="connTx" presStyleLbl="parChTrans1D2" presStyleIdx="2" presStyleCnt="6"/>
      <dgm:spPr/>
      <dgm:t>
        <a:bodyPr/>
        <a:lstStyle/>
        <a:p>
          <a:endParaRPr lang="es-ES"/>
        </a:p>
      </dgm:t>
    </dgm:pt>
    <dgm:pt modelId="{2EE061B1-7E67-4AF3-93C3-11AF0C1984B7}" type="pres">
      <dgm:prSet presAssocID="{EF31C510-611C-40DE-B6E9-94241860D581}" presName="root2" presStyleCnt="0"/>
      <dgm:spPr/>
    </dgm:pt>
    <dgm:pt modelId="{B9EBAD4D-8D7A-4704-B7E3-C3859180AEA4}" type="pres">
      <dgm:prSet presAssocID="{EF31C510-611C-40DE-B6E9-94241860D581}" presName="LevelTwoTextNode" presStyleLbl="node2" presStyleIdx="2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B0FB30-F7FF-4E0E-A4FD-D030F5987E1D}" type="pres">
      <dgm:prSet presAssocID="{EF31C510-611C-40DE-B6E9-94241860D581}" presName="level3hierChild" presStyleCnt="0"/>
      <dgm:spPr/>
    </dgm:pt>
    <dgm:pt modelId="{AEEAA778-5BC3-4F9B-A7D4-A0A4E7B85F5A}" type="pres">
      <dgm:prSet presAssocID="{775F5460-E87A-456B-BF52-07DF9F828CE5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3E378ED6-ACED-4C6D-B67B-031A452EF8D3}" type="pres">
      <dgm:prSet presAssocID="{775F5460-E87A-456B-BF52-07DF9F828CE5}" presName="connTx" presStyleLbl="parChTrans1D2" presStyleIdx="3" presStyleCnt="6"/>
      <dgm:spPr/>
      <dgm:t>
        <a:bodyPr/>
        <a:lstStyle/>
        <a:p>
          <a:endParaRPr lang="es-ES"/>
        </a:p>
      </dgm:t>
    </dgm:pt>
    <dgm:pt modelId="{00E3B434-0BB8-4BCE-B7CD-6F4C4BC046B2}" type="pres">
      <dgm:prSet presAssocID="{FD54D5FB-B599-4F95-80DF-ED2B34404E15}" presName="root2" presStyleCnt="0"/>
      <dgm:spPr/>
    </dgm:pt>
    <dgm:pt modelId="{6A95ED51-FBA1-4548-8212-890EFB29577B}" type="pres">
      <dgm:prSet presAssocID="{FD54D5FB-B599-4F95-80DF-ED2B34404E15}" presName="LevelTwoTextNode" presStyleLbl="node2" presStyleIdx="3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F82690-4729-4EA3-8DA8-3E9AF6EE2E3C}" type="pres">
      <dgm:prSet presAssocID="{FD54D5FB-B599-4F95-80DF-ED2B34404E15}" presName="level3hierChild" presStyleCnt="0"/>
      <dgm:spPr/>
    </dgm:pt>
    <dgm:pt modelId="{781EEF51-0BAC-4CC5-A888-DED8CB5259D1}" type="pres">
      <dgm:prSet presAssocID="{B2ECD9ED-B00E-4341-8601-F81C4D48F125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9577B5AC-0FB9-4FD6-BF51-DD667728F05E}" type="pres">
      <dgm:prSet presAssocID="{B2ECD9ED-B00E-4341-8601-F81C4D48F125}" presName="connTx" presStyleLbl="parChTrans1D2" presStyleIdx="4" presStyleCnt="6"/>
      <dgm:spPr/>
      <dgm:t>
        <a:bodyPr/>
        <a:lstStyle/>
        <a:p>
          <a:endParaRPr lang="es-ES"/>
        </a:p>
      </dgm:t>
    </dgm:pt>
    <dgm:pt modelId="{6832A376-FB65-4DFC-8E66-15741623E4DD}" type="pres">
      <dgm:prSet presAssocID="{E8DE1D31-64D9-429E-A78D-B8D088D0D1A0}" presName="root2" presStyleCnt="0"/>
      <dgm:spPr/>
    </dgm:pt>
    <dgm:pt modelId="{9D92F266-B026-48F2-9C2E-05B78819A53C}" type="pres">
      <dgm:prSet presAssocID="{E8DE1D31-64D9-429E-A78D-B8D088D0D1A0}" presName="LevelTwoTextNode" presStyleLbl="node2" presStyleIdx="4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59691E-59BD-4A19-B5FF-A8B2E602CBD6}" type="pres">
      <dgm:prSet presAssocID="{E8DE1D31-64D9-429E-A78D-B8D088D0D1A0}" presName="level3hierChild" presStyleCnt="0"/>
      <dgm:spPr/>
    </dgm:pt>
    <dgm:pt modelId="{72A2F488-D22A-4A38-8307-B3B21A37713B}" type="pres">
      <dgm:prSet presAssocID="{1576C13E-B93D-4CE4-BEF2-30C16ECAD09A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1D04D25E-C064-495C-884D-9EEFD88F10C7}" type="pres">
      <dgm:prSet presAssocID="{1576C13E-B93D-4CE4-BEF2-30C16ECAD09A}" presName="connTx" presStyleLbl="parChTrans1D2" presStyleIdx="5" presStyleCnt="6"/>
      <dgm:spPr/>
      <dgm:t>
        <a:bodyPr/>
        <a:lstStyle/>
        <a:p>
          <a:endParaRPr lang="es-ES"/>
        </a:p>
      </dgm:t>
    </dgm:pt>
    <dgm:pt modelId="{02EE8462-293E-4C0B-810D-9C24621B7291}" type="pres">
      <dgm:prSet presAssocID="{C34C05D0-CE53-4E40-8DB3-79F526F52968}" presName="root2" presStyleCnt="0"/>
      <dgm:spPr/>
    </dgm:pt>
    <dgm:pt modelId="{EDCD17DF-B362-4C58-9E26-A778C7EC8C22}" type="pres">
      <dgm:prSet presAssocID="{C34C05D0-CE53-4E40-8DB3-79F526F52968}" presName="LevelTwoTextNode" presStyleLbl="node2" presStyleIdx="5" presStyleCnt="6" custScaleX="1258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B04963E-3238-4A13-9641-3C880B8F5F7A}" type="pres">
      <dgm:prSet presAssocID="{C34C05D0-CE53-4E40-8DB3-79F526F52968}" presName="level3hierChild" presStyleCnt="0"/>
      <dgm:spPr/>
    </dgm:pt>
  </dgm:ptLst>
  <dgm:cxnLst>
    <dgm:cxn modelId="{25BF7CB9-567D-4D92-9840-7FEF19083677}" type="presOf" srcId="{EF31C510-611C-40DE-B6E9-94241860D581}" destId="{B9EBAD4D-8D7A-4704-B7E3-C3859180AEA4}" srcOrd="0" destOrd="0" presId="urn:microsoft.com/office/officeart/2008/layout/HorizontalMultiLevelHierarchy"/>
    <dgm:cxn modelId="{6B7325AA-C2B4-4F62-8AA7-C4CE7CE389C8}" srcId="{18812D9E-34CC-405F-AC7D-C750358D77B1}" destId="{FD54D5FB-B599-4F95-80DF-ED2B34404E15}" srcOrd="3" destOrd="0" parTransId="{775F5460-E87A-456B-BF52-07DF9F828CE5}" sibTransId="{693E6724-343F-4F81-B4CF-588C4FFD8F65}"/>
    <dgm:cxn modelId="{7A0ABC55-4103-435B-8164-15F28A61D507}" type="presOf" srcId="{B2ECD9ED-B00E-4341-8601-F81C4D48F125}" destId="{9577B5AC-0FB9-4FD6-BF51-DD667728F05E}" srcOrd="1" destOrd="0" presId="urn:microsoft.com/office/officeart/2008/layout/HorizontalMultiLevelHierarchy"/>
    <dgm:cxn modelId="{A80615D3-D424-43DA-AD86-65CD7081A9B6}" type="presOf" srcId="{F79117F6-6A7E-4F26-A172-E5ADAA9A3DFE}" destId="{BBA65C31-2DA2-4320-B681-413CE5CBB784}" srcOrd="0" destOrd="0" presId="urn:microsoft.com/office/officeart/2008/layout/HorizontalMultiLevelHierarchy"/>
    <dgm:cxn modelId="{FEA4F9D8-F3A4-4BDC-85EE-C0C00733F73A}" type="presOf" srcId="{C34C05D0-CE53-4E40-8DB3-79F526F52968}" destId="{EDCD17DF-B362-4C58-9E26-A778C7EC8C22}" srcOrd="0" destOrd="0" presId="urn:microsoft.com/office/officeart/2008/layout/HorizontalMultiLevelHierarchy"/>
    <dgm:cxn modelId="{170A8FB5-EE4D-437A-B670-C901FCC8F0F7}" type="presOf" srcId="{A8695676-6601-4A8B-BEA6-DD6EB1D913B1}" destId="{D67A3D9C-BD8F-4D79-B40D-70C71CBED9D5}" srcOrd="0" destOrd="0" presId="urn:microsoft.com/office/officeart/2008/layout/HorizontalMultiLevelHierarchy"/>
    <dgm:cxn modelId="{C8E8BE0B-88D9-41DB-B55E-E3EBC156CC66}" type="presOf" srcId="{1576C13E-B93D-4CE4-BEF2-30C16ECAD09A}" destId="{72A2F488-D22A-4A38-8307-B3B21A37713B}" srcOrd="0" destOrd="0" presId="urn:microsoft.com/office/officeart/2008/layout/HorizontalMultiLevelHierarchy"/>
    <dgm:cxn modelId="{C7915FE6-9AB5-4E2B-A4EF-CB54F415F87A}" type="presOf" srcId="{1893AF38-05B4-41DA-BA32-7A90DBDB1DE0}" destId="{2F3D8C74-ABD7-40FB-905F-D992C4B9A462}" srcOrd="0" destOrd="0" presId="urn:microsoft.com/office/officeart/2008/layout/HorizontalMultiLevelHierarchy"/>
    <dgm:cxn modelId="{C0766716-5DEB-4A20-A751-61F09D536272}" srcId="{F79117F6-6A7E-4F26-A172-E5ADAA9A3DFE}" destId="{18812D9E-34CC-405F-AC7D-C750358D77B1}" srcOrd="0" destOrd="0" parTransId="{7503E284-894A-4A6E-816A-607D6C297835}" sibTransId="{76069B9A-3ECD-4ABD-979E-AAB5556ADAC4}"/>
    <dgm:cxn modelId="{814057C7-380C-49E3-8D7D-8965A615FC95}" srcId="{18812D9E-34CC-405F-AC7D-C750358D77B1}" destId="{C34C05D0-CE53-4E40-8DB3-79F526F52968}" srcOrd="5" destOrd="0" parTransId="{1576C13E-B93D-4CE4-BEF2-30C16ECAD09A}" sibTransId="{3B1F11FB-ECB8-4B0C-BC9E-69BF28334506}"/>
    <dgm:cxn modelId="{E0DB7E91-E052-4BF6-A45E-40B16B8FBDA0}" type="presOf" srcId="{B2ECD9ED-B00E-4341-8601-F81C4D48F125}" destId="{781EEF51-0BAC-4CC5-A888-DED8CB5259D1}" srcOrd="0" destOrd="0" presId="urn:microsoft.com/office/officeart/2008/layout/HorizontalMultiLevelHierarchy"/>
    <dgm:cxn modelId="{DF56E7CE-DB00-43D3-ACB1-DB3C88A47CE4}" type="presOf" srcId="{18812D9E-34CC-405F-AC7D-C750358D77B1}" destId="{A696F636-EB23-438B-91B3-9FB9BF113AA0}" srcOrd="0" destOrd="0" presId="urn:microsoft.com/office/officeart/2008/layout/HorizontalMultiLevelHierarchy"/>
    <dgm:cxn modelId="{6A4397C5-FDA8-4F19-8066-745448DB0347}" srcId="{18812D9E-34CC-405F-AC7D-C750358D77B1}" destId="{97465EA9-0014-4975-903A-4346D1093702}" srcOrd="0" destOrd="0" parTransId="{1893AF38-05B4-41DA-BA32-7A90DBDB1DE0}" sibTransId="{298C7079-6D00-456E-9B67-69CD5DACE265}"/>
    <dgm:cxn modelId="{D46F4A47-A328-495B-A553-92FF49AAF6FF}" srcId="{18812D9E-34CC-405F-AC7D-C750358D77B1}" destId="{EF31C510-611C-40DE-B6E9-94241860D581}" srcOrd="2" destOrd="0" parTransId="{29E053AB-8CF0-4CCF-8DBA-F6A78585A89F}" sibTransId="{7AFC944E-0CAA-4E3E-954A-BF7842B2EBAA}"/>
    <dgm:cxn modelId="{C2EE6473-D52D-4A72-A847-E57A99C5BCC2}" type="presOf" srcId="{B10EAA52-CCD1-42A7-A628-1B896E83B42F}" destId="{6EE1D030-FBEF-45C3-B8A4-0A919A284FDC}" srcOrd="0" destOrd="0" presId="urn:microsoft.com/office/officeart/2008/layout/HorizontalMultiLevelHierarchy"/>
    <dgm:cxn modelId="{51237202-0415-4A39-B396-1F11B828B747}" type="presOf" srcId="{E8DE1D31-64D9-429E-A78D-B8D088D0D1A0}" destId="{9D92F266-B026-48F2-9C2E-05B78819A53C}" srcOrd="0" destOrd="0" presId="urn:microsoft.com/office/officeart/2008/layout/HorizontalMultiLevelHierarchy"/>
    <dgm:cxn modelId="{6F6DB72C-5BEB-491A-B5F1-A8059DC5D16F}" type="presOf" srcId="{97465EA9-0014-4975-903A-4346D1093702}" destId="{3BDAAEBF-1C54-4174-9C7F-D1AFFFF4178E}" srcOrd="0" destOrd="0" presId="urn:microsoft.com/office/officeart/2008/layout/HorizontalMultiLevelHierarchy"/>
    <dgm:cxn modelId="{C6E43B74-8A46-4A65-B9FC-629EF08C89A7}" type="presOf" srcId="{29E053AB-8CF0-4CCF-8DBA-F6A78585A89F}" destId="{31FD1E95-DD2B-458C-8302-03C84FBFF662}" srcOrd="1" destOrd="0" presId="urn:microsoft.com/office/officeart/2008/layout/HorizontalMultiLevelHierarchy"/>
    <dgm:cxn modelId="{8D04D4D9-B824-419E-AC45-442A1B8A4F7E}" type="presOf" srcId="{775F5460-E87A-456B-BF52-07DF9F828CE5}" destId="{AEEAA778-5BC3-4F9B-A7D4-A0A4E7B85F5A}" srcOrd="0" destOrd="0" presId="urn:microsoft.com/office/officeart/2008/layout/HorizontalMultiLevelHierarchy"/>
    <dgm:cxn modelId="{FC82082B-D38F-4C72-8408-CEF7EDA31295}" type="presOf" srcId="{FD54D5FB-B599-4F95-80DF-ED2B34404E15}" destId="{6A95ED51-FBA1-4548-8212-890EFB29577B}" srcOrd="0" destOrd="0" presId="urn:microsoft.com/office/officeart/2008/layout/HorizontalMultiLevelHierarchy"/>
    <dgm:cxn modelId="{0C3691CF-A351-41A0-B5B8-BF34BB2CECA0}" srcId="{18812D9E-34CC-405F-AC7D-C750358D77B1}" destId="{B10EAA52-CCD1-42A7-A628-1B896E83B42F}" srcOrd="1" destOrd="0" parTransId="{A8695676-6601-4A8B-BEA6-DD6EB1D913B1}" sibTransId="{53CE7A91-3A28-4007-B778-AB6BAF72F5C5}"/>
    <dgm:cxn modelId="{5E3A42BD-E10C-44A0-B589-DD8E997B5900}" type="presOf" srcId="{29E053AB-8CF0-4CCF-8DBA-F6A78585A89F}" destId="{E154ED12-E9E8-48DF-B152-A232A3948EA5}" srcOrd="0" destOrd="0" presId="urn:microsoft.com/office/officeart/2008/layout/HorizontalMultiLevelHierarchy"/>
    <dgm:cxn modelId="{F395EF18-25C8-40B0-92ED-7EFB302EE825}" type="presOf" srcId="{1576C13E-B93D-4CE4-BEF2-30C16ECAD09A}" destId="{1D04D25E-C064-495C-884D-9EEFD88F10C7}" srcOrd="1" destOrd="0" presId="urn:microsoft.com/office/officeart/2008/layout/HorizontalMultiLevelHierarchy"/>
    <dgm:cxn modelId="{D65D0BB0-E43C-4F66-8ED4-83E5ABA63AD1}" type="presOf" srcId="{A8695676-6601-4A8B-BEA6-DD6EB1D913B1}" destId="{E5EDE8C4-5E6F-4B80-A8B8-F4DFB170119E}" srcOrd="1" destOrd="0" presId="urn:microsoft.com/office/officeart/2008/layout/HorizontalMultiLevelHierarchy"/>
    <dgm:cxn modelId="{98FEF21F-7D24-4175-BFD0-F7305AA4C4DD}" type="presOf" srcId="{775F5460-E87A-456B-BF52-07DF9F828CE5}" destId="{3E378ED6-ACED-4C6D-B67B-031A452EF8D3}" srcOrd="1" destOrd="0" presId="urn:microsoft.com/office/officeart/2008/layout/HorizontalMultiLevelHierarchy"/>
    <dgm:cxn modelId="{7F56CC01-DA7F-449C-B008-D2DEBE1C4423}" type="presOf" srcId="{1893AF38-05B4-41DA-BA32-7A90DBDB1DE0}" destId="{29DC8406-1C6D-4170-AF04-36394C1B8C88}" srcOrd="1" destOrd="0" presId="urn:microsoft.com/office/officeart/2008/layout/HorizontalMultiLevelHierarchy"/>
    <dgm:cxn modelId="{6BCA3043-7F93-462B-ADC8-70F833120678}" srcId="{18812D9E-34CC-405F-AC7D-C750358D77B1}" destId="{E8DE1D31-64D9-429E-A78D-B8D088D0D1A0}" srcOrd="4" destOrd="0" parTransId="{B2ECD9ED-B00E-4341-8601-F81C4D48F125}" sibTransId="{8FA460CF-470C-4E73-AAA6-B350F0A8CCF2}"/>
    <dgm:cxn modelId="{065467C4-4C8F-4BBD-92B5-17E5F5A1F88B}" type="presParOf" srcId="{BBA65C31-2DA2-4320-B681-413CE5CBB784}" destId="{763A8BB3-DCAC-4C3D-B626-AF47EB89A078}" srcOrd="0" destOrd="0" presId="urn:microsoft.com/office/officeart/2008/layout/HorizontalMultiLevelHierarchy"/>
    <dgm:cxn modelId="{0E351E46-A63A-458A-8E1C-547486755957}" type="presParOf" srcId="{763A8BB3-DCAC-4C3D-B626-AF47EB89A078}" destId="{A696F636-EB23-438B-91B3-9FB9BF113AA0}" srcOrd="0" destOrd="0" presId="urn:microsoft.com/office/officeart/2008/layout/HorizontalMultiLevelHierarchy"/>
    <dgm:cxn modelId="{3B651821-FAC4-424F-B6B8-10B3BE87B548}" type="presParOf" srcId="{763A8BB3-DCAC-4C3D-B626-AF47EB89A078}" destId="{5CAE5EFB-22FE-4F7F-BD1A-66FA9AA655BD}" srcOrd="1" destOrd="0" presId="urn:microsoft.com/office/officeart/2008/layout/HorizontalMultiLevelHierarchy"/>
    <dgm:cxn modelId="{247CD318-F3D6-4BC2-9EC5-D8D2DDADD4F4}" type="presParOf" srcId="{5CAE5EFB-22FE-4F7F-BD1A-66FA9AA655BD}" destId="{2F3D8C74-ABD7-40FB-905F-D992C4B9A462}" srcOrd="0" destOrd="0" presId="urn:microsoft.com/office/officeart/2008/layout/HorizontalMultiLevelHierarchy"/>
    <dgm:cxn modelId="{1A95E505-C753-4F80-9829-8B2151676528}" type="presParOf" srcId="{2F3D8C74-ABD7-40FB-905F-D992C4B9A462}" destId="{29DC8406-1C6D-4170-AF04-36394C1B8C88}" srcOrd="0" destOrd="0" presId="urn:microsoft.com/office/officeart/2008/layout/HorizontalMultiLevelHierarchy"/>
    <dgm:cxn modelId="{9D26DDC6-B0E6-4F8A-9250-24B85BBCDAC7}" type="presParOf" srcId="{5CAE5EFB-22FE-4F7F-BD1A-66FA9AA655BD}" destId="{89A6DBE5-03C8-491D-9F14-F98E18ACDDA7}" srcOrd="1" destOrd="0" presId="urn:microsoft.com/office/officeart/2008/layout/HorizontalMultiLevelHierarchy"/>
    <dgm:cxn modelId="{0E17A6C1-F356-403F-A9EC-0A1C6CD4F86C}" type="presParOf" srcId="{89A6DBE5-03C8-491D-9F14-F98E18ACDDA7}" destId="{3BDAAEBF-1C54-4174-9C7F-D1AFFFF4178E}" srcOrd="0" destOrd="0" presId="urn:microsoft.com/office/officeart/2008/layout/HorizontalMultiLevelHierarchy"/>
    <dgm:cxn modelId="{1D903F52-88AE-4567-A93C-8D8B3951D9D0}" type="presParOf" srcId="{89A6DBE5-03C8-491D-9F14-F98E18ACDDA7}" destId="{8BB02706-189D-463F-9C10-BDD4068331C1}" srcOrd="1" destOrd="0" presId="urn:microsoft.com/office/officeart/2008/layout/HorizontalMultiLevelHierarchy"/>
    <dgm:cxn modelId="{04A2CFE8-219D-45A1-B769-7F452C02D573}" type="presParOf" srcId="{5CAE5EFB-22FE-4F7F-BD1A-66FA9AA655BD}" destId="{D67A3D9C-BD8F-4D79-B40D-70C71CBED9D5}" srcOrd="2" destOrd="0" presId="urn:microsoft.com/office/officeart/2008/layout/HorizontalMultiLevelHierarchy"/>
    <dgm:cxn modelId="{00D5A9C0-5702-4499-BB75-835EE0F2AA82}" type="presParOf" srcId="{D67A3D9C-BD8F-4D79-B40D-70C71CBED9D5}" destId="{E5EDE8C4-5E6F-4B80-A8B8-F4DFB170119E}" srcOrd="0" destOrd="0" presId="urn:microsoft.com/office/officeart/2008/layout/HorizontalMultiLevelHierarchy"/>
    <dgm:cxn modelId="{67DD5988-A7BF-4A07-8334-3FB7C3E28200}" type="presParOf" srcId="{5CAE5EFB-22FE-4F7F-BD1A-66FA9AA655BD}" destId="{85198615-A7DA-4AC3-A928-5E7D5705AE03}" srcOrd="3" destOrd="0" presId="urn:microsoft.com/office/officeart/2008/layout/HorizontalMultiLevelHierarchy"/>
    <dgm:cxn modelId="{C652B52C-34EC-4E6F-B7AB-2AF3C1408C68}" type="presParOf" srcId="{85198615-A7DA-4AC3-A928-5E7D5705AE03}" destId="{6EE1D030-FBEF-45C3-B8A4-0A919A284FDC}" srcOrd="0" destOrd="0" presId="urn:microsoft.com/office/officeart/2008/layout/HorizontalMultiLevelHierarchy"/>
    <dgm:cxn modelId="{9FA41C2F-2B9F-43E5-979B-5FCD8C4B22E7}" type="presParOf" srcId="{85198615-A7DA-4AC3-A928-5E7D5705AE03}" destId="{FDDA173F-3B64-46FE-B0A7-FDD78713AE92}" srcOrd="1" destOrd="0" presId="urn:microsoft.com/office/officeart/2008/layout/HorizontalMultiLevelHierarchy"/>
    <dgm:cxn modelId="{28E5AA0E-7CEE-4E25-A42D-275AD7A00DD1}" type="presParOf" srcId="{5CAE5EFB-22FE-4F7F-BD1A-66FA9AA655BD}" destId="{E154ED12-E9E8-48DF-B152-A232A3948EA5}" srcOrd="4" destOrd="0" presId="urn:microsoft.com/office/officeart/2008/layout/HorizontalMultiLevelHierarchy"/>
    <dgm:cxn modelId="{45E06C25-665F-4369-8A57-8314C5DD2FBA}" type="presParOf" srcId="{E154ED12-E9E8-48DF-B152-A232A3948EA5}" destId="{31FD1E95-DD2B-458C-8302-03C84FBFF662}" srcOrd="0" destOrd="0" presId="urn:microsoft.com/office/officeart/2008/layout/HorizontalMultiLevelHierarchy"/>
    <dgm:cxn modelId="{D602FC87-1F47-48D4-92C0-A7CEB95CD981}" type="presParOf" srcId="{5CAE5EFB-22FE-4F7F-BD1A-66FA9AA655BD}" destId="{2EE061B1-7E67-4AF3-93C3-11AF0C1984B7}" srcOrd="5" destOrd="0" presId="urn:microsoft.com/office/officeart/2008/layout/HorizontalMultiLevelHierarchy"/>
    <dgm:cxn modelId="{F0848496-16C0-47CD-891B-2F354BCEC940}" type="presParOf" srcId="{2EE061B1-7E67-4AF3-93C3-11AF0C1984B7}" destId="{B9EBAD4D-8D7A-4704-B7E3-C3859180AEA4}" srcOrd="0" destOrd="0" presId="urn:microsoft.com/office/officeart/2008/layout/HorizontalMultiLevelHierarchy"/>
    <dgm:cxn modelId="{7DC73BA7-B6E9-4864-B21A-EEE5DF261483}" type="presParOf" srcId="{2EE061B1-7E67-4AF3-93C3-11AF0C1984B7}" destId="{B4B0FB30-F7FF-4E0E-A4FD-D030F5987E1D}" srcOrd="1" destOrd="0" presId="urn:microsoft.com/office/officeart/2008/layout/HorizontalMultiLevelHierarchy"/>
    <dgm:cxn modelId="{8CC261BF-DEED-46EA-A9E4-45264D282F1E}" type="presParOf" srcId="{5CAE5EFB-22FE-4F7F-BD1A-66FA9AA655BD}" destId="{AEEAA778-5BC3-4F9B-A7D4-A0A4E7B85F5A}" srcOrd="6" destOrd="0" presId="urn:microsoft.com/office/officeart/2008/layout/HorizontalMultiLevelHierarchy"/>
    <dgm:cxn modelId="{100298A2-8294-446A-AFDC-EC1C694304E0}" type="presParOf" srcId="{AEEAA778-5BC3-4F9B-A7D4-A0A4E7B85F5A}" destId="{3E378ED6-ACED-4C6D-B67B-031A452EF8D3}" srcOrd="0" destOrd="0" presId="urn:microsoft.com/office/officeart/2008/layout/HorizontalMultiLevelHierarchy"/>
    <dgm:cxn modelId="{875E639A-D2C5-4434-8FF6-05ABA121EC65}" type="presParOf" srcId="{5CAE5EFB-22FE-4F7F-BD1A-66FA9AA655BD}" destId="{00E3B434-0BB8-4BCE-B7CD-6F4C4BC046B2}" srcOrd="7" destOrd="0" presId="urn:microsoft.com/office/officeart/2008/layout/HorizontalMultiLevelHierarchy"/>
    <dgm:cxn modelId="{9B75F45A-C975-485F-ABA4-4AF8B1A9AEDD}" type="presParOf" srcId="{00E3B434-0BB8-4BCE-B7CD-6F4C4BC046B2}" destId="{6A95ED51-FBA1-4548-8212-890EFB29577B}" srcOrd="0" destOrd="0" presId="urn:microsoft.com/office/officeart/2008/layout/HorizontalMultiLevelHierarchy"/>
    <dgm:cxn modelId="{935D196D-F7D4-4F84-B8DA-E6EF6930FB10}" type="presParOf" srcId="{00E3B434-0BB8-4BCE-B7CD-6F4C4BC046B2}" destId="{C8F82690-4729-4EA3-8DA8-3E9AF6EE2E3C}" srcOrd="1" destOrd="0" presId="urn:microsoft.com/office/officeart/2008/layout/HorizontalMultiLevelHierarchy"/>
    <dgm:cxn modelId="{376A4462-FBB1-4A3D-BB71-A000C39682D2}" type="presParOf" srcId="{5CAE5EFB-22FE-4F7F-BD1A-66FA9AA655BD}" destId="{781EEF51-0BAC-4CC5-A888-DED8CB5259D1}" srcOrd="8" destOrd="0" presId="urn:microsoft.com/office/officeart/2008/layout/HorizontalMultiLevelHierarchy"/>
    <dgm:cxn modelId="{67A2ED1F-D641-4AD7-B049-5353EFFCB203}" type="presParOf" srcId="{781EEF51-0BAC-4CC5-A888-DED8CB5259D1}" destId="{9577B5AC-0FB9-4FD6-BF51-DD667728F05E}" srcOrd="0" destOrd="0" presId="urn:microsoft.com/office/officeart/2008/layout/HorizontalMultiLevelHierarchy"/>
    <dgm:cxn modelId="{6AC94C11-2D47-49E1-B11E-1A4D21A98BA5}" type="presParOf" srcId="{5CAE5EFB-22FE-4F7F-BD1A-66FA9AA655BD}" destId="{6832A376-FB65-4DFC-8E66-15741623E4DD}" srcOrd="9" destOrd="0" presId="urn:microsoft.com/office/officeart/2008/layout/HorizontalMultiLevelHierarchy"/>
    <dgm:cxn modelId="{A4188E61-66DB-497B-A3C1-0EBC31B09EF6}" type="presParOf" srcId="{6832A376-FB65-4DFC-8E66-15741623E4DD}" destId="{9D92F266-B026-48F2-9C2E-05B78819A53C}" srcOrd="0" destOrd="0" presId="urn:microsoft.com/office/officeart/2008/layout/HorizontalMultiLevelHierarchy"/>
    <dgm:cxn modelId="{C058ACE3-5CE4-4C6F-84A4-D07247B5C787}" type="presParOf" srcId="{6832A376-FB65-4DFC-8E66-15741623E4DD}" destId="{2A59691E-59BD-4A19-B5FF-A8B2E602CBD6}" srcOrd="1" destOrd="0" presId="urn:microsoft.com/office/officeart/2008/layout/HorizontalMultiLevelHierarchy"/>
    <dgm:cxn modelId="{51553842-E213-465C-A194-CD6608B3A6F5}" type="presParOf" srcId="{5CAE5EFB-22FE-4F7F-BD1A-66FA9AA655BD}" destId="{72A2F488-D22A-4A38-8307-B3B21A37713B}" srcOrd="10" destOrd="0" presId="urn:microsoft.com/office/officeart/2008/layout/HorizontalMultiLevelHierarchy"/>
    <dgm:cxn modelId="{4B5E7119-10A3-4794-B7E7-EC7E2B81E699}" type="presParOf" srcId="{72A2F488-D22A-4A38-8307-B3B21A37713B}" destId="{1D04D25E-C064-495C-884D-9EEFD88F10C7}" srcOrd="0" destOrd="0" presId="urn:microsoft.com/office/officeart/2008/layout/HorizontalMultiLevelHierarchy"/>
    <dgm:cxn modelId="{1F813184-DB07-4DD0-8D0A-E7D8891972B1}" type="presParOf" srcId="{5CAE5EFB-22FE-4F7F-BD1A-66FA9AA655BD}" destId="{02EE8462-293E-4C0B-810D-9C24621B7291}" srcOrd="11" destOrd="0" presId="urn:microsoft.com/office/officeart/2008/layout/HorizontalMultiLevelHierarchy"/>
    <dgm:cxn modelId="{B2FD42F1-5898-4BBC-A574-6F360FCA1B8C}" type="presParOf" srcId="{02EE8462-293E-4C0B-810D-9C24621B7291}" destId="{EDCD17DF-B362-4C58-9E26-A778C7EC8C22}" srcOrd="0" destOrd="0" presId="urn:microsoft.com/office/officeart/2008/layout/HorizontalMultiLevelHierarchy"/>
    <dgm:cxn modelId="{772D6419-7E22-44C6-8355-CFA154330C15}" type="presParOf" srcId="{02EE8462-293E-4C0B-810D-9C24621B7291}" destId="{BB04963E-3238-4A13-9641-3C880B8F5F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997312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997312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23313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23313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41242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2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41242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41242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2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41242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59171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4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59171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59171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4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59171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077100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6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077100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077100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077100" y="2299823"/>
        <a:ext cx="2036313" cy="2339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1033316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1033316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59317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59317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77246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2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77246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77246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2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77246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95175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4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95175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95175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4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95175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113104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6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113104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113104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113104" y="2299823"/>
        <a:ext cx="2036313" cy="23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B2F29-A49B-5F4E-BFC2-2AD8EDED8540}">
      <dsp:nvSpPr>
        <dsp:cNvPr id="0" name=""/>
        <dsp:cNvSpPr/>
      </dsp:nvSpPr>
      <dsp:spPr>
        <a:xfrm>
          <a:off x="0" y="282307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Operativo</a:t>
          </a:r>
          <a:endParaRPr lang="es-ES" sz="2900" kern="1200" dirty="0"/>
        </a:p>
      </dsp:txBody>
      <dsp:txXfrm>
        <a:off x="0" y="2823070"/>
        <a:ext cx="2398208" cy="1208786"/>
      </dsp:txXfrm>
    </dsp:sp>
    <dsp:sp modelId="{D1B2EAE0-F209-9249-BA8A-B422E37B4DCB}">
      <dsp:nvSpPr>
        <dsp:cNvPr id="0" name=""/>
        <dsp:cNvSpPr/>
      </dsp:nvSpPr>
      <dsp:spPr>
        <a:xfrm>
          <a:off x="0" y="141183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Táctico</a:t>
          </a:r>
          <a:endParaRPr lang="es-ES" sz="2900" kern="1200" dirty="0"/>
        </a:p>
      </dsp:txBody>
      <dsp:txXfrm>
        <a:off x="0" y="1411830"/>
        <a:ext cx="2398208" cy="1208786"/>
      </dsp:txXfrm>
    </dsp:sp>
    <dsp:sp modelId="{8578ED42-F87C-7D4A-9D12-8C66064884DA}">
      <dsp:nvSpPr>
        <dsp:cNvPr id="0" name=""/>
        <dsp:cNvSpPr/>
      </dsp:nvSpPr>
      <dsp:spPr>
        <a:xfrm>
          <a:off x="0" y="591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Estratégico</a:t>
          </a:r>
          <a:endParaRPr lang="es-ES" sz="2900" kern="1200" dirty="0"/>
        </a:p>
      </dsp:txBody>
      <dsp:txXfrm>
        <a:off x="0" y="591"/>
        <a:ext cx="2398208" cy="1208786"/>
      </dsp:txXfrm>
    </dsp:sp>
    <dsp:sp modelId="{125543CA-EA14-734F-9EA6-436FE8F98163}">
      <dsp:nvSpPr>
        <dsp:cNvPr id="0" name=""/>
        <dsp:cNvSpPr/>
      </dsp:nvSpPr>
      <dsp:spPr>
        <a:xfrm>
          <a:off x="2825463" y="67856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PIDI</a:t>
          </a:r>
          <a:endParaRPr lang="es-ES" sz="1800" kern="1200" dirty="0"/>
        </a:p>
      </dsp:txBody>
      <dsp:txXfrm>
        <a:off x="2855111" y="97504"/>
        <a:ext cx="4497778" cy="952968"/>
      </dsp:txXfrm>
    </dsp:sp>
    <dsp:sp modelId="{93DD3355-E620-9D4D-AC70-F36E3C041EA4}">
      <dsp:nvSpPr>
        <dsp:cNvPr id="0" name=""/>
        <dsp:cNvSpPr/>
      </dsp:nvSpPr>
      <dsp:spPr>
        <a:xfrm>
          <a:off x="5058281" y="1080121"/>
          <a:ext cx="91440" cy="438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433"/>
              </a:lnTo>
              <a:lnTo>
                <a:pt x="57897" y="219433"/>
              </a:lnTo>
              <a:lnTo>
                <a:pt x="57897" y="438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95A00-A787-114D-AEF9-7B0FE7694EAC}">
      <dsp:nvSpPr>
        <dsp:cNvPr id="0" name=""/>
        <dsp:cNvSpPr/>
      </dsp:nvSpPr>
      <dsp:spPr>
        <a:xfrm>
          <a:off x="2837641" y="1518988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14 Programas</a:t>
          </a:r>
          <a:endParaRPr lang="es-ES" sz="1800" kern="1200" dirty="0"/>
        </a:p>
      </dsp:txBody>
      <dsp:txXfrm>
        <a:off x="2867289" y="1548636"/>
        <a:ext cx="4497778" cy="952968"/>
      </dsp:txXfrm>
    </dsp:sp>
    <dsp:sp modelId="{50CF3E95-E153-3B4F-ABF4-3CA26045AB4C}">
      <dsp:nvSpPr>
        <dsp:cNvPr id="0" name=""/>
        <dsp:cNvSpPr/>
      </dsp:nvSpPr>
      <dsp:spPr>
        <a:xfrm>
          <a:off x="5070458" y="2531253"/>
          <a:ext cx="91440" cy="404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80DB-49FC-3E43-A312-43E650F47012}">
      <dsp:nvSpPr>
        <dsp:cNvPr id="0" name=""/>
        <dsp:cNvSpPr/>
      </dsp:nvSpPr>
      <dsp:spPr>
        <a:xfrm>
          <a:off x="2837641" y="2936159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28 Proyectos</a:t>
          </a:r>
          <a:endParaRPr lang="es-ES" sz="1800" kern="1200" dirty="0"/>
        </a:p>
      </dsp:txBody>
      <dsp:txXfrm>
        <a:off x="2867289" y="2965807"/>
        <a:ext cx="4497778" cy="952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FC99-C6FF-433E-BCBC-42435DFFC69F}">
      <dsp:nvSpPr>
        <dsp:cNvPr id="0" name=""/>
        <dsp:cNvSpPr/>
      </dsp:nvSpPr>
      <dsp:spPr>
        <a:xfrm rot="5400000">
          <a:off x="592864" y="696998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7B20CA-400D-45E4-BD7E-5558073C7693}">
      <dsp:nvSpPr>
        <dsp:cNvPr id="0" name=""/>
        <dsp:cNvSpPr/>
      </dsp:nvSpPr>
      <dsp:spPr>
        <a:xfrm>
          <a:off x="392104" y="1294946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Corto Plazo</a:t>
          </a:r>
          <a:endParaRPr lang="es-CO" sz="1600" kern="1200" dirty="0"/>
        </a:p>
      </dsp:txBody>
      <dsp:txXfrm>
        <a:off x="392104" y="1294946"/>
        <a:ext cx="1806754" cy="1583725"/>
      </dsp:txXfrm>
    </dsp:sp>
    <dsp:sp modelId="{6CEF1F7B-1D8E-42D9-AEAD-7FBC6169DAB8}">
      <dsp:nvSpPr>
        <dsp:cNvPr id="0" name=""/>
        <dsp:cNvSpPr/>
      </dsp:nvSpPr>
      <dsp:spPr>
        <a:xfrm>
          <a:off x="1857961" y="549663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1D554C-6F71-4B36-B24B-1DBC84F62710}">
      <dsp:nvSpPr>
        <dsp:cNvPr id="0" name=""/>
        <dsp:cNvSpPr/>
      </dsp:nvSpPr>
      <dsp:spPr>
        <a:xfrm rot="5400000">
          <a:off x="2804684" y="149681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74A773-6DA1-4268-803B-1FEA36B07598}">
      <dsp:nvSpPr>
        <dsp:cNvPr id="0" name=""/>
        <dsp:cNvSpPr/>
      </dsp:nvSpPr>
      <dsp:spPr>
        <a:xfrm>
          <a:off x="2603924" y="747629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Mediano Plazo</a:t>
          </a:r>
          <a:endParaRPr lang="es-CO" sz="1600" kern="1200" dirty="0"/>
        </a:p>
      </dsp:txBody>
      <dsp:txXfrm>
        <a:off x="2603924" y="747629"/>
        <a:ext cx="1806754" cy="1583725"/>
      </dsp:txXfrm>
    </dsp:sp>
    <dsp:sp modelId="{D61E9D28-F277-4F24-B067-4B5AE236E24D}">
      <dsp:nvSpPr>
        <dsp:cNvPr id="0" name=""/>
        <dsp:cNvSpPr/>
      </dsp:nvSpPr>
      <dsp:spPr>
        <a:xfrm>
          <a:off x="4069781" y="2346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D1D8C-AD1D-4C9B-A0D6-8551134175F9}">
      <dsp:nvSpPr>
        <dsp:cNvPr id="0" name=""/>
        <dsp:cNvSpPr/>
      </dsp:nvSpPr>
      <dsp:spPr>
        <a:xfrm rot="5400000">
          <a:off x="5016504" y="-397635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8884E-981D-45EC-935F-488C6FE988D0}">
      <dsp:nvSpPr>
        <dsp:cNvPr id="0" name=""/>
        <dsp:cNvSpPr/>
      </dsp:nvSpPr>
      <dsp:spPr>
        <a:xfrm>
          <a:off x="4815744" y="200312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Largo Plazo</a:t>
          </a:r>
          <a:endParaRPr lang="es-CO" sz="1600" kern="1200" dirty="0"/>
        </a:p>
      </dsp:txBody>
      <dsp:txXfrm>
        <a:off x="4815744" y="200312"/>
        <a:ext cx="1806754" cy="1583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B3B6-F3A8-47C5-B272-CFD0AFC1B3D3}">
      <dsp:nvSpPr>
        <dsp:cNvPr id="0" name=""/>
        <dsp:cNvSpPr/>
      </dsp:nvSpPr>
      <dsp:spPr>
        <a:xfrm>
          <a:off x="-4882953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97CF-D850-403F-90EC-4E411E2825A2}">
      <dsp:nvSpPr>
        <dsp:cNvPr id="0" name=""/>
        <dsp:cNvSpPr/>
      </dsp:nvSpPr>
      <dsp:spPr>
        <a:xfrm>
          <a:off x="303081" y="196409"/>
          <a:ext cx="4751807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Programa</a:t>
          </a:r>
          <a:endParaRPr lang="es-CO" sz="2400" kern="1200" dirty="0"/>
        </a:p>
      </dsp:txBody>
      <dsp:txXfrm>
        <a:off x="303081" y="196409"/>
        <a:ext cx="4751807" cy="392645"/>
      </dsp:txXfrm>
    </dsp:sp>
    <dsp:sp modelId="{3CFBE8C8-B7B5-47B0-BD28-61B8A2EAD6DE}">
      <dsp:nvSpPr>
        <dsp:cNvPr id="0" name=""/>
        <dsp:cNvSpPr/>
      </dsp:nvSpPr>
      <dsp:spPr>
        <a:xfrm>
          <a:off x="57678" y="147328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D3F13-10B8-4644-B3B0-D039E3236040}">
      <dsp:nvSpPr>
        <dsp:cNvPr id="0" name=""/>
        <dsp:cNvSpPr/>
      </dsp:nvSpPr>
      <dsp:spPr>
        <a:xfrm>
          <a:off x="658657" y="785722"/>
          <a:ext cx="4396232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Definición</a:t>
          </a:r>
        </a:p>
      </dsp:txBody>
      <dsp:txXfrm>
        <a:off x="658657" y="785722"/>
        <a:ext cx="4396232" cy="392645"/>
      </dsp:txXfrm>
    </dsp:sp>
    <dsp:sp modelId="{3F46E702-E293-469D-B6C9-6FA16DDEF22F}">
      <dsp:nvSpPr>
        <dsp:cNvPr id="0" name=""/>
        <dsp:cNvSpPr/>
      </dsp:nvSpPr>
      <dsp:spPr>
        <a:xfrm>
          <a:off x="413253" y="73664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E4244-9CFC-4A0D-8183-D8DE295F40F7}">
      <dsp:nvSpPr>
        <dsp:cNvPr id="0" name=""/>
        <dsp:cNvSpPr/>
      </dsp:nvSpPr>
      <dsp:spPr>
        <a:xfrm>
          <a:off x="853510" y="1374603"/>
          <a:ext cx="4201378" cy="3926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Objetivos</a:t>
          </a:r>
        </a:p>
      </dsp:txBody>
      <dsp:txXfrm>
        <a:off x="853510" y="1374603"/>
        <a:ext cx="4201378" cy="392645"/>
      </dsp:txXfrm>
    </dsp:sp>
    <dsp:sp modelId="{0AEB07D5-9E16-4A24-A82F-AF2B82699901}">
      <dsp:nvSpPr>
        <dsp:cNvPr id="0" name=""/>
        <dsp:cNvSpPr/>
      </dsp:nvSpPr>
      <dsp:spPr>
        <a:xfrm>
          <a:off x="608107" y="1325523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252054-2ADC-4744-9B49-DC299185A2DF}">
      <dsp:nvSpPr>
        <dsp:cNvPr id="0" name=""/>
        <dsp:cNvSpPr/>
      </dsp:nvSpPr>
      <dsp:spPr>
        <a:xfrm>
          <a:off x="915725" y="1963917"/>
          <a:ext cx="4139163" cy="3926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Proyecto</a:t>
          </a:r>
        </a:p>
      </dsp:txBody>
      <dsp:txXfrm>
        <a:off x="915725" y="1963917"/>
        <a:ext cx="4139163" cy="392645"/>
      </dsp:txXfrm>
    </dsp:sp>
    <dsp:sp modelId="{DD29CD7D-F1D9-435E-97D9-DE52CB49E9C1}">
      <dsp:nvSpPr>
        <dsp:cNvPr id="0" name=""/>
        <dsp:cNvSpPr/>
      </dsp:nvSpPr>
      <dsp:spPr>
        <a:xfrm>
          <a:off x="670322" y="1914836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A24C6-0B89-475A-BAA9-31F7BC7C8012}">
      <dsp:nvSpPr>
        <dsp:cNvPr id="0" name=""/>
        <dsp:cNvSpPr/>
      </dsp:nvSpPr>
      <dsp:spPr>
        <a:xfrm>
          <a:off x="853510" y="2553230"/>
          <a:ext cx="4201378" cy="3926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 </a:t>
          </a:r>
        </a:p>
      </dsp:txBody>
      <dsp:txXfrm>
        <a:off x="853510" y="2553230"/>
        <a:ext cx="4201378" cy="392645"/>
      </dsp:txXfrm>
    </dsp:sp>
    <dsp:sp modelId="{A09CD6A6-8474-4580-8A5F-2958D5D243FA}">
      <dsp:nvSpPr>
        <dsp:cNvPr id="0" name=""/>
        <dsp:cNvSpPr/>
      </dsp:nvSpPr>
      <dsp:spPr>
        <a:xfrm>
          <a:off x="608107" y="2504150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833D1-10D6-45A8-A374-9155544F406E}">
      <dsp:nvSpPr>
        <dsp:cNvPr id="0" name=""/>
        <dsp:cNvSpPr/>
      </dsp:nvSpPr>
      <dsp:spPr>
        <a:xfrm>
          <a:off x="658657" y="3142112"/>
          <a:ext cx="4396232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Acciones</a:t>
          </a:r>
        </a:p>
      </dsp:txBody>
      <dsp:txXfrm>
        <a:off x="658657" y="3142112"/>
        <a:ext cx="4396232" cy="392645"/>
      </dsp:txXfrm>
    </dsp:sp>
    <dsp:sp modelId="{9F6362AA-6E48-4924-AD0D-0C2DF46741F5}">
      <dsp:nvSpPr>
        <dsp:cNvPr id="0" name=""/>
        <dsp:cNvSpPr/>
      </dsp:nvSpPr>
      <dsp:spPr>
        <a:xfrm>
          <a:off x="413253" y="309303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8BA388-D362-42CE-8505-8D1EF0FBD4A6}">
      <dsp:nvSpPr>
        <dsp:cNvPr id="0" name=""/>
        <dsp:cNvSpPr/>
      </dsp:nvSpPr>
      <dsp:spPr>
        <a:xfrm>
          <a:off x="303081" y="3731425"/>
          <a:ext cx="4751807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Indicadores de Gestión</a:t>
          </a:r>
        </a:p>
      </dsp:txBody>
      <dsp:txXfrm>
        <a:off x="303081" y="3731425"/>
        <a:ext cx="4751807" cy="392645"/>
      </dsp:txXfrm>
    </dsp:sp>
    <dsp:sp modelId="{58C60117-7397-4F2B-A048-850BA6B2ACC3}">
      <dsp:nvSpPr>
        <dsp:cNvPr id="0" name=""/>
        <dsp:cNvSpPr/>
      </dsp:nvSpPr>
      <dsp:spPr>
        <a:xfrm>
          <a:off x="57678" y="3682345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681C-8D93-433F-8ABB-0E394284B9D3}">
      <dsp:nvSpPr>
        <dsp:cNvPr id="0" name=""/>
        <dsp:cNvSpPr/>
      </dsp:nvSpPr>
      <dsp:spPr>
        <a:xfrm>
          <a:off x="37" y="1008115"/>
          <a:ext cx="1612731" cy="175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Definición de líderes de Proyecto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Estructuración de Comités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Formación</a:t>
          </a:r>
          <a:endParaRPr lang="es-CO" sz="1300" kern="1200" dirty="0"/>
        </a:p>
      </dsp:txBody>
      <dsp:txXfrm>
        <a:off x="40534" y="1048612"/>
        <a:ext cx="1531737" cy="1301661"/>
      </dsp:txXfrm>
    </dsp:sp>
    <dsp:sp modelId="{021E1FB3-8C2C-446C-A1EC-E7F31B75F442}">
      <dsp:nvSpPr>
        <dsp:cNvPr id="0" name=""/>
        <dsp:cNvSpPr/>
      </dsp:nvSpPr>
      <dsp:spPr>
        <a:xfrm rot="21325429">
          <a:off x="974225" y="1851601"/>
          <a:ext cx="1672829" cy="1672829"/>
        </a:xfrm>
        <a:prstGeom prst="leftCircularArrow">
          <a:avLst>
            <a:gd name="adj1" fmla="val 2415"/>
            <a:gd name="adj2" fmla="val 292140"/>
            <a:gd name="adj3" fmla="val 2529208"/>
            <a:gd name="adj4" fmla="val 9486047"/>
            <a:gd name="adj5" fmla="val 28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6753-75DD-4A55-9A7A-44DDD28756A3}">
      <dsp:nvSpPr>
        <dsp:cNvPr id="0" name=""/>
        <dsp:cNvSpPr/>
      </dsp:nvSpPr>
      <dsp:spPr>
        <a:xfrm>
          <a:off x="358422" y="2413581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Aprestamiento</a:t>
          </a:r>
          <a:endParaRPr lang="es-CO" sz="1600" kern="1200" dirty="0"/>
        </a:p>
      </dsp:txBody>
      <dsp:txXfrm>
        <a:off x="375119" y="2430278"/>
        <a:ext cx="1400145" cy="536677"/>
      </dsp:txXfrm>
    </dsp:sp>
    <dsp:sp modelId="{84AFCF83-8B57-4225-89BC-1255E16ACC8B}">
      <dsp:nvSpPr>
        <dsp:cNvPr id="0" name=""/>
        <dsp:cNvSpPr/>
      </dsp:nvSpPr>
      <dsp:spPr>
        <a:xfrm>
          <a:off x="1984358" y="1440159"/>
          <a:ext cx="1612731" cy="1552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Elaboración de Proyectos Seccionales, PAS, PAT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</dsp:txBody>
      <dsp:txXfrm>
        <a:off x="2020088" y="1808594"/>
        <a:ext cx="1541271" cy="1148458"/>
      </dsp:txXfrm>
    </dsp:sp>
    <dsp:sp modelId="{97D1A9CA-A42F-418D-B1F4-77C482A489CB}">
      <dsp:nvSpPr>
        <dsp:cNvPr id="0" name=""/>
        <dsp:cNvSpPr/>
      </dsp:nvSpPr>
      <dsp:spPr>
        <a:xfrm rot="1137409">
          <a:off x="2839296" y="609365"/>
          <a:ext cx="1865366" cy="1865366"/>
        </a:xfrm>
        <a:prstGeom prst="circularArrow">
          <a:avLst>
            <a:gd name="adj1" fmla="val 2166"/>
            <a:gd name="adj2" fmla="val 260485"/>
            <a:gd name="adj3" fmla="val 19662666"/>
            <a:gd name="adj4" fmla="val 12674173"/>
            <a:gd name="adj5" fmla="val 2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191AD-B057-4290-B5FA-E12CA0243E29}">
      <dsp:nvSpPr>
        <dsp:cNvPr id="0" name=""/>
        <dsp:cNvSpPr/>
      </dsp:nvSpPr>
      <dsp:spPr>
        <a:xfrm>
          <a:off x="2342742" y="1081086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Construcción</a:t>
          </a:r>
          <a:endParaRPr lang="es-CO" sz="1600" kern="1200" dirty="0"/>
        </a:p>
      </dsp:txBody>
      <dsp:txXfrm>
        <a:off x="2359439" y="1097783"/>
        <a:ext cx="1400145" cy="536677"/>
      </dsp:txXfrm>
    </dsp:sp>
    <dsp:sp modelId="{153F6B56-202B-4EE0-950C-60BFC9752385}">
      <dsp:nvSpPr>
        <dsp:cNvPr id="0" name=""/>
        <dsp:cNvSpPr/>
      </dsp:nvSpPr>
      <dsp:spPr>
        <a:xfrm>
          <a:off x="3968678" y="1624643"/>
          <a:ext cx="1612731" cy="89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Trimestral  (PAT)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Semestral (PAS)</a:t>
          </a:r>
          <a:endParaRPr lang="es-CO" sz="1300" kern="1200" dirty="0"/>
        </a:p>
      </dsp:txBody>
      <dsp:txXfrm>
        <a:off x="3989289" y="1645254"/>
        <a:ext cx="1571509" cy="662495"/>
      </dsp:txXfrm>
    </dsp:sp>
    <dsp:sp modelId="{B9125831-27FF-4CA2-8ACA-D9884675A722}">
      <dsp:nvSpPr>
        <dsp:cNvPr id="0" name=""/>
        <dsp:cNvSpPr/>
      </dsp:nvSpPr>
      <dsp:spPr>
        <a:xfrm>
          <a:off x="4327063" y="2412047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Seguimiento</a:t>
          </a:r>
          <a:endParaRPr lang="es-CO" sz="1600" kern="1200" dirty="0"/>
        </a:p>
      </dsp:txBody>
      <dsp:txXfrm>
        <a:off x="4343760" y="2428744"/>
        <a:ext cx="1400145" cy="536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440A1-2045-48A8-914F-EC900111D3D7}">
      <dsp:nvSpPr>
        <dsp:cNvPr id="0" name=""/>
        <dsp:cNvSpPr/>
      </dsp:nvSpPr>
      <dsp:spPr>
        <a:xfrm>
          <a:off x="991997" y="0"/>
          <a:ext cx="991997" cy="1354666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Gestores de Programa</a:t>
          </a:r>
          <a:endParaRPr lang="es-CO" sz="1200" b="1" kern="1200" dirty="0"/>
        </a:p>
      </dsp:txBody>
      <dsp:txXfrm>
        <a:off x="991997" y="0"/>
        <a:ext cx="991997" cy="1354666"/>
      </dsp:txXfrm>
    </dsp:sp>
    <dsp:sp modelId="{9512715D-BBC8-41F3-9A46-DA9659E1CEA9}">
      <dsp:nvSpPr>
        <dsp:cNvPr id="0" name=""/>
        <dsp:cNvSpPr/>
      </dsp:nvSpPr>
      <dsp:spPr>
        <a:xfrm>
          <a:off x="495998" y="1354666"/>
          <a:ext cx="1983994" cy="1354666"/>
        </a:xfrm>
        <a:prstGeom prst="trapezoid">
          <a:avLst>
            <a:gd name="adj" fmla="val 36614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285397"/>
                <a:satOff val="-18030"/>
                <a:lumOff val="3114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Comité</a:t>
          </a:r>
          <a:r>
            <a:rPr lang="es-CO" sz="1600" b="1" kern="1200" baseline="0" dirty="0" smtClean="0"/>
            <a:t> de Seguimiento</a:t>
          </a:r>
          <a:endParaRPr lang="es-CO" sz="1600" b="1" kern="1200" dirty="0"/>
        </a:p>
      </dsp:txBody>
      <dsp:txXfrm>
        <a:off x="843197" y="1354666"/>
        <a:ext cx="1289596" cy="1354666"/>
      </dsp:txXfrm>
    </dsp:sp>
    <dsp:sp modelId="{E5D2E4DB-93F3-40F3-BC66-B4EC3E405338}">
      <dsp:nvSpPr>
        <dsp:cNvPr id="0" name=""/>
        <dsp:cNvSpPr/>
      </dsp:nvSpPr>
      <dsp:spPr>
        <a:xfrm>
          <a:off x="0" y="2709333"/>
          <a:ext cx="2975992" cy="1354666"/>
        </a:xfrm>
        <a:prstGeom prst="trapezoid">
          <a:avLst>
            <a:gd name="adj" fmla="val 36614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285397"/>
                <a:satOff val="-18030"/>
                <a:lumOff val="3114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Líderes de Proyecto </a:t>
          </a:r>
          <a:endParaRPr lang="es-CO" sz="1600" b="1" kern="1200" dirty="0"/>
        </a:p>
      </dsp:txBody>
      <dsp:txXfrm>
        <a:off x="520798" y="2709333"/>
        <a:ext cx="1934394" cy="13546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5C595-78E6-45DD-9716-0F4C8ED50D77}">
      <dsp:nvSpPr>
        <dsp:cNvPr id="0" name=""/>
        <dsp:cNvSpPr/>
      </dsp:nvSpPr>
      <dsp:spPr>
        <a:xfrm>
          <a:off x="775745" y="2032000"/>
          <a:ext cx="367177" cy="174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1749129"/>
              </a:lnTo>
              <a:lnTo>
                <a:pt x="367177" y="1749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914653" y="2861883"/>
        <a:ext cx="89362" cy="89362"/>
      </dsp:txXfrm>
    </dsp:sp>
    <dsp:sp modelId="{02EFE371-95B2-4399-A3AE-B3968C6E47EC}">
      <dsp:nvSpPr>
        <dsp:cNvPr id="0" name=""/>
        <dsp:cNvSpPr/>
      </dsp:nvSpPr>
      <dsp:spPr>
        <a:xfrm>
          <a:off x="775745" y="2032000"/>
          <a:ext cx="367177" cy="104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1049477"/>
              </a:lnTo>
              <a:lnTo>
                <a:pt x="367177" y="1049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931538" y="2528942"/>
        <a:ext cx="55592" cy="55592"/>
      </dsp:txXfrm>
    </dsp:sp>
    <dsp:sp modelId="{57CF699E-B162-4108-B577-3089CDD1F6E9}">
      <dsp:nvSpPr>
        <dsp:cNvPr id="0" name=""/>
        <dsp:cNvSpPr/>
      </dsp:nvSpPr>
      <dsp:spPr>
        <a:xfrm>
          <a:off x="775745" y="2032000"/>
          <a:ext cx="367177" cy="34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349825"/>
              </a:lnTo>
              <a:lnTo>
                <a:pt x="367177" y="349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946655" y="2194234"/>
        <a:ext cx="25357" cy="25357"/>
      </dsp:txXfrm>
    </dsp:sp>
    <dsp:sp modelId="{6496ED6C-A85F-4928-8C47-554B9F0A8F0E}">
      <dsp:nvSpPr>
        <dsp:cNvPr id="0" name=""/>
        <dsp:cNvSpPr/>
      </dsp:nvSpPr>
      <dsp:spPr>
        <a:xfrm>
          <a:off x="775745" y="1682174"/>
          <a:ext cx="367177" cy="349825"/>
        </a:xfrm>
        <a:custGeom>
          <a:avLst/>
          <a:gdLst/>
          <a:ahLst/>
          <a:cxnLst/>
          <a:rect l="0" t="0" r="0" b="0"/>
          <a:pathLst>
            <a:path>
              <a:moveTo>
                <a:pt x="0" y="349825"/>
              </a:moveTo>
              <a:lnTo>
                <a:pt x="183588" y="349825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946655" y="1844408"/>
        <a:ext cx="25357" cy="25357"/>
      </dsp:txXfrm>
    </dsp:sp>
    <dsp:sp modelId="{5166A16B-1F74-4C3A-A800-2083929A0347}">
      <dsp:nvSpPr>
        <dsp:cNvPr id="0" name=""/>
        <dsp:cNvSpPr/>
      </dsp:nvSpPr>
      <dsp:spPr>
        <a:xfrm>
          <a:off x="775745" y="982522"/>
          <a:ext cx="367177" cy="1049477"/>
        </a:xfrm>
        <a:custGeom>
          <a:avLst/>
          <a:gdLst/>
          <a:ahLst/>
          <a:cxnLst/>
          <a:rect l="0" t="0" r="0" b="0"/>
          <a:pathLst>
            <a:path>
              <a:moveTo>
                <a:pt x="0" y="1049477"/>
              </a:moveTo>
              <a:lnTo>
                <a:pt x="183588" y="1049477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931538" y="1479464"/>
        <a:ext cx="55592" cy="55592"/>
      </dsp:txXfrm>
    </dsp:sp>
    <dsp:sp modelId="{525D8756-546F-4768-92C5-550D7CA7171E}">
      <dsp:nvSpPr>
        <dsp:cNvPr id="0" name=""/>
        <dsp:cNvSpPr/>
      </dsp:nvSpPr>
      <dsp:spPr>
        <a:xfrm>
          <a:off x="775745" y="282870"/>
          <a:ext cx="367177" cy="1749129"/>
        </a:xfrm>
        <a:custGeom>
          <a:avLst/>
          <a:gdLst/>
          <a:ahLst/>
          <a:cxnLst/>
          <a:rect l="0" t="0" r="0" b="0"/>
          <a:pathLst>
            <a:path>
              <a:moveTo>
                <a:pt x="0" y="1749129"/>
              </a:moveTo>
              <a:lnTo>
                <a:pt x="183588" y="1749129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914653" y="1112754"/>
        <a:ext cx="89362" cy="89362"/>
      </dsp:txXfrm>
    </dsp:sp>
    <dsp:sp modelId="{DE6136C8-3007-4BAE-A72E-A721C130947D}">
      <dsp:nvSpPr>
        <dsp:cNvPr id="0" name=""/>
        <dsp:cNvSpPr/>
      </dsp:nvSpPr>
      <dsp:spPr>
        <a:xfrm rot="16200000">
          <a:off x="-977065" y="1752139"/>
          <a:ext cx="2945901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0" kern="1200" dirty="0" smtClean="0"/>
            <a:t>Comité Técnico</a:t>
          </a:r>
        </a:p>
      </dsp:txBody>
      <dsp:txXfrm>
        <a:off x="-977065" y="1752139"/>
        <a:ext cx="2945901" cy="559721"/>
      </dsp:txXfrm>
    </dsp:sp>
    <dsp:sp modelId="{38E803C1-ECE8-4619-A72A-86F76802A58C}">
      <dsp:nvSpPr>
        <dsp:cNvPr id="0" name=""/>
        <dsp:cNvSpPr/>
      </dsp:nvSpPr>
      <dsp:spPr>
        <a:xfrm>
          <a:off x="1142923" y="3010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Director Seccional de Investigaciones</a:t>
          </a:r>
        </a:p>
      </dsp:txBody>
      <dsp:txXfrm>
        <a:off x="1142923" y="3010"/>
        <a:ext cx="2841180" cy="559721"/>
      </dsp:txXfrm>
    </dsp:sp>
    <dsp:sp modelId="{9CC43C78-C0B0-425F-A30F-CEC77498B4E2}">
      <dsp:nvSpPr>
        <dsp:cNvPr id="0" name=""/>
        <dsp:cNvSpPr/>
      </dsp:nvSpPr>
      <dsp:spPr>
        <a:xfrm>
          <a:off x="1142923" y="702661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 Líderes de Proyectos Académicos</a:t>
          </a:r>
          <a:endParaRPr lang="es-CO" sz="1600" b="1" kern="1200" dirty="0"/>
        </a:p>
      </dsp:txBody>
      <dsp:txXfrm>
        <a:off x="1142923" y="702661"/>
        <a:ext cx="2841180" cy="559721"/>
      </dsp:txXfrm>
    </dsp:sp>
    <dsp:sp modelId="{1A8F82DD-3C1E-48EE-9A70-CB56687CB7E5}">
      <dsp:nvSpPr>
        <dsp:cNvPr id="0" name=""/>
        <dsp:cNvSpPr/>
      </dsp:nvSpPr>
      <dsp:spPr>
        <a:xfrm>
          <a:off x="1142923" y="1402313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Líderes de Proyectos Administrativos</a:t>
          </a:r>
          <a:endParaRPr lang="es-CO" sz="1600" b="1" kern="1200" dirty="0"/>
        </a:p>
      </dsp:txBody>
      <dsp:txXfrm>
        <a:off x="1142923" y="1402313"/>
        <a:ext cx="2841180" cy="559721"/>
      </dsp:txXfrm>
    </dsp:sp>
    <dsp:sp modelId="{7FA88807-E090-4CB1-83C2-8F571319C325}">
      <dsp:nvSpPr>
        <dsp:cNvPr id="0" name=""/>
        <dsp:cNvSpPr/>
      </dsp:nvSpPr>
      <dsp:spPr>
        <a:xfrm>
          <a:off x="1142923" y="2101965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Jefe Seccional de Presupuesto</a:t>
          </a:r>
          <a:endParaRPr lang="es-CO" sz="1600" b="1" kern="1200" dirty="0"/>
        </a:p>
      </dsp:txBody>
      <dsp:txXfrm>
        <a:off x="1142923" y="2101965"/>
        <a:ext cx="2841180" cy="559721"/>
      </dsp:txXfrm>
    </dsp:sp>
    <dsp:sp modelId="{15775129-0D93-4C26-A14E-7020B2557BE5}">
      <dsp:nvSpPr>
        <dsp:cNvPr id="0" name=""/>
        <dsp:cNvSpPr/>
      </dsp:nvSpPr>
      <dsp:spPr>
        <a:xfrm>
          <a:off x="1142923" y="2801616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Auditor Seccional</a:t>
          </a:r>
          <a:endParaRPr lang="es-CO" sz="1600" b="1" kern="1200" dirty="0"/>
        </a:p>
      </dsp:txBody>
      <dsp:txXfrm>
        <a:off x="1142923" y="2801616"/>
        <a:ext cx="2841180" cy="559721"/>
      </dsp:txXfrm>
    </dsp:sp>
    <dsp:sp modelId="{B59052D8-B841-4714-8912-F968B0F63344}">
      <dsp:nvSpPr>
        <dsp:cNvPr id="0" name=""/>
        <dsp:cNvSpPr/>
      </dsp:nvSpPr>
      <dsp:spPr>
        <a:xfrm>
          <a:off x="1142923" y="3501268"/>
          <a:ext cx="2841180" cy="55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Director Seccional de Planeación (secretario técnico)</a:t>
          </a:r>
          <a:endParaRPr lang="es-CO" sz="1600" b="1" kern="1200" dirty="0"/>
        </a:p>
      </dsp:txBody>
      <dsp:txXfrm>
        <a:off x="1142923" y="3501268"/>
        <a:ext cx="2841180" cy="559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2F488-D22A-4A38-8307-B3B21A37713B}">
      <dsp:nvSpPr>
        <dsp:cNvPr id="0" name=""/>
        <dsp:cNvSpPr/>
      </dsp:nvSpPr>
      <dsp:spPr>
        <a:xfrm>
          <a:off x="704284" y="2032000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750838"/>
              </a:lnTo>
              <a:lnTo>
                <a:pt x="367536" y="1750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843327" y="2862694"/>
        <a:ext cx="89449" cy="89449"/>
      </dsp:txXfrm>
    </dsp:sp>
    <dsp:sp modelId="{781EEF51-0BAC-4CC5-A888-DED8CB5259D1}">
      <dsp:nvSpPr>
        <dsp:cNvPr id="0" name=""/>
        <dsp:cNvSpPr/>
      </dsp:nvSpPr>
      <dsp:spPr>
        <a:xfrm>
          <a:off x="704284" y="2032000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050503"/>
              </a:lnTo>
              <a:lnTo>
                <a:pt x="367536" y="1050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60228" y="2529428"/>
        <a:ext cx="55647" cy="55647"/>
      </dsp:txXfrm>
    </dsp:sp>
    <dsp:sp modelId="{AEEAA778-5BC3-4F9B-A7D4-A0A4E7B85F5A}">
      <dsp:nvSpPr>
        <dsp:cNvPr id="0" name=""/>
        <dsp:cNvSpPr/>
      </dsp:nvSpPr>
      <dsp:spPr>
        <a:xfrm>
          <a:off x="704284" y="2032000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350167"/>
              </a:lnTo>
              <a:lnTo>
                <a:pt x="367536" y="350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75361" y="2194392"/>
        <a:ext cx="25382" cy="25382"/>
      </dsp:txXfrm>
    </dsp:sp>
    <dsp:sp modelId="{E154ED12-E9E8-48DF-B152-A232A3948EA5}">
      <dsp:nvSpPr>
        <dsp:cNvPr id="0" name=""/>
        <dsp:cNvSpPr/>
      </dsp:nvSpPr>
      <dsp:spPr>
        <a:xfrm>
          <a:off x="704284" y="1681832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350167"/>
              </a:moveTo>
              <a:lnTo>
                <a:pt x="183768" y="350167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75361" y="1844225"/>
        <a:ext cx="25382" cy="25382"/>
      </dsp:txXfrm>
    </dsp:sp>
    <dsp:sp modelId="{D67A3D9C-BD8F-4D79-B40D-70C71CBED9D5}">
      <dsp:nvSpPr>
        <dsp:cNvPr id="0" name=""/>
        <dsp:cNvSpPr/>
      </dsp:nvSpPr>
      <dsp:spPr>
        <a:xfrm>
          <a:off x="704284" y="981496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1050503"/>
              </a:moveTo>
              <a:lnTo>
                <a:pt x="183768" y="1050503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60228" y="1478924"/>
        <a:ext cx="55647" cy="55647"/>
      </dsp:txXfrm>
    </dsp:sp>
    <dsp:sp modelId="{2F3D8C74-ABD7-40FB-905F-D992C4B9A462}">
      <dsp:nvSpPr>
        <dsp:cNvPr id="0" name=""/>
        <dsp:cNvSpPr/>
      </dsp:nvSpPr>
      <dsp:spPr>
        <a:xfrm>
          <a:off x="704284" y="281161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1750838"/>
              </a:moveTo>
              <a:lnTo>
                <a:pt x="183768" y="1750838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843327" y="1111855"/>
        <a:ext cx="89449" cy="89449"/>
      </dsp:txXfrm>
    </dsp:sp>
    <dsp:sp modelId="{A696F636-EB23-438B-91B3-9FB9BF113AA0}">
      <dsp:nvSpPr>
        <dsp:cNvPr id="0" name=""/>
        <dsp:cNvSpPr/>
      </dsp:nvSpPr>
      <dsp:spPr>
        <a:xfrm rot="16200000">
          <a:off x="-1050240" y="1751865"/>
          <a:ext cx="2948781" cy="56026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/>
            <a:t>COMITÉ DE SEGUIMIENTO</a:t>
          </a:r>
        </a:p>
      </dsp:txBody>
      <dsp:txXfrm>
        <a:off x="-1050240" y="1751865"/>
        <a:ext cx="2948781" cy="560268"/>
      </dsp:txXfrm>
    </dsp:sp>
    <dsp:sp modelId="{3BDAAEBF-1C54-4174-9C7F-D1AFFFF4178E}">
      <dsp:nvSpPr>
        <dsp:cNvPr id="0" name=""/>
        <dsp:cNvSpPr/>
      </dsp:nvSpPr>
      <dsp:spPr>
        <a:xfrm>
          <a:off x="1071820" y="1026"/>
          <a:ext cx="2312555" cy="5602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Rector Seccional</a:t>
          </a:r>
        </a:p>
      </dsp:txBody>
      <dsp:txXfrm>
        <a:off x="1071820" y="1026"/>
        <a:ext cx="2312555" cy="560268"/>
      </dsp:txXfrm>
    </dsp:sp>
    <dsp:sp modelId="{6EE1D030-FBEF-45C3-B8A4-0A919A284FDC}">
      <dsp:nvSpPr>
        <dsp:cNvPr id="0" name=""/>
        <dsp:cNvSpPr/>
      </dsp:nvSpPr>
      <dsp:spPr>
        <a:xfrm>
          <a:off x="1071820" y="701362"/>
          <a:ext cx="2312555" cy="5602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Director Seccional de Planeación (secretario técnico)</a:t>
          </a:r>
          <a:endParaRPr lang="es-CO" sz="1350" b="1" kern="1200" dirty="0"/>
        </a:p>
      </dsp:txBody>
      <dsp:txXfrm>
        <a:off x="1071820" y="701362"/>
        <a:ext cx="2312555" cy="560268"/>
      </dsp:txXfrm>
    </dsp:sp>
    <dsp:sp modelId="{B9EBAD4D-8D7A-4704-B7E3-C3859180AEA4}">
      <dsp:nvSpPr>
        <dsp:cNvPr id="0" name=""/>
        <dsp:cNvSpPr/>
      </dsp:nvSpPr>
      <dsp:spPr>
        <a:xfrm>
          <a:off x="1071820" y="1401698"/>
          <a:ext cx="2312555" cy="5602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Coordinador Seccional de Acreditación</a:t>
          </a:r>
          <a:endParaRPr lang="es-CO" sz="1350" b="1" kern="1200" dirty="0"/>
        </a:p>
      </dsp:txBody>
      <dsp:txXfrm>
        <a:off x="1071820" y="1401698"/>
        <a:ext cx="2312555" cy="560268"/>
      </dsp:txXfrm>
    </dsp:sp>
    <dsp:sp modelId="{6A95ED51-FBA1-4548-8212-890EFB29577B}">
      <dsp:nvSpPr>
        <dsp:cNvPr id="0" name=""/>
        <dsp:cNvSpPr/>
      </dsp:nvSpPr>
      <dsp:spPr>
        <a:xfrm>
          <a:off x="1071820" y="2102033"/>
          <a:ext cx="2312555" cy="56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Delegado Personal del Presidente</a:t>
          </a:r>
          <a:endParaRPr lang="es-CO" sz="1350" b="1" kern="1200" dirty="0"/>
        </a:p>
      </dsp:txBody>
      <dsp:txXfrm>
        <a:off x="1071820" y="2102033"/>
        <a:ext cx="2312555" cy="560268"/>
      </dsp:txXfrm>
    </dsp:sp>
    <dsp:sp modelId="{9D92F266-B026-48F2-9C2E-05B78819A53C}">
      <dsp:nvSpPr>
        <dsp:cNvPr id="0" name=""/>
        <dsp:cNvSpPr/>
      </dsp:nvSpPr>
      <dsp:spPr>
        <a:xfrm>
          <a:off x="1071820" y="2802369"/>
          <a:ext cx="2312555" cy="56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Director Seccional de Planeación (secretario técnico)</a:t>
          </a:r>
        </a:p>
      </dsp:txBody>
      <dsp:txXfrm>
        <a:off x="1071820" y="2802369"/>
        <a:ext cx="2312555" cy="560268"/>
      </dsp:txXfrm>
    </dsp:sp>
    <dsp:sp modelId="{EDCD17DF-B362-4C58-9E26-A778C7EC8C22}">
      <dsp:nvSpPr>
        <dsp:cNvPr id="0" name=""/>
        <dsp:cNvSpPr/>
      </dsp:nvSpPr>
      <dsp:spPr>
        <a:xfrm>
          <a:off x="1071820" y="3502704"/>
          <a:ext cx="2312555" cy="56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50" b="1" kern="1200" dirty="0" smtClean="0"/>
            <a:t>Coordinador de Calidad Seccional</a:t>
          </a:r>
        </a:p>
      </dsp:txBody>
      <dsp:txXfrm>
        <a:off x="1071820" y="3502704"/>
        <a:ext cx="2312555" cy="56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D88E-453B-44B9-86BD-C22D5D452877}" type="datetimeFigureOut">
              <a:rPr lang="es-CO" smtClean="0"/>
              <a:t>01/02/2017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86211-4248-45AD-BA16-2E705EBD79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13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628AA95-0CC1-4607-A847-160E29D9D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9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327A2-4E24-4F3C-9A3F-D3AC54BFB186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5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E1A40-7AA8-4F79-8485-907554E45D02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40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4D0E7-A397-418E-B693-FA077877C3DD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D07150CB-E13D-4FAC-9D75-65EEB3FA8FB9}" type="slidenum">
              <a:rPr lang="es-ES" altLang="es-CO" sz="1200"/>
              <a:pPr algn="r"/>
              <a:t>24</a:t>
            </a:fld>
            <a:endParaRPr lang="es-ES" altLang="es-CO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8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F21D-9362-4FA6-BEE0-08F0AE91D6FA}" type="datetimeFigureOut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2FE7-5624-494E-8FD3-9A7A6E2361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 descr="Banner_Widt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75" y="5749925"/>
            <a:ext cx="9159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unilibrepereira.edu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5450" y="3556000"/>
            <a:ext cx="8366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PLAN INTEGRAL DE DESARROLLO INSTITUCIONAL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2015-2024</a:t>
            </a: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MX" sz="105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Acuerdo Nro.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05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Diciembre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10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2014</a:t>
            </a:r>
            <a:endParaRPr lang="es-CO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ES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</p:txBody>
      </p:sp>
      <p:pic>
        <p:nvPicPr>
          <p:cNvPr id="3075" name="Imagen 5" descr="ESCU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3375"/>
            <a:ext cx="2663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4070"/>
              </p:ext>
            </p:extLst>
          </p:nvPr>
        </p:nvGraphicFramePr>
        <p:xfrm>
          <a:off x="539553" y="642918"/>
          <a:ext cx="8023097" cy="4802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05773"/>
                <a:gridCol w="2314706"/>
                <a:gridCol w="3702618"/>
              </a:tblGrid>
              <a:tr h="8127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5.UNA UNIVERSIDAD DE DOCENCIA CON INVESTIGACIÓN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11.Fortalecimiento y consolidación de la investigación científica y formativa en la Universidad Libre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y consolidar la estructura nacional, seccional y local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científica y formativa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con miras a garantizar su operatividad, funcionabilidad y máximo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posicionamiento en el contexto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local, regional, nacional e internacional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2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12.Fomento a la producción científica y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Incrementar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intelectual y científica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alta calidad por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parte de los docentes, investigadores y estudiantes, como medio para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y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visibilización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resultados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investigación.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68346"/>
              </p:ext>
            </p:extLst>
          </p:nvPr>
        </p:nvGraphicFramePr>
        <p:xfrm>
          <a:off x="827584" y="1124744"/>
          <a:ext cx="7489203" cy="21072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4623"/>
                <a:gridCol w="2702290"/>
                <a:gridCol w="270229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6. UNA UNIVERSIDAD HUMANISTA, PLURALISTA Y DEMOCRÁTICA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13.Fortalecimiento y promoción de los principios institucionales y del sentido de pertenencia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cátedra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unilibrista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foro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discusión, reflexión y creatividad para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 y promover los principios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objetivos y metas institucionales de la comunidad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06444"/>
              </p:ext>
            </p:extLst>
          </p:nvPr>
        </p:nvGraphicFramePr>
        <p:xfrm>
          <a:off x="395535" y="404664"/>
          <a:ext cx="8280921" cy="52565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6185"/>
                <a:gridCol w="1934657"/>
                <a:gridCol w="4690079"/>
              </a:tblGrid>
              <a:tr h="663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4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7.UNA UNIVERSIDAD CON AMPLIA PROYECCIÓN SOCIAL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14.Organización, infraestructura y fomento de la proyección social para  el desarrollo nacional y regional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Crear y fortalecer los recursos y la infraestructura para consolidar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de Proyección Social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a partir del conocer, participar y proponer alternativas de desarrollo para los diferentes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sectores sociales y económicos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del país, desde la estructuración y venta de servicios, el apoyo social, las prácticas y pasantías, el consultorio jurídico y proyectos de emprendimiento, entre otros. 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15.Educación continuada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continuada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ofrece la Universidad en  las diferentes modalidades, de acuerdo con las tendencias de las disciplinas,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como un medio de impacto a las regiones de influencias mediante la construcción de programas de actualización.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16.Sistema de egresados e impacto en el medio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Crear y mantener un programa para establecer una relación recíproca y  un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vínculo permanente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fortalezca por un lado,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sentido de pertenencia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del egresado frente a la Universidad y por el otro, los procesos de formación de la Institución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retroalimentación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sus egresados.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84919"/>
              </p:ext>
            </p:extLst>
          </p:nvPr>
        </p:nvGraphicFramePr>
        <p:xfrm>
          <a:off x="611560" y="764704"/>
          <a:ext cx="7776864" cy="43137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232"/>
                <a:gridCol w="2376263"/>
                <a:gridCol w="3312369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7.UNA UNIVERSIDAD MODERNA PROYECTADA INTERNACIONALMENTE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17. Fortalecimiento y desarrollo de las relaciones interinstitucionales.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baseline="0" dirty="0" err="1" smtClean="0">
                          <a:effectLst/>
                        </a:rPr>
                        <a:t>el</a:t>
                      </a:r>
                      <a:r>
                        <a:rPr lang="es-CO" sz="1400" u="none" strike="noStrike" kern="1200" dirty="0" err="1" smtClean="0">
                          <a:effectLst/>
                        </a:rPr>
                        <a:t>l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sistema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relaciones interinstitucionales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 la Universidad Libre, con el fin de promover, validar e impulsar la calidad académica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18. Fomento y apoyo a la movilidad y cualificación académica  e investigativa de docentes y estudiantes.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de becas e incentivos a estudiantes y docentes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el intercambio y la movilidad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a universidades nacionales e internacionales.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07793"/>
              </p:ext>
            </p:extLst>
          </p:nvPr>
        </p:nvGraphicFramePr>
        <p:xfrm>
          <a:off x="971600" y="764704"/>
          <a:ext cx="7344817" cy="26819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4433"/>
                <a:gridCol w="2132031"/>
                <a:gridCol w="3168353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9. UNA UNIVERSIDAD CENTRADA EN LA CULTURA Y EL BIENESTAR UNIVERSITARIO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19. Expansión y cualificación de servicios y programas de bienestar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Propender por el mejoramiento 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 de vida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los miembros de la comunidad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universitaria mediante la creación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de participación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permitan fortalecer las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dimensiones del ser humano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20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66130"/>
              </p:ext>
            </p:extLst>
          </p:nvPr>
        </p:nvGraphicFramePr>
        <p:xfrm>
          <a:off x="683568" y="1484784"/>
          <a:ext cx="7776864" cy="22692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72208"/>
                <a:gridCol w="2457180"/>
                <a:gridCol w="3447476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10.  SISTEMA DE INFORMACIÓN GERENCIAL (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SIIG)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20: SIIG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Integral de Información Gerencial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-SIIG que permita la integración y tratamiento de los datos  y su transformación en información que apoye los procesos estratégicos para la toma de decisiones en la Universidad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02117"/>
              </p:ext>
            </p:extLst>
          </p:nvPr>
        </p:nvGraphicFramePr>
        <p:xfrm>
          <a:off x="323528" y="548680"/>
          <a:ext cx="8496944" cy="51273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68152"/>
                <a:gridCol w="1656184"/>
                <a:gridCol w="5472608"/>
              </a:tblGrid>
              <a:tr h="59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2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11.  SISTEMAS INTEGRADOS DE GESTIÓN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Ampliación del alcance del Sistema de gestión de </a:t>
                      </a:r>
                      <a:r>
                        <a:rPr lang="es-CO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Cailidad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 integrar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académico-administrativos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Sistema de Gestión de Calidad, fortaleciendo y mejorando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prestación de servicio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08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22: La Universidad orientada al servicio de la comunidad Unilibrista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Satisfacer las expectativas de los usuarios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internos y externos, mediante procesos académico-administrativos en condiciones de eficiencia, eficacia y mejora continua, fundamentados en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estándares de servicio. 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36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23: Sistema Integrado de Gestión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privacidad de la información y la continuidad del servicio, minimiz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 la vulnerabilidad de los sistemas y de la información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contenida en ellos, así como de las redes privadas y sus recursos.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que los procesos académicos y administrativos consideren el 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sostenible y la responsabilidad social ambiental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conformidad con la Misión y Política Ambiental de la Universidad.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6775"/>
              </p:ext>
            </p:extLst>
          </p:nvPr>
        </p:nvGraphicFramePr>
        <p:xfrm>
          <a:off x="683568" y="908720"/>
          <a:ext cx="7776864" cy="34333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4956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12.  FORTALECIMIENTO ORGANIZACIONAL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24: Organización y Gestión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Diseñar y ajustar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y la organización</a:t>
                      </a:r>
                      <a:r>
                        <a:rPr lang="es-CO" sz="1400" u="none" strike="noStrike" dirty="0" smtClean="0">
                          <a:effectLst/>
                        </a:rPr>
                        <a:t> enfocada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en la eficacia y satisfacción de los usuarios</a:t>
                      </a:r>
                    </a:p>
                    <a:p>
                      <a:pPr algn="just" fontAlgn="ctr"/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integralmente el talento humano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su incorporación, desarrollo y desempeño.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8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25: Fuentes de financiación y estrategias de fortalecimiento y control financiero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Diseñar y aplicar nuevas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políticas financieras </a:t>
                      </a:r>
                      <a:r>
                        <a:rPr lang="es-CO" sz="1400" u="none" strike="noStrike" dirty="0" smtClean="0">
                          <a:effectLst/>
                        </a:rPr>
                        <a:t>que contemplen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diversificación de las fuentes de ingresos </a:t>
                      </a:r>
                      <a:r>
                        <a:rPr lang="es-CO" sz="1400" u="none" strike="noStrike" dirty="0" smtClean="0">
                          <a:effectLst/>
                        </a:rPr>
                        <a:t>y sistemas de control de gasto e inversión.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17041"/>
              </p:ext>
            </p:extLst>
          </p:nvPr>
        </p:nvGraphicFramePr>
        <p:xfrm>
          <a:off x="611188" y="836612"/>
          <a:ext cx="7776864" cy="44670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564"/>
                <a:gridCol w="1944216"/>
                <a:gridCol w="4104084"/>
              </a:tblGrid>
              <a:tr h="8026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13.  GESTIÓN DEL CAMPUS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26: Desarrollo de la infraestructura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Elaborar el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plan nacional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urbanístico y arquitectónico de planta física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, orientado a la satisfacción de las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académicas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de bienestar, actuales y futuras de la institución de acuerdo con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regularización y manejo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ordenamiento del territorio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.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27. Gestión de TIC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Tecnologías de la Información (TI)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alinearla con el direccionamiento global de la Universidad.</a:t>
                      </a:r>
                    </a:p>
                    <a:p>
                      <a:pPr algn="just" fontAlgn="ctr"/>
                      <a:endParaRPr lang="es-CO" sz="14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automatización y sistematización de la totalidad de los procesos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susceptibles de ello, articulando estrategias de gestión apoyadas en modelos de arquitectura empresarial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72744"/>
              </p:ext>
            </p:extLst>
          </p:nvPr>
        </p:nvGraphicFramePr>
        <p:xfrm>
          <a:off x="611188" y="836612"/>
          <a:ext cx="7776864" cy="36725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7731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14.  POSICIONAMIENTO Y COMUNICACIONES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28: Mercadeo e imagen corporativa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Realizar las acciones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mercadeo</a:t>
                      </a:r>
                      <a:r>
                        <a:rPr lang="es-CO" sz="1400" u="none" strike="noStrike" dirty="0" smtClean="0">
                          <a:effectLst/>
                        </a:rPr>
                        <a:t> tendientes a lograr la asociación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imagen corporativa </a:t>
                      </a:r>
                      <a:r>
                        <a:rPr lang="es-CO" sz="1400" u="none" strike="noStrike" dirty="0" smtClean="0">
                          <a:effectLst/>
                        </a:rPr>
                        <a:t>de la Universidad, con su nombre para generar una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recordación de marca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2876" y="188640"/>
            <a:ext cx="8786812" cy="586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El Plan Integral de Desarrollo </a:t>
            </a:r>
            <a:r>
              <a:rPr lang="es-ES" dirty="0" smtClean="0">
                <a:solidFill>
                  <a:schemeClr val="tx1"/>
                </a:solidFill>
              </a:rPr>
              <a:t>Institucional como </a:t>
            </a:r>
            <a:r>
              <a:rPr lang="es-ES" dirty="0">
                <a:solidFill>
                  <a:schemeClr val="tx1"/>
                </a:solidFill>
              </a:rPr>
              <a:t>Elemento de </a:t>
            </a:r>
            <a:r>
              <a:rPr lang="es-ES" dirty="0" smtClean="0">
                <a:solidFill>
                  <a:schemeClr val="tx1"/>
                </a:solidFill>
              </a:rPr>
              <a:t>Gestión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42875" y="250825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kumimoji="1"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466725" y="1928813"/>
            <a:ext cx="84629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es-CO" altLang="es-CO" sz="4000" b="1">
              <a:solidFill>
                <a:srgbClr val="FF0000"/>
              </a:solidFill>
              <a:latin typeface="Lucida Sans" pitchFamily="34" charset="0"/>
            </a:endParaRPr>
          </a:p>
          <a:p>
            <a:r>
              <a:rPr kumimoji="1" lang="es-CO" altLang="es-CO" sz="3600" b="1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kumimoji="1" lang="es-CO" altLang="es-CO" sz="3600" b="1">
                <a:solidFill>
                  <a:srgbClr val="FFFF00"/>
                </a:solidFill>
                <a:latin typeface="Bookman Old Style" pitchFamily="18" charset="0"/>
              </a:rPr>
              <a:t>      </a:t>
            </a:r>
          </a:p>
          <a:p>
            <a:endParaRPr kumimoji="1" lang="es-CO" altLang="es-CO" sz="3600">
              <a:solidFill>
                <a:srgbClr val="99FF33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0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5550667"/>
              </p:ext>
            </p:extLst>
          </p:nvPr>
        </p:nvGraphicFramePr>
        <p:xfrm>
          <a:off x="-857288" y="908720"/>
          <a:ext cx="108012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1916832"/>
            <a:ext cx="219573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1899320" y="2348880"/>
            <a:ext cx="23126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4000500" y="2708920"/>
            <a:ext cx="222768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228184" y="3212976"/>
            <a:ext cx="208823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Diagrama 1"/>
          <p:cNvGraphicFramePr/>
          <p:nvPr>
            <p:extLst>
              <p:ext uri="{D42A27DB-BD31-4B8C-83A1-F6EECF244321}">
                <p14:modId xmlns:p14="http://schemas.microsoft.com/office/powerpoint/2010/main" val="474838917"/>
              </p:ext>
            </p:extLst>
          </p:nvPr>
        </p:nvGraphicFramePr>
        <p:xfrm>
          <a:off x="-900608" y="908720"/>
          <a:ext cx="108732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539552" y="404664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OPERACIONALIZACIÓN DEL  PIDI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08821676"/>
              </p:ext>
            </p:extLst>
          </p:nvPr>
        </p:nvGraphicFramePr>
        <p:xfrm>
          <a:off x="251521" y="836712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Llamada de flecha hacia arriba"/>
          <p:cNvSpPr/>
          <p:nvPr/>
        </p:nvSpPr>
        <p:spPr>
          <a:xfrm>
            <a:off x="179512" y="4797152"/>
            <a:ext cx="388843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Técnico</a:t>
            </a:r>
            <a:endParaRPr lang="es-CO" dirty="0"/>
          </a:p>
        </p:txBody>
      </p:sp>
      <p:sp>
        <p:nvSpPr>
          <p:cNvPr id="10" name="9 Llamada de flecha hacia arriba"/>
          <p:cNvSpPr/>
          <p:nvPr/>
        </p:nvSpPr>
        <p:spPr>
          <a:xfrm>
            <a:off x="4211960" y="4797152"/>
            <a:ext cx="460851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de Seguimiento</a:t>
            </a:r>
            <a:endParaRPr lang="es-CO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65430073"/>
              </p:ext>
            </p:extLst>
          </p:nvPr>
        </p:nvGraphicFramePr>
        <p:xfrm>
          <a:off x="5988496" y="476672"/>
          <a:ext cx="297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008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0" grpId="0" animBg="1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763688" y="332656"/>
            <a:ext cx="7128792" cy="533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 smtClean="0"/>
              <a:t>Sistema de Gerencia del Plan </a:t>
            </a:r>
            <a:r>
              <a:rPr lang="es-CO" sz="2000" b="1" dirty="0"/>
              <a:t>Integral de Desarrollo Institucional</a:t>
            </a:r>
          </a:p>
          <a:p>
            <a:endParaRPr lang="es-CO" sz="2000" b="1" dirty="0"/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371872" y="1340768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4773868" y="1790814"/>
            <a:ext cx="383058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CO" b="1" dirty="0" smtClean="0"/>
              <a:t>Responsabilidades</a:t>
            </a:r>
          </a:p>
          <a:p>
            <a:pPr lvl="0" algn="just"/>
            <a:r>
              <a:rPr lang="es-CO" dirty="0" smtClean="0"/>
              <a:t>Apoyar </a:t>
            </a:r>
            <a:r>
              <a:rPr lang="es-CO" dirty="0"/>
              <a:t>técnicamente a los Líderes  de Proyecto  en la formulación del Plan de Acción de cada Proyecto en cada vigencia, y del Plan Anual de Trabajo  del Proyecto, definiendo acciones,  actividades, metas e indicadores</a:t>
            </a:r>
          </a:p>
        </p:txBody>
      </p:sp>
    </p:spTree>
    <p:extLst>
      <p:ext uri="{BB962C8B-B14F-4D97-AF65-F5344CB8AC3E}">
        <p14:creationId xmlns:p14="http://schemas.microsoft.com/office/powerpoint/2010/main" val="318086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763688" y="332656"/>
            <a:ext cx="7128792" cy="533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 smtClean="0"/>
              <a:t>Sistema de Gerencia del Plan </a:t>
            </a:r>
            <a:r>
              <a:rPr lang="es-CO" sz="2000" b="1" dirty="0"/>
              <a:t>Integral de Desarrollo Institucional</a:t>
            </a:r>
          </a:p>
          <a:p>
            <a:endParaRPr lang="es-CO" sz="2000" b="1" dirty="0"/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179512" y="1340768"/>
          <a:ext cx="3528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716016" y="1634990"/>
            <a:ext cx="4247964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600" b="1" dirty="0"/>
              <a:t>Responsabilidades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Realizar </a:t>
            </a:r>
            <a:r>
              <a:rPr lang="es-CO" sz="1600" dirty="0"/>
              <a:t>seguimiento y análisis trimestral al avance del Plan Anual de Trabajo de cada Proyecto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Realizar seguimiento y análisis semestral al avance del Plan de Acción de cada Proyecto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Tomar decisiones respecto a los hallazgos y alertas que se encuentren en el seguimiento del Plan Anual de Trabajo de cada Proyecto y al Plan de Acción </a:t>
            </a:r>
            <a:r>
              <a:rPr lang="es-CO" sz="1600" dirty="0" smtClean="0"/>
              <a:t>Seccional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84732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lectropol.com.co/images/ph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59" y="2275264"/>
            <a:ext cx="2605641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170 Rectángulo"/>
          <p:cNvSpPr/>
          <p:nvPr/>
        </p:nvSpPr>
        <p:spPr bwMode="auto">
          <a:xfrm>
            <a:off x="5148064" y="1484784"/>
            <a:ext cx="2808312" cy="709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Formulación de Proyectos por Seccional</a:t>
            </a:r>
          </a:p>
        </p:txBody>
      </p:sp>
      <p:sp>
        <p:nvSpPr>
          <p:cNvPr id="174" name="173 Rectángulo"/>
          <p:cNvSpPr/>
          <p:nvPr/>
        </p:nvSpPr>
        <p:spPr bwMode="auto">
          <a:xfrm>
            <a:off x="4776028" y="4376946"/>
            <a:ext cx="3046413" cy="1330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Ejecución de Proyectos a partir de </a:t>
            </a:r>
            <a:r>
              <a:rPr lang="es-CO" sz="1400" b="1" dirty="0" smtClean="0"/>
              <a:t>PAS y PAT</a:t>
            </a:r>
            <a:endParaRPr lang="es-CO" sz="1400" b="1" dirty="0"/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(Incorpora los Planes de Mejoramiento del Proceso de Acreditación Institucional y del SGC)</a:t>
            </a:r>
          </a:p>
        </p:txBody>
      </p:sp>
      <p:sp>
        <p:nvSpPr>
          <p:cNvPr id="177" name="176 Rectángulo"/>
          <p:cNvSpPr/>
          <p:nvPr/>
        </p:nvSpPr>
        <p:spPr bwMode="auto">
          <a:xfrm>
            <a:off x="273051" y="4581128"/>
            <a:ext cx="2699984" cy="92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Seguimiento al Plan de Desarrollo (Indicadores de Gestión en </a:t>
            </a:r>
            <a:r>
              <a:rPr lang="es-CO" sz="1400" b="1" dirty="0" smtClean="0"/>
              <a:t>cada nivel)</a:t>
            </a:r>
            <a:endParaRPr lang="es-CO" sz="1400" b="1" dirty="0"/>
          </a:p>
        </p:txBody>
      </p:sp>
      <p:sp>
        <p:nvSpPr>
          <p:cNvPr id="180" name="179 Rectángulo"/>
          <p:cNvSpPr/>
          <p:nvPr/>
        </p:nvSpPr>
        <p:spPr bwMode="auto">
          <a:xfrm>
            <a:off x="258247" y="1088933"/>
            <a:ext cx="2579688" cy="1589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Incorporan las Oportunidades de Mejora en los planes de acción anualizados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Revisan ajustes al SGC (Objetivos, Indicadores, Procesos, Procedimientos)</a:t>
            </a:r>
          </a:p>
        </p:txBody>
      </p:sp>
      <p:sp>
        <p:nvSpPr>
          <p:cNvPr id="183" name="182 Rectángulo"/>
          <p:cNvSpPr/>
          <p:nvPr/>
        </p:nvSpPr>
        <p:spPr bwMode="auto">
          <a:xfrm>
            <a:off x="6660232" y="2530390"/>
            <a:ext cx="2168922" cy="1055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200" b="1" dirty="0"/>
              <a:t>Los Objetivos e Indicadores del SGC se articulan a la </a:t>
            </a:r>
            <a:r>
              <a:rPr lang="es-CO" sz="1200" b="1" dirty="0" smtClean="0"/>
              <a:t>Acreditación Institucional </a:t>
            </a:r>
            <a:r>
              <a:rPr lang="es-CO" sz="1200" b="1" dirty="0"/>
              <a:t>y al PIDI</a:t>
            </a:r>
          </a:p>
        </p:txBody>
      </p:sp>
      <p:sp>
        <p:nvSpPr>
          <p:cNvPr id="64" name="1 Título"/>
          <p:cNvSpPr txBox="1">
            <a:spLocks/>
          </p:cNvSpPr>
          <p:nvPr/>
        </p:nvSpPr>
        <p:spPr>
          <a:xfrm>
            <a:off x="104775" y="116632"/>
            <a:ext cx="8943975" cy="43204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Implicaciones de la Formulación 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del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Nuevo Plan de Desarrollo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4" grpId="0" animBg="1"/>
      <p:bldP spid="177" grpId="0" animBg="1"/>
      <p:bldP spid="180" grpId="0" animBg="1"/>
      <p:bldP spid="1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 descr="Banner_Wid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269432" y="2852936"/>
            <a:ext cx="46230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/>
              <a:t>Gracias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>
                <a:hlinkClick r:id="rId4"/>
              </a:rPr>
              <a:t>www.unilibrepereira.edu.co</a:t>
            </a:r>
            <a:endParaRPr lang="es-CO" dirty="0" smtClean="0"/>
          </a:p>
          <a:p>
            <a:pPr algn="ctr"/>
            <a:endParaRPr lang="en-US" sz="1200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 l="66685" t="54750" r="12285" b="38359"/>
          <a:stretch>
            <a:fillRect/>
          </a:stretch>
        </p:blipFill>
        <p:spPr bwMode="auto">
          <a:xfrm>
            <a:off x="5212804" y="5013176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378" r="28836" b="22246"/>
          <a:stretch/>
        </p:blipFill>
        <p:spPr bwMode="auto">
          <a:xfrm>
            <a:off x="467544" y="404664"/>
            <a:ext cx="37030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7048714"/>
              </p:ext>
            </p:extLst>
          </p:nvPr>
        </p:nvGraphicFramePr>
        <p:xfrm>
          <a:off x="717860" y="1340768"/>
          <a:ext cx="799402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Proceso alternativo"/>
          <p:cNvSpPr/>
          <p:nvPr/>
        </p:nvSpPr>
        <p:spPr>
          <a:xfrm>
            <a:off x="2357438" y="357188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Estructura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2336163" y="665163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Horizonte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73347922"/>
              </p:ext>
            </p:extLst>
          </p:nvPr>
        </p:nvGraphicFramePr>
        <p:xfrm>
          <a:off x="1331640" y="2780928"/>
          <a:ext cx="68160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Proceso alternativo"/>
          <p:cNvSpPr/>
          <p:nvPr/>
        </p:nvSpPr>
        <p:spPr>
          <a:xfrm>
            <a:off x="2003376" y="321297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 Años</a:t>
            </a:r>
            <a:endParaRPr lang="es-CO" dirty="0"/>
          </a:p>
        </p:txBody>
      </p:sp>
      <p:sp>
        <p:nvSpPr>
          <p:cNvPr id="8" name="7 Proceso alternativo"/>
          <p:cNvSpPr/>
          <p:nvPr/>
        </p:nvSpPr>
        <p:spPr>
          <a:xfrm>
            <a:off x="4220720" y="267291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  <a:r>
              <a:rPr lang="es-CO" dirty="0" smtClean="0"/>
              <a:t> Años</a:t>
            </a:r>
            <a:endParaRPr lang="es-CO" dirty="0"/>
          </a:p>
        </p:txBody>
      </p:sp>
      <p:sp>
        <p:nvSpPr>
          <p:cNvPr id="9" name="8 Proceso alternativo"/>
          <p:cNvSpPr/>
          <p:nvPr/>
        </p:nvSpPr>
        <p:spPr>
          <a:xfrm>
            <a:off x="6363949" y="2096852"/>
            <a:ext cx="1207707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 Años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7328923"/>
              </p:ext>
            </p:extLst>
          </p:nvPr>
        </p:nvGraphicFramePr>
        <p:xfrm>
          <a:off x="2627784" y="1124744"/>
          <a:ext cx="51125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2492896"/>
            <a:ext cx="1951893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1800" b="1" dirty="0" smtClean="0"/>
              <a:t>Cada programa PIDI está estructurado así:</a:t>
            </a:r>
            <a:endParaRPr lang="es-CO" sz="1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1600" y="599188"/>
            <a:ext cx="6912768" cy="533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Estructura del Plan Integral de Desarrollo Institucional</a:t>
            </a:r>
          </a:p>
          <a:p>
            <a:endParaRPr lang="es-CO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52846"/>
              </p:ext>
            </p:extLst>
          </p:nvPr>
        </p:nvGraphicFramePr>
        <p:xfrm>
          <a:off x="395536" y="548680"/>
          <a:ext cx="8424936" cy="4680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06233"/>
                <a:gridCol w="2496681"/>
                <a:gridCol w="3822022"/>
              </a:tblGrid>
              <a:tr h="8014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 </a:t>
                      </a:r>
                      <a:r>
                        <a:rPr lang="es-CO" sz="1400" b="1" u="none" strike="noStrike" dirty="0" smtClean="0">
                          <a:effectLst/>
                        </a:rPr>
                        <a:t>FORTALECIMIENTO Y APLIACIÓN DE PROGRAMA DE PREGRADO Y POSGRADO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1.Racionalización y ampliación de la cobertura de programas de pregrado y posgrado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Desarrollar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nuevos programas académicos </a:t>
                      </a:r>
                      <a:r>
                        <a:rPr lang="es-CO" sz="1400" u="none" strike="noStrike" dirty="0" smtClean="0">
                          <a:effectLst/>
                        </a:rPr>
                        <a:t>y revisar y actualizar permanentemente los existentes, para dar respuesta a las exigencias de las tendencias actuales del conocimiento, así como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requerimientos sociales </a:t>
                      </a:r>
                      <a:r>
                        <a:rPr lang="es-CO" sz="1400" u="none" strike="noStrike" dirty="0" smtClean="0">
                          <a:effectLst/>
                        </a:rPr>
                        <a:t>y laborales, tanto locales como nacionales e internacionales, soportado en las fortalezas regionales de la universidad.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4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2.Proyecto 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Consolidar la estrategia nacional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r>
                        <a:rPr lang="es-CO" sz="1400" u="none" strike="noStrike" dirty="0" smtClean="0">
                          <a:effectLst/>
                        </a:rPr>
                        <a:t> que permita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integrar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 las tecnologías de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 la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como apoyo a los procesos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de formación de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programas presenciales y virtuales.</a:t>
                      </a:r>
                      <a:endParaRPr lang="es-CO" sz="1400" b="1" i="0" u="none" strike="noStrike" dirty="0">
                        <a:solidFill>
                          <a:srgbClr val="FF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99348"/>
              </p:ext>
            </p:extLst>
          </p:nvPr>
        </p:nvGraphicFramePr>
        <p:xfrm>
          <a:off x="611188" y="836612"/>
          <a:ext cx="7776864" cy="44645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520280"/>
                <a:gridCol w="3312369"/>
              </a:tblGrid>
              <a:tr h="877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8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2. </a:t>
                      </a:r>
                      <a:r>
                        <a:rPr lang="es-CO" sz="1400" b="1" u="none" strike="noStrike" kern="1200" dirty="0" smtClean="0">
                          <a:effectLst/>
                        </a:rPr>
                        <a:t>FOMENTO A LA DOCENCIA CALIFICADA</a:t>
                      </a:r>
                      <a:endParaRPr lang="es-CO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3. Docencia Calificada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Lograr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niveles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de 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de los docentes en maestría y doctorado, en las diferentes áreas del conocimiento, para posicionar la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</a:t>
                      </a:r>
                      <a:r>
                        <a:rPr lang="es-CO" sz="1400" u="none" strike="noStrike" dirty="0" smtClean="0">
                          <a:effectLst/>
                        </a:rPr>
                        <a:t> frente a los indicadores internacionales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>
                          <a:effectLst/>
                        </a:rPr>
                        <a:t>4. Escuela de Formación para Docentes Universitarios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>
                          <a:effectLst/>
                        </a:rPr>
                        <a:t>Garantizar que la Escuela oriente procesos permanentes de formación y actualización docente, con el fin de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cualificar su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desempeño </a:t>
                      </a:r>
                      <a:r>
                        <a:rPr lang="es-CO" sz="1400" u="none" strike="noStrike" kern="1200" dirty="0">
                          <a:effectLst/>
                        </a:rPr>
                        <a:t>en áreas de la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pedagogía, la didáctica y la investigación </a:t>
                      </a:r>
                      <a:r>
                        <a:rPr lang="es-CO" sz="1400" u="none" strike="noStrike" kern="1200" dirty="0">
                          <a:effectLst/>
                        </a:rPr>
                        <a:t>que se reviertan en una gestión docente de calidad.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2795"/>
              </p:ext>
            </p:extLst>
          </p:nvPr>
        </p:nvGraphicFramePr>
        <p:xfrm>
          <a:off x="611188" y="836612"/>
          <a:ext cx="7776864" cy="46086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232621"/>
                <a:gridCol w="3600028"/>
              </a:tblGrid>
              <a:tr h="797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 3. APOYO A LA EXCELENCIA ESTUDIANTIL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5. Seguimiento y atención académica de estudiantes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los programas de tutorías y monitorias,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disminuir la deserción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los programas de pregrado y posgrado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smtClean="0">
                          <a:effectLst/>
                        </a:rPr>
                        <a:t> 6. Fomento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y apoyo a la excelencia estudiantil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 becas e incentivos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a estudiantes de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excelencia.</a:t>
                      </a: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Atraer a los estudiantes de buen rendimiento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educación media. </a:t>
                      </a: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Establecer políticas para que los estudiantes de pregrado más talentosos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ingresen a la carrera docente.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3798"/>
              </p:ext>
            </p:extLst>
          </p:nvPr>
        </p:nvGraphicFramePr>
        <p:xfrm>
          <a:off x="323528" y="116632"/>
          <a:ext cx="8496944" cy="56048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2168"/>
                <a:gridCol w="2304256"/>
                <a:gridCol w="4680520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4.UNA UNIVERSIDAD DE EXCELENCIA ACADÉMICA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7.Autoevaluación y autorregulación para mejora permanente de la calidad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todas las seccionales y programas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de la autoevaluación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para lograr la acreditación de máximos de calidad institucional y de los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programas.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Acreditar los programas de posgrado que cumplan con las condiciones iniciales requeridas.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8.Actualización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Asumir crítica y creativamente el conocimiento y avances científicos, técnicos, tecnológicos, filosóficos y pedagógicos,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permanente de los procesos de gestión del conocimiento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en pro de la excelencia  académica.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91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9.Cualificación de los Programas de Educación Pre-Escolar,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Básica y Media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colegio de la universidad como centro piloto de innovaciones pedagógicas de la Facultad de Ciencias de la Educación de Bogotá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51737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10.Una universidad con modernos apoyos tecnológicos y didácticos al servicio de la academia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información, evaluación y seguimiento de los procesos académicos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mediante la actualización, ampliación, integración o mejora del software existente,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optimización de los procedimientos académico-administrativos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y la satisfacción de los usuarios internos y externos.</a:t>
                      </a:r>
                    </a:p>
                    <a:p>
                      <a:pPr algn="just" fontAlgn="ctr"/>
                      <a:endParaRPr lang="es-CO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1926</Words>
  <Application>Microsoft Office PowerPoint</Application>
  <PresentationFormat>Presentación en pantalla (4:3)</PresentationFormat>
  <Paragraphs>267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Arial Narrow</vt:lpstr>
      <vt:lpstr>Bookman Old Style</vt:lpstr>
      <vt:lpstr>Calibri</vt:lpstr>
      <vt:lpstr>Lucida Sans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Unilibrepereira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Monitores</dc:creator>
  <cp:lastModifiedBy>Gloria Amparo Sanchez</cp:lastModifiedBy>
  <cp:revision>303</cp:revision>
  <cp:lastPrinted>2016-02-24T21:19:30Z</cp:lastPrinted>
  <dcterms:created xsi:type="dcterms:W3CDTF">2010-02-04T16:37:28Z</dcterms:created>
  <dcterms:modified xsi:type="dcterms:W3CDTF">2017-02-01T16:23:37Z</dcterms:modified>
</cp:coreProperties>
</file>