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1" r:id="rId3"/>
    <p:sldId id="303" r:id="rId4"/>
    <p:sldId id="339" r:id="rId5"/>
    <p:sldId id="304" r:id="rId6"/>
    <p:sldId id="320" r:id="rId7"/>
    <p:sldId id="321" r:id="rId8"/>
    <p:sldId id="322" r:id="rId9"/>
    <p:sldId id="323" r:id="rId10"/>
    <p:sldId id="324" r:id="rId11"/>
    <p:sldId id="325" r:id="rId12"/>
    <p:sldId id="326" r:id="rId13"/>
    <p:sldId id="327" r:id="rId14"/>
    <p:sldId id="340" r:id="rId15"/>
    <p:sldId id="328" r:id="rId16"/>
    <p:sldId id="341" r:id="rId17"/>
    <p:sldId id="329" r:id="rId18"/>
    <p:sldId id="330" r:id="rId19"/>
    <p:sldId id="331" r:id="rId20"/>
    <p:sldId id="336" r:id="rId21"/>
    <p:sldId id="337" r:id="rId22"/>
    <p:sldId id="342" r:id="rId23"/>
    <p:sldId id="334" r:id="rId24"/>
    <p:sldId id="335" r:id="rId25"/>
    <p:sldId id="302"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0FD77"/>
    <a:srgbClr val="E0F703"/>
    <a:srgbClr val="D4F703"/>
    <a:srgbClr val="0000F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046" autoAdjust="0"/>
  </p:normalViewPr>
  <p:slideViewPr>
    <p:cSldViewPr>
      <p:cViewPr>
        <p:scale>
          <a:sx n="80" d="100"/>
          <a:sy n="80" d="100"/>
        </p:scale>
        <p:origin x="-21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C9EB3-C8A4-0246-B3BD-0A3864AA97A7}" type="doc">
      <dgm:prSet loTypeId="urn:microsoft.com/office/officeart/2009/3/layout/IncreasingArrowsProcess" loCatId="" qsTypeId="urn:microsoft.com/office/officeart/2005/8/quickstyle/simple3" qsCatId="simple" csTypeId="urn:microsoft.com/office/officeart/2005/8/colors/colorful2" csCatId="colorful" phldr="1"/>
      <dgm:spPr/>
      <dgm:t>
        <a:bodyPr/>
        <a:lstStyle/>
        <a:p>
          <a:endParaRPr lang="es-ES"/>
        </a:p>
      </dgm:t>
    </dgm:pt>
    <dgm:pt modelId="{B816124F-FAD5-E64F-A2EA-47F992B409FF}">
      <dgm:prSet phldrT="[Texto]" custT="1"/>
      <dgm:spPr/>
      <dgm:t>
        <a:bodyPr/>
        <a:lstStyle/>
        <a:p>
          <a:r>
            <a:rPr lang="es-ES" sz="1400" b="1" dirty="0" smtClean="0"/>
            <a:t>Marco Filosófico</a:t>
          </a:r>
          <a:endParaRPr lang="es-ES" sz="1400" b="1" dirty="0"/>
        </a:p>
      </dgm:t>
    </dgm:pt>
    <dgm:pt modelId="{B84DF8B9-AECA-2C48-8295-42C8FEB8A481}" type="parTrans" cxnId="{F757A692-B628-4A46-9787-6A01B36477B6}">
      <dgm:prSet/>
      <dgm:spPr/>
      <dgm:t>
        <a:bodyPr/>
        <a:lstStyle/>
        <a:p>
          <a:endParaRPr lang="es-ES" sz="1600"/>
        </a:p>
      </dgm:t>
    </dgm:pt>
    <dgm:pt modelId="{5DE48B14-0DD1-5B47-BA53-ECFD856FF2E5}" type="sibTrans" cxnId="{F757A692-B628-4A46-9787-6A01B36477B6}">
      <dgm:prSet/>
      <dgm:spPr/>
      <dgm:t>
        <a:bodyPr/>
        <a:lstStyle/>
        <a:p>
          <a:endParaRPr lang="es-ES" sz="1600"/>
        </a:p>
      </dgm:t>
    </dgm:pt>
    <dgm:pt modelId="{08512DE7-147E-AE40-A297-B56303D10415}">
      <dgm:prSet phldrT="[Texto]" custT="1"/>
      <dgm:spPr/>
      <dgm:t>
        <a:bodyPr/>
        <a:lstStyle/>
        <a:p>
          <a:pPr algn="l"/>
          <a:endParaRPr lang="es-ES" sz="1400" dirty="0" smtClean="0"/>
        </a:p>
        <a:p>
          <a:pPr algn="ctr"/>
          <a:r>
            <a:rPr lang="es-ES" sz="1400" dirty="0" smtClean="0"/>
            <a:t>Misión</a:t>
          </a:r>
        </a:p>
        <a:p>
          <a:pPr algn="ctr"/>
          <a:r>
            <a:rPr lang="es-ES" sz="1400" dirty="0" smtClean="0"/>
            <a:t>Visión</a:t>
          </a:r>
        </a:p>
        <a:p>
          <a:pPr algn="ctr"/>
          <a:r>
            <a:rPr lang="es-ES" sz="1400" dirty="0" smtClean="0"/>
            <a:t>Principios</a:t>
          </a:r>
          <a:endParaRPr lang="es-ES" sz="1400" dirty="0"/>
        </a:p>
      </dgm:t>
    </dgm:pt>
    <dgm:pt modelId="{BBD26944-1691-9944-86AE-26B08D582418}" type="parTrans" cxnId="{44EB6826-C004-6044-9279-CCB36B2616EC}">
      <dgm:prSet/>
      <dgm:spPr/>
      <dgm:t>
        <a:bodyPr/>
        <a:lstStyle/>
        <a:p>
          <a:endParaRPr lang="es-ES" sz="1600"/>
        </a:p>
      </dgm:t>
    </dgm:pt>
    <dgm:pt modelId="{E467BBB7-960C-5644-BA60-08A146382F4C}" type="sibTrans" cxnId="{44EB6826-C004-6044-9279-CCB36B2616EC}">
      <dgm:prSet/>
      <dgm:spPr/>
      <dgm:t>
        <a:bodyPr/>
        <a:lstStyle/>
        <a:p>
          <a:endParaRPr lang="es-ES" sz="1600"/>
        </a:p>
      </dgm:t>
    </dgm:pt>
    <dgm:pt modelId="{89BE8E64-E322-094C-9AB6-977C0B080795}">
      <dgm:prSet phldrT="[Texto]" custT="1"/>
      <dgm:spPr/>
      <dgm:t>
        <a:bodyPr/>
        <a:lstStyle/>
        <a:p>
          <a:r>
            <a:rPr lang="es-ES" sz="1400" b="1" dirty="0" smtClean="0"/>
            <a:t>Proyecto Educativo Institucional</a:t>
          </a:r>
          <a:endParaRPr lang="es-ES" sz="1400" b="1" dirty="0"/>
        </a:p>
      </dgm:t>
    </dgm:pt>
    <dgm:pt modelId="{0E593B06-1DA1-524F-90B0-C30EA72305A5}" type="parTrans" cxnId="{BA0F17A2-1EF1-E542-A3B7-26A21DC29F8A}">
      <dgm:prSet/>
      <dgm:spPr/>
      <dgm:t>
        <a:bodyPr/>
        <a:lstStyle/>
        <a:p>
          <a:endParaRPr lang="es-ES" sz="1600"/>
        </a:p>
      </dgm:t>
    </dgm:pt>
    <dgm:pt modelId="{82D38545-906C-A942-B323-6E1A825C477D}" type="sibTrans" cxnId="{BA0F17A2-1EF1-E542-A3B7-26A21DC29F8A}">
      <dgm:prSet/>
      <dgm:spPr/>
      <dgm:t>
        <a:bodyPr/>
        <a:lstStyle/>
        <a:p>
          <a:endParaRPr lang="es-ES" sz="1600"/>
        </a:p>
      </dgm:t>
    </dgm:pt>
    <dgm:pt modelId="{6C2062AE-2D04-0B43-8E40-A304A4DF3A2A}">
      <dgm:prSet phldrT="[Texto]" custT="1"/>
      <dgm:spPr/>
      <dgm:t>
        <a:bodyPr/>
        <a:lstStyle/>
        <a:p>
          <a:pPr algn="ctr"/>
          <a:r>
            <a:rPr lang="es-ES" sz="1400" dirty="0" smtClean="0"/>
            <a:t>Modelo Pedagógico</a:t>
          </a:r>
        </a:p>
        <a:p>
          <a:pPr algn="ctr"/>
          <a:r>
            <a:rPr lang="es-ES" sz="1400" dirty="0" smtClean="0"/>
            <a:t>Investigación</a:t>
          </a:r>
        </a:p>
        <a:p>
          <a:pPr algn="ctr"/>
          <a:r>
            <a:rPr lang="es-ES" sz="1400" dirty="0" smtClean="0"/>
            <a:t>Proyección Social</a:t>
          </a:r>
        </a:p>
        <a:p>
          <a:pPr algn="ctr"/>
          <a:r>
            <a:rPr lang="es-ES" sz="1400" dirty="0" smtClean="0"/>
            <a:t>Bienestar Universitario</a:t>
          </a:r>
        </a:p>
        <a:p>
          <a:pPr algn="ctr"/>
          <a:r>
            <a:rPr lang="es-ES" sz="1400" dirty="0" smtClean="0"/>
            <a:t>Autoevaluación y Autorregulación</a:t>
          </a:r>
        </a:p>
        <a:p>
          <a:pPr algn="ctr"/>
          <a:r>
            <a:rPr lang="es-ES" sz="1400" dirty="0" smtClean="0"/>
            <a:t>Internacionalización</a:t>
          </a:r>
        </a:p>
        <a:p>
          <a:pPr algn="ctr"/>
          <a:r>
            <a:rPr lang="es-ES" sz="1400" dirty="0" smtClean="0"/>
            <a:t>Administración y Gestión</a:t>
          </a:r>
          <a:endParaRPr lang="es-ES" sz="1400" dirty="0"/>
        </a:p>
      </dgm:t>
    </dgm:pt>
    <dgm:pt modelId="{43678316-19E6-2F49-A602-9FC7DE5E7EF3}" type="parTrans" cxnId="{88B0F613-0004-004D-8757-0356758B9B6C}">
      <dgm:prSet/>
      <dgm:spPr/>
      <dgm:t>
        <a:bodyPr/>
        <a:lstStyle/>
        <a:p>
          <a:endParaRPr lang="es-ES" sz="1600"/>
        </a:p>
      </dgm:t>
    </dgm:pt>
    <dgm:pt modelId="{CECD337A-00CD-5044-8E05-78E2C3B31CDA}" type="sibTrans" cxnId="{88B0F613-0004-004D-8757-0356758B9B6C}">
      <dgm:prSet/>
      <dgm:spPr/>
      <dgm:t>
        <a:bodyPr/>
        <a:lstStyle/>
        <a:p>
          <a:endParaRPr lang="es-ES" sz="1600"/>
        </a:p>
      </dgm:t>
    </dgm:pt>
    <dgm:pt modelId="{635C46F0-4CC4-D245-A405-A52845DD764B}">
      <dgm:prSet phldrT="[Texto]" custT="1"/>
      <dgm:spPr/>
      <dgm:t>
        <a:bodyPr/>
        <a:lstStyle/>
        <a:p>
          <a:r>
            <a:rPr lang="es-ES" sz="1400" b="1" dirty="0" smtClean="0"/>
            <a:t>PIDI</a:t>
          </a:r>
          <a:endParaRPr lang="es-ES" sz="1400" b="1" dirty="0"/>
        </a:p>
      </dgm:t>
    </dgm:pt>
    <dgm:pt modelId="{FE48A3F1-0679-674F-B669-ED2A534CB7EB}" type="parTrans" cxnId="{1074489C-02C8-2C48-87DB-2E09EBFA2535}">
      <dgm:prSet/>
      <dgm:spPr/>
      <dgm:t>
        <a:bodyPr/>
        <a:lstStyle/>
        <a:p>
          <a:endParaRPr lang="es-ES" sz="1600"/>
        </a:p>
      </dgm:t>
    </dgm:pt>
    <dgm:pt modelId="{A402B3F6-F873-A942-96BA-915744E2CD24}" type="sibTrans" cxnId="{1074489C-02C8-2C48-87DB-2E09EBFA2535}">
      <dgm:prSet/>
      <dgm:spPr/>
      <dgm:t>
        <a:bodyPr/>
        <a:lstStyle/>
        <a:p>
          <a:endParaRPr lang="es-ES" sz="1600"/>
        </a:p>
      </dgm:t>
    </dgm:pt>
    <dgm:pt modelId="{EFD88182-B623-6D4D-9DFE-ACAE988C7CB7}">
      <dgm:prSet phldrT="[Texto]" custT="1"/>
      <dgm:spPr/>
      <dgm:t>
        <a:bodyPr/>
        <a:lstStyle/>
        <a:p>
          <a:r>
            <a:rPr lang="es-CO" sz="1400" dirty="0" smtClean="0"/>
            <a:t>Programas</a:t>
          </a:r>
          <a:endParaRPr lang="es-ES" sz="1400" dirty="0"/>
        </a:p>
      </dgm:t>
    </dgm:pt>
    <dgm:pt modelId="{E5EE3B10-7BD3-D94A-AAED-C802ADAE206D}" type="parTrans" cxnId="{5907005A-5A09-F346-9DFC-189F5E35B642}">
      <dgm:prSet/>
      <dgm:spPr/>
      <dgm:t>
        <a:bodyPr/>
        <a:lstStyle/>
        <a:p>
          <a:endParaRPr lang="es-ES" sz="1600"/>
        </a:p>
      </dgm:t>
    </dgm:pt>
    <dgm:pt modelId="{52B4AB80-7A75-2F48-960F-8E144F772FD6}" type="sibTrans" cxnId="{5907005A-5A09-F346-9DFC-189F5E35B642}">
      <dgm:prSet/>
      <dgm:spPr/>
      <dgm:t>
        <a:bodyPr/>
        <a:lstStyle/>
        <a:p>
          <a:endParaRPr lang="es-ES" sz="1600"/>
        </a:p>
      </dgm:t>
    </dgm:pt>
    <dgm:pt modelId="{3A04FC6C-3554-FF49-A307-F8A13015262E}">
      <dgm:prSet phldrT="[Texto]" custT="1"/>
      <dgm:spPr/>
      <dgm:t>
        <a:bodyPr/>
        <a:lstStyle/>
        <a:p>
          <a:r>
            <a:rPr lang="es-ES" sz="1400" b="1" dirty="0" smtClean="0"/>
            <a:t>Sistema de Gerencia</a:t>
          </a:r>
          <a:endParaRPr lang="es-ES" sz="1400" b="1" dirty="0"/>
        </a:p>
      </dgm:t>
    </dgm:pt>
    <dgm:pt modelId="{49E3D6BF-33DD-BC42-A0A7-95D2F5BDB322}" type="parTrans" cxnId="{C0F8FF42-7620-5E4A-B2B2-542160124FC6}">
      <dgm:prSet/>
      <dgm:spPr/>
      <dgm:t>
        <a:bodyPr/>
        <a:lstStyle/>
        <a:p>
          <a:endParaRPr lang="es-ES" sz="1600"/>
        </a:p>
      </dgm:t>
    </dgm:pt>
    <dgm:pt modelId="{DE92569B-FDB3-A94F-9285-F8F94A482A00}" type="sibTrans" cxnId="{C0F8FF42-7620-5E4A-B2B2-542160124FC6}">
      <dgm:prSet/>
      <dgm:spPr/>
      <dgm:t>
        <a:bodyPr/>
        <a:lstStyle/>
        <a:p>
          <a:endParaRPr lang="es-ES" sz="1600"/>
        </a:p>
      </dgm:t>
    </dgm:pt>
    <dgm:pt modelId="{9EE943BE-363A-CD4B-AE5D-1AB30C481C60}">
      <dgm:prSet phldrT="[Texto]" custT="1"/>
      <dgm:spPr/>
      <dgm:t>
        <a:bodyPr/>
        <a:lstStyle/>
        <a:p>
          <a:endParaRPr lang="es-ES" sz="1400" dirty="0" smtClean="0"/>
        </a:p>
        <a:p>
          <a:r>
            <a:rPr lang="es-ES" sz="1400" dirty="0" smtClean="0"/>
            <a:t>Perfiles de Proyecto</a:t>
          </a:r>
        </a:p>
        <a:p>
          <a:endParaRPr lang="es-ES" sz="1400" dirty="0" smtClean="0"/>
        </a:p>
        <a:p>
          <a:r>
            <a:rPr lang="es-ES" sz="1400" dirty="0" smtClean="0"/>
            <a:t>PAS ( Plan de Acción Seccional)</a:t>
          </a:r>
        </a:p>
        <a:p>
          <a:endParaRPr lang="es-ES" sz="1400" dirty="0" smtClean="0"/>
        </a:p>
        <a:p>
          <a:r>
            <a:rPr lang="es-ES" sz="1400" dirty="0" smtClean="0"/>
            <a:t>PAT ( Plan Anual de Trabajo )</a:t>
          </a:r>
          <a:endParaRPr lang="es-ES" sz="1400" dirty="0"/>
        </a:p>
      </dgm:t>
    </dgm:pt>
    <dgm:pt modelId="{D0777744-7F42-C245-8C29-36CA04A72EAE}" type="parTrans" cxnId="{2BC04186-EFAE-654F-87AB-CCB969F049B8}">
      <dgm:prSet/>
      <dgm:spPr/>
      <dgm:t>
        <a:bodyPr/>
        <a:lstStyle/>
        <a:p>
          <a:endParaRPr lang="es-ES" sz="1600"/>
        </a:p>
      </dgm:t>
    </dgm:pt>
    <dgm:pt modelId="{A0D6F0C5-9F25-574B-9FDB-681446E6C37E}" type="sibTrans" cxnId="{2BC04186-EFAE-654F-87AB-CCB969F049B8}">
      <dgm:prSet/>
      <dgm:spPr/>
      <dgm:t>
        <a:bodyPr/>
        <a:lstStyle/>
        <a:p>
          <a:endParaRPr lang="es-ES" sz="1600"/>
        </a:p>
      </dgm:t>
    </dgm:pt>
    <dgm:pt modelId="{264EBB3F-F180-45BA-9260-600F25F013F0}">
      <dgm:prSet custT="1"/>
      <dgm:spPr/>
      <dgm:t>
        <a:bodyPr/>
        <a:lstStyle/>
        <a:p>
          <a:r>
            <a:rPr lang="es-CO" sz="1400" dirty="0" smtClean="0"/>
            <a:t>Objetivos Programáticos</a:t>
          </a:r>
        </a:p>
      </dgm:t>
    </dgm:pt>
    <dgm:pt modelId="{FD3931A4-FB4E-4F6E-A9DF-D5DE15B2F6E9}" type="parTrans" cxnId="{6588450C-93BB-400C-AABB-EE06BCEE64D1}">
      <dgm:prSet/>
      <dgm:spPr/>
      <dgm:t>
        <a:bodyPr/>
        <a:lstStyle/>
        <a:p>
          <a:endParaRPr lang="es-CO"/>
        </a:p>
      </dgm:t>
    </dgm:pt>
    <dgm:pt modelId="{EE8ADB9A-D298-4C73-A8E3-8110A64291E3}" type="sibTrans" cxnId="{6588450C-93BB-400C-AABB-EE06BCEE64D1}">
      <dgm:prSet/>
      <dgm:spPr/>
      <dgm:t>
        <a:bodyPr/>
        <a:lstStyle/>
        <a:p>
          <a:endParaRPr lang="es-CO"/>
        </a:p>
      </dgm:t>
    </dgm:pt>
    <dgm:pt modelId="{84B66937-525B-4E2B-9BC9-D7DA6628B22E}">
      <dgm:prSet custT="1"/>
      <dgm:spPr/>
      <dgm:t>
        <a:bodyPr/>
        <a:lstStyle/>
        <a:p>
          <a:r>
            <a:rPr lang="es-CO" sz="1400" dirty="0" smtClean="0"/>
            <a:t>Proyectos</a:t>
          </a:r>
        </a:p>
      </dgm:t>
    </dgm:pt>
    <dgm:pt modelId="{8AE52A0D-5FD5-4208-BAE7-9157E7E65C4C}" type="parTrans" cxnId="{20B5839D-BCB5-4283-90BB-3975826B9C0D}">
      <dgm:prSet/>
      <dgm:spPr/>
      <dgm:t>
        <a:bodyPr/>
        <a:lstStyle/>
        <a:p>
          <a:endParaRPr lang="es-CO"/>
        </a:p>
      </dgm:t>
    </dgm:pt>
    <dgm:pt modelId="{CE6DC32C-CD68-4C24-B8E6-11C1CF90DEC5}" type="sibTrans" cxnId="{20B5839D-BCB5-4283-90BB-3975826B9C0D}">
      <dgm:prSet/>
      <dgm:spPr/>
      <dgm:t>
        <a:bodyPr/>
        <a:lstStyle/>
        <a:p>
          <a:endParaRPr lang="es-CO"/>
        </a:p>
      </dgm:t>
    </dgm:pt>
    <dgm:pt modelId="{6CA9E402-8DB6-49D6-912C-E512E604BB5C}">
      <dgm:prSet custT="1"/>
      <dgm:spPr/>
      <dgm:t>
        <a:bodyPr/>
        <a:lstStyle/>
        <a:p>
          <a:r>
            <a:rPr lang="es-CO" sz="1400" dirty="0" smtClean="0"/>
            <a:t>Objetivos </a:t>
          </a:r>
        </a:p>
      </dgm:t>
    </dgm:pt>
    <dgm:pt modelId="{893674C5-9CD1-47D6-8603-63838B0D8ABB}" type="parTrans" cxnId="{468814AD-D353-4F27-A634-90A1458DEEF5}">
      <dgm:prSet/>
      <dgm:spPr/>
      <dgm:t>
        <a:bodyPr/>
        <a:lstStyle/>
        <a:p>
          <a:endParaRPr lang="es-CO"/>
        </a:p>
      </dgm:t>
    </dgm:pt>
    <dgm:pt modelId="{05D18D70-E3CC-4B25-9EB0-E16178B64FCD}" type="sibTrans" cxnId="{468814AD-D353-4F27-A634-90A1458DEEF5}">
      <dgm:prSet/>
      <dgm:spPr/>
      <dgm:t>
        <a:bodyPr/>
        <a:lstStyle/>
        <a:p>
          <a:endParaRPr lang="es-CO"/>
        </a:p>
      </dgm:t>
    </dgm:pt>
    <dgm:pt modelId="{F0DD5DFC-ECA6-4C0A-A359-0392A7FF8B6D}">
      <dgm:prSet custT="1"/>
      <dgm:spPr/>
      <dgm:t>
        <a:bodyPr/>
        <a:lstStyle/>
        <a:p>
          <a:r>
            <a:rPr lang="es-CO" sz="1400" dirty="0" smtClean="0"/>
            <a:t>Acciones</a:t>
          </a:r>
        </a:p>
      </dgm:t>
    </dgm:pt>
    <dgm:pt modelId="{044B7A25-C240-4216-8EA8-E7283641EE06}" type="parTrans" cxnId="{013A3CA6-7995-4170-9FBE-6DF8A9217F10}">
      <dgm:prSet/>
      <dgm:spPr/>
      <dgm:t>
        <a:bodyPr/>
        <a:lstStyle/>
        <a:p>
          <a:endParaRPr lang="es-CO"/>
        </a:p>
      </dgm:t>
    </dgm:pt>
    <dgm:pt modelId="{BE49921D-EF2A-4BB4-874E-1EF999453FE5}" type="sibTrans" cxnId="{013A3CA6-7995-4170-9FBE-6DF8A9217F10}">
      <dgm:prSet/>
      <dgm:spPr/>
      <dgm:t>
        <a:bodyPr/>
        <a:lstStyle/>
        <a:p>
          <a:endParaRPr lang="es-CO"/>
        </a:p>
      </dgm:t>
    </dgm:pt>
    <dgm:pt modelId="{719C58FE-2850-4F3E-8726-31E96F4F2807}">
      <dgm:prSet custT="1"/>
      <dgm:spPr/>
      <dgm:t>
        <a:bodyPr/>
        <a:lstStyle/>
        <a:p>
          <a:r>
            <a:rPr lang="es-CO" sz="1400" dirty="0" smtClean="0"/>
            <a:t>Indicadores de Gestión</a:t>
          </a:r>
        </a:p>
      </dgm:t>
    </dgm:pt>
    <dgm:pt modelId="{2B8C44B5-3F1C-47B5-9244-0266AE1851D3}" type="parTrans" cxnId="{E8CAC21E-A909-4BF4-AEB0-81A66B135B57}">
      <dgm:prSet/>
      <dgm:spPr/>
      <dgm:t>
        <a:bodyPr/>
        <a:lstStyle/>
        <a:p>
          <a:endParaRPr lang="es-CO"/>
        </a:p>
      </dgm:t>
    </dgm:pt>
    <dgm:pt modelId="{C2921914-886A-4A83-A750-96A51E4592B4}" type="sibTrans" cxnId="{E8CAC21E-A909-4BF4-AEB0-81A66B135B57}">
      <dgm:prSet/>
      <dgm:spPr/>
      <dgm:t>
        <a:bodyPr/>
        <a:lstStyle/>
        <a:p>
          <a:endParaRPr lang="es-CO"/>
        </a:p>
      </dgm:t>
    </dgm:pt>
    <dgm:pt modelId="{9FF082E6-F74D-4D40-A258-E1D2E82EC0E7}">
      <dgm:prSet custT="1"/>
      <dgm:spPr/>
      <dgm:t>
        <a:bodyPr/>
        <a:lstStyle/>
        <a:p>
          <a:endParaRPr lang="es-CO" sz="1400" dirty="0" smtClean="0"/>
        </a:p>
      </dgm:t>
    </dgm:pt>
    <dgm:pt modelId="{246FD5EB-AD36-4784-AE55-409513B78299}" type="parTrans" cxnId="{2B20357B-32A7-4D43-ACAD-6AEE4D4ECADC}">
      <dgm:prSet/>
      <dgm:spPr/>
      <dgm:t>
        <a:bodyPr/>
        <a:lstStyle/>
        <a:p>
          <a:endParaRPr lang="es-CO"/>
        </a:p>
      </dgm:t>
    </dgm:pt>
    <dgm:pt modelId="{48DAA08B-34CE-4E43-A45A-EB5A0BBE6B16}" type="sibTrans" cxnId="{2B20357B-32A7-4D43-ACAD-6AEE4D4ECADC}">
      <dgm:prSet/>
      <dgm:spPr/>
      <dgm:t>
        <a:bodyPr/>
        <a:lstStyle/>
        <a:p>
          <a:endParaRPr lang="es-CO"/>
        </a:p>
      </dgm:t>
    </dgm:pt>
    <dgm:pt modelId="{89AA41BD-8547-1444-BE02-8B7B074762CF}" type="pres">
      <dgm:prSet presAssocID="{E74C9EB3-C8A4-0246-B3BD-0A3864AA97A7}" presName="Name0" presStyleCnt="0">
        <dgm:presLayoutVars>
          <dgm:chMax val="5"/>
          <dgm:chPref val="5"/>
          <dgm:dir/>
          <dgm:animLvl val="lvl"/>
        </dgm:presLayoutVars>
      </dgm:prSet>
      <dgm:spPr/>
      <dgm:t>
        <a:bodyPr/>
        <a:lstStyle/>
        <a:p>
          <a:endParaRPr lang="es-ES"/>
        </a:p>
      </dgm:t>
    </dgm:pt>
    <dgm:pt modelId="{1F4B886B-C3A5-7848-AADE-065D8CD76F0D}" type="pres">
      <dgm:prSet presAssocID="{B816124F-FAD5-E64F-A2EA-47F992B409FF}" presName="parentText1" presStyleLbl="node1" presStyleIdx="0" presStyleCnt="4" custLinFactNeighborX="-297" custLinFactNeighborY="-1598">
        <dgm:presLayoutVars>
          <dgm:chMax/>
          <dgm:chPref val="3"/>
          <dgm:bulletEnabled val="1"/>
        </dgm:presLayoutVars>
      </dgm:prSet>
      <dgm:spPr/>
      <dgm:t>
        <a:bodyPr/>
        <a:lstStyle/>
        <a:p>
          <a:endParaRPr lang="es-ES"/>
        </a:p>
      </dgm:t>
    </dgm:pt>
    <dgm:pt modelId="{05F00665-67FB-9645-8772-59E8F675BBD8}" type="pres">
      <dgm:prSet presAssocID="{B816124F-FAD5-E64F-A2EA-47F992B409FF}" presName="childText1" presStyleLbl="solidAlignAcc1" presStyleIdx="0" presStyleCnt="4">
        <dgm:presLayoutVars>
          <dgm:chMax val="0"/>
          <dgm:chPref val="0"/>
          <dgm:bulletEnabled val="1"/>
        </dgm:presLayoutVars>
      </dgm:prSet>
      <dgm:spPr/>
      <dgm:t>
        <a:bodyPr/>
        <a:lstStyle/>
        <a:p>
          <a:endParaRPr lang="es-ES"/>
        </a:p>
      </dgm:t>
    </dgm:pt>
    <dgm:pt modelId="{4B2AC6CE-C216-724B-870B-4299ACD1DFC1}" type="pres">
      <dgm:prSet presAssocID="{89BE8E64-E322-094C-9AB6-977C0B080795}" presName="parentText2" presStyleLbl="node1" presStyleIdx="1" presStyleCnt="4">
        <dgm:presLayoutVars>
          <dgm:chMax/>
          <dgm:chPref val="3"/>
          <dgm:bulletEnabled val="1"/>
        </dgm:presLayoutVars>
      </dgm:prSet>
      <dgm:spPr/>
      <dgm:t>
        <a:bodyPr/>
        <a:lstStyle/>
        <a:p>
          <a:endParaRPr lang="es-ES"/>
        </a:p>
      </dgm:t>
    </dgm:pt>
    <dgm:pt modelId="{B488EBD2-A3E6-1842-8CF3-B88EBCA371D0}" type="pres">
      <dgm:prSet presAssocID="{89BE8E64-E322-094C-9AB6-977C0B080795}" presName="childText2" presStyleLbl="solidAlignAcc1" presStyleIdx="1" presStyleCnt="4">
        <dgm:presLayoutVars>
          <dgm:chMax val="0"/>
          <dgm:chPref val="0"/>
          <dgm:bulletEnabled val="1"/>
        </dgm:presLayoutVars>
      </dgm:prSet>
      <dgm:spPr/>
      <dgm:t>
        <a:bodyPr/>
        <a:lstStyle/>
        <a:p>
          <a:endParaRPr lang="es-ES"/>
        </a:p>
      </dgm:t>
    </dgm:pt>
    <dgm:pt modelId="{657CD90E-8FC6-6940-86D2-BA7C87E6FB71}" type="pres">
      <dgm:prSet presAssocID="{635C46F0-4CC4-D245-A405-A52845DD764B}" presName="parentText3" presStyleLbl="node1" presStyleIdx="2" presStyleCnt="4">
        <dgm:presLayoutVars>
          <dgm:chMax/>
          <dgm:chPref val="3"/>
          <dgm:bulletEnabled val="1"/>
        </dgm:presLayoutVars>
      </dgm:prSet>
      <dgm:spPr/>
      <dgm:t>
        <a:bodyPr/>
        <a:lstStyle/>
        <a:p>
          <a:endParaRPr lang="es-ES"/>
        </a:p>
      </dgm:t>
    </dgm:pt>
    <dgm:pt modelId="{C660E645-C39F-7941-84E4-27136E4E9DF5}" type="pres">
      <dgm:prSet presAssocID="{635C46F0-4CC4-D245-A405-A52845DD764B}" presName="childText3" presStyleLbl="solidAlignAcc1" presStyleIdx="2" presStyleCnt="4">
        <dgm:presLayoutVars>
          <dgm:chMax val="0"/>
          <dgm:chPref val="0"/>
          <dgm:bulletEnabled val="1"/>
        </dgm:presLayoutVars>
      </dgm:prSet>
      <dgm:spPr/>
      <dgm:t>
        <a:bodyPr/>
        <a:lstStyle/>
        <a:p>
          <a:endParaRPr lang="es-ES"/>
        </a:p>
      </dgm:t>
    </dgm:pt>
    <dgm:pt modelId="{81944192-2649-064F-A68D-B27BA0B53DDA}" type="pres">
      <dgm:prSet presAssocID="{3A04FC6C-3554-FF49-A307-F8A13015262E}" presName="parentText4" presStyleLbl="node1" presStyleIdx="3" presStyleCnt="4">
        <dgm:presLayoutVars>
          <dgm:chMax/>
          <dgm:chPref val="3"/>
          <dgm:bulletEnabled val="1"/>
        </dgm:presLayoutVars>
      </dgm:prSet>
      <dgm:spPr/>
      <dgm:t>
        <a:bodyPr/>
        <a:lstStyle/>
        <a:p>
          <a:endParaRPr lang="es-ES"/>
        </a:p>
      </dgm:t>
    </dgm:pt>
    <dgm:pt modelId="{B1FFCCCF-8398-B940-9FC3-0EC3709A68BD}" type="pres">
      <dgm:prSet presAssocID="{3A04FC6C-3554-FF49-A307-F8A13015262E}" presName="childText4" presStyleLbl="solidAlignAcc1" presStyleIdx="3" presStyleCnt="4">
        <dgm:presLayoutVars>
          <dgm:chMax val="0"/>
          <dgm:chPref val="0"/>
          <dgm:bulletEnabled val="1"/>
        </dgm:presLayoutVars>
      </dgm:prSet>
      <dgm:spPr/>
      <dgm:t>
        <a:bodyPr/>
        <a:lstStyle/>
        <a:p>
          <a:endParaRPr lang="es-ES"/>
        </a:p>
      </dgm:t>
    </dgm:pt>
  </dgm:ptLst>
  <dgm:cxnLst>
    <dgm:cxn modelId="{C0F8FF42-7620-5E4A-B2B2-542160124FC6}" srcId="{E74C9EB3-C8A4-0246-B3BD-0A3864AA97A7}" destId="{3A04FC6C-3554-FF49-A307-F8A13015262E}" srcOrd="3" destOrd="0" parTransId="{49E3D6BF-33DD-BC42-A0A7-95D2F5BDB322}" sibTransId="{DE92569B-FDB3-A94F-9285-F8F94A482A00}"/>
    <dgm:cxn modelId="{88B0F613-0004-004D-8757-0356758B9B6C}" srcId="{89BE8E64-E322-094C-9AB6-977C0B080795}" destId="{6C2062AE-2D04-0B43-8E40-A304A4DF3A2A}" srcOrd="0" destOrd="0" parTransId="{43678316-19E6-2F49-A602-9FC7DE5E7EF3}" sibTransId="{CECD337A-00CD-5044-8E05-78E2C3B31CDA}"/>
    <dgm:cxn modelId="{1074489C-02C8-2C48-87DB-2E09EBFA2535}" srcId="{E74C9EB3-C8A4-0246-B3BD-0A3864AA97A7}" destId="{635C46F0-4CC4-D245-A405-A52845DD764B}" srcOrd="2" destOrd="0" parTransId="{FE48A3F1-0679-674F-B669-ED2A534CB7EB}" sibTransId="{A402B3F6-F873-A942-96BA-915744E2CD24}"/>
    <dgm:cxn modelId="{4DB6EC6A-8EAC-4D79-8DCF-82FA4816B1AC}" type="presOf" srcId="{9EE943BE-363A-CD4B-AE5D-1AB30C481C60}" destId="{B1FFCCCF-8398-B940-9FC3-0EC3709A68BD}" srcOrd="0" destOrd="0" presId="urn:microsoft.com/office/officeart/2009/3/layout/IncreasingArrowsProcess"/>
    <dgm:cxn modelId="{BE452CDC-0245-4F6F-B197-569F00CC0CB3}" type="presOf" srcId="{6CA9E402-8DB6-49D6-912C-E512E604BB5C}" destId="{C660E645-C39F-7941-84E4-27136E4E9DF5}" srcOrd="0" destOrd="3" presId="urn:microsoft.com/office/officeart/2009/3/layout/IncreasingArrowsProcess"/>
    <dgm:cxn modelId="{65726DBD-10BB-449E-96BB-72D41B920420}" type="presOf" srcId="{89BE8E64-E322-094C-9AB6-977C0B080795}" destId="{4B2AC6CE-C216-724B-870B-4299ACD1DFC1}" srcOrd="0" destOrd="0" presId="urn:microsoft.com/office/officeart/2009/3/layout/IncreasingArrowsProcess"/>
    <dgm:cxn modelId="{5907005A-5A09-F346-9DFC-189F5E35B642}" srcId="{635C46F0-4CC4-D245-A405-A52845DD764B}" destId="{EFD88182-B623-6D4D-9DFE-ACAE988C7CB7}" srcOrd="0" destOrd="0" parTransId="{E5EE3B10-7BD3-D94A-AAED-C802ADAE206D}" sibTransId="{52B4AB80-7A75-2F48-960F-8E144F772FD6}"/>
    <dgm:cxn modelId="{44EB6826-C004-6044-9279-CCB36B2616EC}" srcId="{B816124F-FAD5-E64F-A2EA-47F992B409FF}" destId="{08512DE7-147E-AE40-A297-B56303D10415}" srcOrd="0" destOrd="0" parTransId="{BBD26944-1691-9944-86AE-26B08D582418}" sibTransId="{E467BBB7-960C-5644-BA60-08A146382F4C}"/>
    <dgm:cxn modelId="{013A3CA6-7995-4170-9FBE-6DF8A9217F10}" srcId="{635C46F0-4CC4-D245-A405-A52845DD764B}" destId="{F0DD5DFC-ECA6-4C0A-A359-0392A7FF8B6D}" srcOrd="4" destOrd="0" parTransId="{044B7A25-C240-4216-8EA8-E7283641EE06}" sibTransId="{BE49921D-EF2A-4BB4-874E-1EF999453FE5}"/>
    <dgm:cxn modelId="{338D47D5-1EA3-47FA-ABFF-FC9C3563D254}" type="presOf" srcId="{719C58FE-2850-4F3E-8726-31E96F4F2807}" destId="{C660E645-C39F-7941-84E4-27136E4E9DF5}" srcOrd="0" destOrd="5" presId="urn:microsoft.com/office/officeart/2009/3/layout/IncreasingArrowsProcess"/>
    <dgm:cxn modelId="{E8CAC21E-A909-4BF4-AEB0-81A66B135B57}" srcId="{635C46F0-4CC4-D245-A405-A52845DD764B}" destId="{719C58FE-2850-4F3E-8726-31E96F4F2807}" srcOrd="5" destOrd="0" parTransId="{2B8C44B5-3F1C-47B5-9244-0266AE1851D3}" sibTransId="{C2921914-886A-4A83-A750-96A51E4592B4}"/>
    <dgm:cxn modelId="{2B20357B-32A7-4D43-ACAD-6AEE4D4ECADC}" srcId="{635C46F0-4CC4-D245-A405-A52845DD764B}" destId="{9FF082E6-F74D-4D40-A258-E1D2E82EC0E7}" srcOrd="6" destOrd="0" parTransId="{246FD5EB-AD36-4784-AE55-409513B78299}" sibTransId="{48DAA08B-34CE-4E43-A45A-EB5A0BBE6B16}"/>
    <dgm:cxn modelId="{91A1EE16-C28B-45BE-90D4-3B0027EC0ABF}" type="presOf" srcId="{9FF082E6-F74D-4D40-A258-E1D2E82EC0E7}" destId="{C660E645-C39F-7941-84E4-27136E4E9DF5}" srcOrd="0" destOrd="6" presId="urn:microsoft.com/office/officeart/2009/3/layout/IncreasingArrowsProcess"/>
    <dgm:cxn modelId="{20B5839D-BCB5-4283-90BB-3975826B9C0D}" srcId="{635C46F0-4CC4-D245-A405-A52845DD764B}" destId="{84B66937-525B-4E2B-9BC9-D7DA6628B22E}" srcOrd="2" destOrd="0" parTransId="{8AE52A0D-5FD5-4208-BAE7-9157E7E65C4C}" sibTransId="{CE6DC32C-CD68-4C24-B8E6-11C1CF90DEC5}"/>
    <dgm:cxn modelId="{B8ED92EA-E74C-4F0B-97E6-FB2FE710B210}" type="presOf" srcId="{635C46F0-4CC4-D245-A405-A52845DD764B}" destId="{657CD90E-8FC6-6940-86D2-BA7C87E6FB71}" srcOrd="0" destOrd="0" presId="urn:microsoft.com/office/officeart/2009/3/layout/IncreasingArrowsProcess"/>
    <dgm:cxn modelId="{08DFA7AB-1F49-4B24-BAED-1A9044FA31C8}" type="presOf" srcId="{264EBB3F-F180-45BA-9260-600F25F013F0}" destId="{C660E645-C39F-7941-84E4-27136E4E9DF5}" srcOrd="0" destOrd="1" presId="urn:microsoft.com/office/officeart/2009/3/layout/IncreasingArrowsProcess"/>
    <dgm:cxn modelId="{BA0F17A2-1EF1-E542-A3B7-26A21DC29F8A}" srcId="{E74C9EB3-C8A4-0246-B3BD-0A3864AA97A7}" destId="{89BE8E64-E322-094C-9AB6-977C0B080795}" srcOrd="1" destOrd="0" parTransId="{0E593B06-1DA1-524F-90B0-C30EA72305A5}" sibTransId="{82D38545-906C-A942-B323-6E1A825C477D}"/>
    <dgm:cxn modelId="{968DB41C-DB4D-4504-AFBF-9F4786CA3D3A}" type="presOf" srcId="{E74C9EB3-C8A4-0246-B3BD-0A3864AA97A7}" destId="{89AA41BD-8547-1444-BE02-8B7B074762CF}" srcOrd="0" destOrd="0" presId="urn:microsoft.com/office/officeart/2009/3/layout/IncreasingArrowsProcess"/>
    <dgm:cxn modelId="{01E1A1E6-F58C-4AFC-9208-0508BDB4C471}" type="presOf" srcId="{F0DD5DFC-ECA6-4C0A-A359-0392A7FF8B6D}" destId="{C660E645-C39F-7941-84E4-27136E4E9DF5}" srcOrd="0" destOrd="4" presId="urn:microsoft.com/office/officeart/2009/3/layout/IncreasingArrowsProcess"/>
    <dgm:cxn modelId="{468814AD-D353-4F27-A634-90A1458DEEF5}" srcId="{635C46F0-4CC4-D245-A405-A52845DD764B}" destId="{6CA9E402-8DB6-49D6-912C-E512E604BB5C}" srcOrd="3" destOrd="0" parTransId="{893674C5-9CD1-47D6-8603-63838B0D8ABB}" sibTransId="{05D18D70-E3CC-4B25-9EB0-E16178B64FCD}"/>
    <dgm:cxn modelId="{C23BB375-FB96-4E78-B41C-CAC5A43E026E}" type="presOf" srcId="{B816124F-FAD5-E64F-A2EA-47F992B409FF}" destId="{1F4B886B-C3A5-7848-AADE-065D8CD76F0D}" srcOrd="0" destOrd="0" presId="urn:microsoft.com/office/officeart/2009/3/layout/IncreasingArrowsProcess"/>
    <dgm:cxn modelId="{F757A692-B628-4A46-9787-6A01B36477B6}" srcId="{E74C9EB3-C8A4-0246-B3BD-0A3864AA97A7}" destId="{B816124F-FAD5-E64F-A2EA-47F992B409FF}" srcOrd="0" destOrd="0" parTransId="{B84DF8B9-AECA-2C48-8295-42C8FEB8A481}" sibTransId="{5DE48B14-0DD1-5B47-BA53-ECFD856FF2E5}"/>
    <dgm:cxn modelId="{8C390A57-EEB6-4C53-8886-2DF9E089D795}" type="presOf" srcId="{3A04FC6C-3554-FF49-A307-F8A13015262E}" destId="{81944192-2649-064F-A68D-B27BA0B53DDA}" srcOrd="0" destOrd="0" presId="urn:microsoft.com/office/officeart/2009/3/layout/IncreasingArrowsProcess"/>
    <dgm:cxn modelId="{4BA8A2F4-BFE0-4AEA-85D4-5D21097B89C7}" type="presOf" srcId="{6C2062AE-2D04-0B43-8E40-A304A4DF3A2A}" destId="{B488EBD2-A3E6-1842-8CF3-B88EBCA371D0}" srcOrd="0" destOrd="0" presId="urn:microsoft.com/office/officeart/2009/3/layout/IncreasingArrowsProcess"/>
    <dgm:cxn modelId="{41098BC5-E411-4F2F-BAED-6C51157AFA73}" type="presOf" srcId="{08512DE7-147E-AE40-A297-B56303D10415}" destId="{05F00665-67FB-9645-8772-59E8F675BBD8}" srcOrd="0" destOrd="0" presId="urn:microsoft.com/office/officeart/2009/3/layout/IncreasingArrowsProcess"/>
    <dgm:cxn modelId="{5021E20A-48D3-49E3-8156-4445EB5DCC20}" type="presOf" srcId="{EFD88182-B623-6D4D-9DFE-ACAE988C7CB7}" destId="{C660E645-C39F-7941-84E4-27136E4E9DF5}" srcOrd="0" destOrd="0" presId="urn:microsoft.com/office/officeart/2009/3/layout/IncreasingArrowsProcess"/>
    <dgm:cxn modelId="{6588450C-93BB-400C-AABB-EE06BCEE64D1}" srcId="{635C46F0-4CC4-D245-A405-A52845DD764B}" destId="{264EBB3F-F180-45BA-9260-600F25F013F0}" srcOrd="1" destOrd="0" parTransId="{FD3931A4-FB4E-4F6E-A9DF-D5DE15B2F6E9}" sibTransId="{EE8ADB9A-D298-4C73-A8E3-8110A64291E3}"/>
    <dgm:cxn modelId="{2BC04186-EFAE-654F-87AB-CCB969F049B8}" srcId="{3A04FC6C-3554-FF49-A307-F8A13015262E}" destId="{9EE943BE-363A-CD4B-AE5D-1AB30C481C60}" srcOrd="0" destOrd="0" parTransId="{D0777744-7F42-C245-8C29-36CA04A72EAE}" sibTransId="{A0D6F0C5-9F25-574B-9FDB-681446E6C37E}"/>
    <dgm:cxn modelId="{4C9E19C4-8353-4F57-BA8F-46802BDC7E2C}" type="presOf" srcId="{84B66937-525B-4E2B-9BC9-D7DA6628B22E}" destId="{C660E645-C39F-7941-84E4-27136E4E9DF5}" srcOrd="0" destOrd="2" presId="urn:microsoft.com/office/officeart/2009/3/layout/IncreasingArrowsProcess"/>
    <dgm:cxn modelId="{1324F719-F1F9-4365-A13D-F87732BD7B8F}" type="presParOf" srcId="{89AA41BD-8547-1444-BE02-8B7B074762CF}" destId="{1F4B886B-C3A5-7848-AADE-065D8CD76F0D}" srcOrd="0" destOrd="0" presId="urn:microsoft.com/office/officeart/2009/3/layout/IncreasingArrowsProcess"/>
    <dgm:cxn modelId="{3E296A95-ABCD-4752-AB2C-035E6CB19F8E}" type="presParOf" srcId="{89AA41BD-8547-1444-BE02-8B7B074762CF}" destId="{05F00665-67FB-9645-8772-59E8F675BBD8}" srcOrd="1" destOrd="0" presId="urn:microsoft.com/office/officeart/2009/3/layout/IncreasingArrowsProcess"/>
    <dgm:cxn modelId="{ABE6C752-0A22-4C27-B840-C64C30BB8945}" type="presParOf" srcId="{89AA41BD-8547-1444-BE02-8B7B074762CF}" destId="{4B2AC6CE-C216-724B-870B-4299ACD1DFC1}" srcOrd="2" destOrd="0" presId="urn:microsoft.com/office/officeart/2009/3/layout/IncreasingArrowsProcess"/>
    <dgm:cxn modelId="{AA2A760A-179A-4F0F-8D48-DC4B68CA5D8B}" type="presParOf" srcId="{89AA41BD-8547-1444-BE02-8B7B074762CF}" destId="{B488EBD2-A3E6-1842-8CF3-B88EBCA371D0}" srcOrd="3" destOrd="0" presId="urn:microsoft.com/office/officeart/2009/3/layout/IncreasingArrowsProcess"/>
    <dgm:cxn modelId="{35569B66-1825-48D5-8F11-5DAEA81A6A51}" type="presParOf" srcId="{89AA41BD-8547-1444-BE02-8B7B074762CF}" destId="{657CD90E-8FC6-6940-86D2-BA7C87E6FB71}" srcOrd="4" destOrd="0" presId="urn:microsoft.com/office/officeart/2009/3/layout/IncreasingArrowsProcess"/>
    <dgm:cxn modelId="{2F575ABF-B560-4C37-848B-7CCD8137C7B5}" type="presParOf" srcId="{89AA41BD-8547-1444-BE02-8B7B074762CF}" destId="{C660E645-C39F-7941-84E4-27136E4E9DF5}" srcOrd="5" destOrd="0" presId="urn:microsoft.com/office/officeart/2009/3/layout/IncreasingArrowsProcess"/>
    <dgm:cxn modelId="{2A35F775-4643-4514-BC55-135FEBEE9D98}" type="presParOf" srcId="{89AA41BD-8547-1444-BE02-8B7B074762CF}" destId="{81944192-2649-064F-A68D-B27BA0B53DDA}" srcOrd="6" destOrd="0" presId="urn:microsoft.com/office/officeart/2009/3/layout/IncreasingArrowsProcess"/>
    <dgm:cxn modelId="{DB0EE4C8-3E60-4D4B-A795-EA2A189F046D}" type="presParOf" srcId="{89AA41BD-8547-1444-BE02-8B7B074762CF}" destId="{B1FFCCCF-8398-B940-9FC3-0EC3709A68BD}"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83598A-66DF-432D-9990-4B6CB21E7C35}" type="doc">
      <dgm:prSet loTypeId="urn:microsoft.com/office/officeart/2005/8/layout/venn1" loCatId="relationship" qsTypeId="urn:microsoft.com/office/officeart/2005/8/quickstyle/simple1" qsCatId="simple" csTypeId="urn:microsoft.com/office/officeart/2005/8/colors/accent1_2" csCatId="accent1" phldr="1"/>
      <dgm:spPr/>
    </dgm:pt>
    <dgm:pt modelId="{E86A42AE-E944-455C-AE01-30E2F6D18DA3}">
      <dgm:prSet phldrT="[Texto]" custT="1"/>
      <dgm:spPr/>
      <dgm:t>
        <a:bodyPr/>
        <a:lstStyle/>
        <a:p>
          <a:r>
            <a:rPr lang="es-CO" sz="1200" smtClean="0"/>
            <a:t>Programa de Permanencia con Calidad</a:t>
          </a:r>
          <a:endParaRPr lang="es-CO" sz="1200" dirty="0" smtClean="0"/>
        </a:p>
      </dgm:t>
    </dgm:pt>
    <dgm:pt modelId="{4F2615CB-6721-47CE-AF7E-6754526EC59B}" type="parTrans" cxnId="{2E1D8E3A-58B4-47E0-A087-710D3510F2CE}">
      <dgm:prSet/>
      <dgm:spPr/>
      <dgm:t>
        <a:bodyPr/>
        <a:lstStyle/>
        <a:p>
          <a:endParaRPr lang="es-CO" sz="1200"/>
        </a:p>
      </dgm:t>
    </dgm:pt>
    <dgm:pt modelId="{9B421E86-BAF6-4F3C-8680-03A049720395}" type="sibTrans" cxnId="{2E1D8E3A-58B4-47E0-A087-710D3510F2CE}">
      <dgm:prSet/>
      <dgm:spPr/>
      <dgm:t>
        <a:bodyPr/>
        <a:lstStyle/>
        <a:p>
          <a:endParaRPr lang="es-CO" sz="1200"/>
        </a:p>
      </dgm:t>
    </dgm:pt>
    <dgm:pt modelId="{39FDEAC2-698C-4387-BA6D-478FF7DC8C7F}">
      <dgm:prSet phldrT="[Texto]" custT="1"/>
      <dgm:spPr/>
      <dgm:t>
        <a:bodyPr/>
        <a:lstStyle/>
        <a:p>
          <a:r>
            <a:rPr lang="es-CO" sz="1200" dirty="0" smtClean="0"/>
            <a:t>Bienestar Institucional</a:t>
          </a:r>
          <a:endParaRPr lang="es-CO" sz="1200" dirty="0"/>
        </a:p>
      </dgm:t>
    </dgm:pt>
    <dgm:pt modelId="{444AC055-729B-4F84-BDDC-D0B2D1581AD2}" type="parTrans" cxnId="{3EE81F7A-5294-423D-BA90-F169B97192A7}">
      <dgm:prSet/>
      <dgm:spPr/>
      <dgm:t>
        <a:bodyPr/>
        <a:lstStyle/>
        <a:p>
          <a:endParaRPr lang="es-CO" sz="1200"/>
        </a:p>
      </dgm:t>
    </dgm:pt>
    <dgm:pt modelId="{F0CF85AD-8C1C-4195-B1A1-EF4AA7672DF2}" type="sibTrans" cxnId="{3EE81F7A-5294-423D-BA90-F169B97192A7}">
      <dgm:prSet/>
      <dgm:spPr/>
      <dgm:t>
        <a:bodyPr/>
        <a:lstStyle/>
        <a:p>
          <a:endParaRPr lang="es-CO" sz="1200"/>
        </a:p>
      </dgm:t>
    </dgm:pt>
    <dgm:pt modelId="{093D1B2E-809A-4077-BF2D-DE700A0A5737}">
      <dgm:prSet phldrT="[Texto]" custT="1"/>
      <dgm:spPr/>
      <dgm:t>
        <a:bodyPr/>
        <a:lstStyle/>
        <a:p>
          <a:pPr algn="ctr"/>
          <a:r>
            <a:rPr lang="es-CO" sz="1200" dirty="0" smtClean="0"/>
            <a:t>Dirección de Proyección Social</a:t>
          </a:r>
        </a:p>
      </dgm:t>
    </dgm:pt>
    <dgm:pt modelId="{A60847D8-82E3-4069-B549-95B9697AF7C7}" type="parTrans" cxnId="{D4B86D70-ED81-4DD1-89BD-EB10D7CA0FC0}">
      <dgm:prSet/>
      <dgm:spPr/>
      <dgm:t>
        <a:bodyPr/>
        <a:lstStyle/>
        <a:p>
          <a:endParaRPr lang="es-CO" sz="1200"/>
        </a:p>
      </dgm:t>
    </dgm:pt>
    <dgm:pt modelId="{3EA2B678-05F6-4BF9-B6FD-C22CCEDCDEBF}" type="sibTrans" cxnId="{D4B86D70-ED81-4DD1-89BD-EB10D7CA0FC0}">
      <dgm:prSet/>
      <dgm:spPr/>
      <dgm:t>
        <a:bodyPr/>
        <a:lstStyle/>
        <a:p>
          <a:endParaRPr lang="es-CO" sz="1200"/>
        </a:p>
      </dgm:t>
    </dgm:pt>
    <dgm:pt modelId="{FE8E149D-16F3-404A-84F3-49FDBF5F508E}" type="pres">
      <dgm:prSet presAssocID="{E583598A-66DF-432D-9990-4B6CB21E7C35}" presName="compositeShape" presStyleCnt="0">
        <dgm:presLayoutVars>
          <dgm:chMax val="7"/>
          <dgm:dir/>
          <dgm:resizeHandles val="exact"/>
        </dgm:presLayoutVars>
      </dgm:prSet>
      <dgm:spPr/>
    </dgm:pt>
    <dgm:pt modelId="{3FE6436C-4432-48C8-9F82-B94005ECE174}" type="pres">
      <dgm:prSet presAssocID="{E86A42AE-E944-455C-AE01-30E2F6D18DA3}" presName="circ1" presStyleLbl="vennNode1" presStyleIdx="0" presStyleCnt="3"/>
      <dgm:spPr/>
      <dgm:t>
        <a:bodyPr/>
        <a:lstStyle/>
        <a:p>
          <a:endParaRPr lang="es-CO"/>
        </a:p>
      </dgm:t>
    </dgm:pt>
    <dgm:pt modelId="{97C1C511-520F-4557-BD3E-5C043D151D57}" type="pres">
      <dgm:prSet presAssocID="{E86A42AE-E944-455C-AE01-30E2F6D18DA3}" presName="circ1Tx" presStyleLbl="revTx" presStyleIdx="0" presStyleCnt="0">
        <dgm:presLayoutVars>
          <dgm:chMax val="0"/>
          <dgm:chPref val="0"/>
          <dgm:bulletEnabled val="1"/>
        </dgm:presLayoutVars>
      </dgm:prSet>
      <dgm:spPr/>
      <dgm:t>
        <a:bodyPr/>
        <a:lstStyle/>
        <a:p>
          <a:endParaRPr lang="es-CO"/>
        </a:p>
      </dgm:t>
    </dgm:pt>
    <dgm:pt modelId="{5E1B5BCF-12B3-4974-BF08-E99C9BD76EF3}" type="pres">
      <dgm:prSet presAssocID="{39FDEAC2-698C-4387-BA6D-478FF7DC8C7F}" presName="circ2" presStyleLbl="vennNode1" presStyleIdx="1" presStyleCnt="3"/>
      <dgm:spPr/>
      <dgm:t>
        <a:bodyPr/>
        <a:lstStyle/>
        <a:p>
          <a:endParaRPr lang="es-CO"/>
        </a:p>
      </dgm:t>
    </dgm:pt>
    <dgm:pt modelId="{9155A1E8-D2D7-4A2A-AEFB-910DF4883BEF}" type="pres">
      <dgm:prSet presAssocID="{39FDEAC2-698C-4387-BA6D-478FF7DC8C7F}" presName="circ2Tx" presStyleLbl="revTx" presStyleIdx="0" presStyleCnt="0">
        <dgm:presLayoutVars>
          <dgm:chMax val="0"/>
          <dgm:chPref val="0"/>
          <dgm:bulletEnabled val="1"/>
        </dgm:presLayoutVars>
      </dgm:prSet>
      <dgm:spPr/>
      <dgm:t>
        <a:bodyPr/>
        <a:lstStyle/>
        <a:p>
          <a:endParaRPr lang="es-CO"/>
        </a:p>
      </dgm:t>
    </dgm:pt>
    <dgm:pt modelId="{14082828-43F9-4A29-A4F6-5E2DAA4193DF}" type="pres">
      <dgm:prSet presAssocID="{093D1B2E-809A-4077-BF2D-DE700A0A5737}" presName="circ3" presStyleLbl="vennNode1" presStyleIdx="2" presStyleCnt="3"/>
      <dgm:spPr/>
      <dgm:t>
        <a:bodyPr/>
        <a:lstStyle/>
        <a:p>
          <a:endParaRPr lang="es-CO"/>
        </a:p>
      </dgm:t>
    </dgm:pt>
    <dgm:pt modelId="{BDFD6630-85C2-43E4-846E-6E1F70386346}" type="pres">
      <dgm:prSet presAssocID="{093D1B2E-809A-4077-BF2D-DE700A0A5737}" presName="circ3Tx" presStyleLbl="revTx" presStyleIdx="0" presStyleCnt="0">
        <dgm:presLayoutVars>
          <dgm:chMax val="0"/>
          <dgm:chPref val="0"/>
          <dgm:bulletEnabled val="1"/>
        </dgm:presLayoutVars>
      </dgm:prSet>
      <dgm:spPr/>
      <dgm:t>
        <a:bodyPr/>
        <a:lstStyle/>
        <a:p>
          <a:endParaRPr lang="es-CO"/>
        </a:p>
      </dgm:t>
    </dgm:pt>
  </dgm:ptLst>
  <dgm:cxnLst>
    <dgm:cxn modelId="{2B42E774-98BF-417A-B0F3-0132D8B4C4E6}" type="presOf" srcId="{E583598A-66DF-432D-9990-4B6CB21E7C35}" destId="{FE8E149D-16F3-404A-84F3-49FDBF5F508E}" srcOrd="0" destOrd="0" presId="urn:microsoft.com/office/officeart/2005/8/layout/venn1"/>
    <dgm:cxn modelId="{B6A0F212-3F5C-4C2C-BD43-4FDDB5E13113}" type="presOf" srcId="{E86A42AE-E944-455C-AE01-30E2F6D18DA3}" destId="{97C1C511-520F-4557-BD3E-5C043D151D57}" srcOrd="0" destOrd="0" presId="urn:microsoft.com/office/officeart/2005/8/layout/venn1"/>
    <dgm:cxn modelId="{D4B86D70-ED81-4DD1-89BD-EB10D7CA0FC0}" srcId="{E583598A-66DF-432D-9990-4B6CB21E7C35}" destId="{093D1B2E-809A-4077-BF2D-DE700A0A5737}" srcOrd="2" destOrd="0" parTransId="{A60847D8-82E3-4069-B549-95B9697AF7C7}" sibTransId="{3EA2B678-05F6-4BF9-B6FD-C22CCEDCDEBF}"/>
    <dgm:cxn modelId="{525914B4-C271-4426-BAA1-EFA21A7D63AD}" type="presOf" srcId="{39FDEAC2-698C-4387-BA6D-478FF7DC8C7F}" destId="{5E1B5BCF-12B3-4974-BF08-E99C9BD76EF3}" srcOrd="1" destOrd="0" presId="urn:microsoft.com/office/officeart/2005/8/layout/venn1"/>
    <dgm:cxn modelId="{3EE81F7A-5294-423D-BA90-F169B97192A7}" srcId="{E583598A-66DF-432D-9990-4B6CB21E7C35}" destId="{39FDEAC2-698C-4387-BA6D-478FF7DC8C7F}" srcOrd="1" destOrd="0" parTransId="{444AC055-729B-4F84-BDDC-D0B2D1581AD2}" sibTransId="{F0CF85AD-8C1C-4195-B1A1-EF4AA7672DF2}"/>
    <dgm:cxn modelId="{38C3A065-7F30-4B6B-B171-D5EBAF2D6475}" type="presOf" srcId="{093D1B2E-809A-4077-BF2D-DE700A0A5737}" destId="{14082828-43F9-4A29-A4F6-5E2DAA4193DF}" srcOrd="1" destOrd="0" presId="urn:microsoft.com/office/officeart/2005/8/layout/venn1"/>
    <dgm:cxn modelId="{6FB694E3-3607-4909-8D8B-E090B685EB80}" type="presOf" srcId="{E86A42AE-E944-455C-AE01-30E2F6D18DA3}" destId="{3FE6436C-4432-48C8-9F82-B94005ECE174}" srcOrd="1" destOrd="0" presId="urn:microsoft.com/office/officeart/2005/8/layout/venn1"/>
    <dgm:cxn modelId="{E2BEB1E9-3046-49F1-956E-B3F820D4DB4C}" type="presOf" srcId="{39FDEAC2-698C-4387-BA6D-478FF7DC8C7F}" destId="{9155A1E8-D2D7-4A2A-AEFB-910DF4883BEF}" srcOrd="0" destOrd="0" presId="urn:microsoft.com/office/officeart/2005/8/layout/venn1"/>
    <dgm:cxn modelId="{2E1D8E3A-58B4-47E0-A087-710D3510F2CE}" srcId="{E583598A-66DF-432D-9990-4B6CB21E7C35}" destId="{E86A42AE-E944-455C-AE01-30E2F6D18DA3}" srcOrd="0" destOrd="0" parTransId="{4F2615CB-6721-47CE-AF7E-6754526EC59B}" sibTransId="{9B421E86-BAF6-4F3C-8680-03A049720395}"/>
    <dgm:cxn modelId="{BA83BC06-D44C-45D1-BC74-5D9633C9C849}" type="presOf" srcId="{093D1B2E-809A-4077-BF2D-DE700A0A5737}" destId="{BDFD6630-85C2-43E4-846E-6E1F70386346}" srcOrd="0" destOrd="0" presId="urn:microsoft.com/office/officeart/2005/8/layout/venn1"/>
    <dgm:cxn modelId="{4E40B14E-8141-408F-85EF-08F441493F4C}" type="presParOf" srcId="{FE8E149D-16F3-404A-84F3-49FDBF5F508E}" destId="{3FE6436C-4432-48C8-9F82-B94005ECE174}" srcOrd="0" destOrd="0" presId="urn:microsoft.com/office/officeart/2005/8/layout/venn1"/>
    <dgm:cxn modelId="{E372D3E5-9E4D-443B-A4A7-C3554F140537}" type="presParOf" srcId="{FE8E149D-16F3-404A-84F3-49FDBF5F508E}" destId="{97C1C511-520F-4557-BD3E-5C043D151D57}" srcOrd="1" destOrd="0" presId="urn:microsoft.com/office/officeart/2005/8/layout/venn1"/>
    <dgm:cxn modelId="{82149014-4C0B-46FA-BE48-13906C952C3E}" type="presParOf" srcId="{FE8E149D-16F3-404A-84F3-49FDBF5F508E}" destId="{5E1B5BCF-12B3-4974-BF08-E99C9BD76EF3}" srcOrd="2" destOrd="0" presId="urn:microsoft.com/office/officeart/2005/8/layout/venn1"/>
    <dgm:cxn modelId="{32989C95-109F-47CC-9888-AF49FF9587EC}" type="presParOf" srcId="{FE8E149D-16F3-404A-84F3-49FDBF5F508E}" destId="{9155A1E8-D2D7-4A2A-AEFB-910DF4883BEF}" srcOrd="3" destOrd="0" presId="urn:microsoft.com/office/officeart/2005/8/layout/venn1"/>
    <dgm:cxn modelId="{B563187E-4036-4ED9-9459-2BFCB532E4BC}" type="presParOf" srcId="{FE8E149D-16F3-404A-84F3-49FDBF5F508E}" destId="{14082828-43F9-4A29-A4F6-5E2DAA4193DF}" srcOrd="4" destOrd="0" presId="urn:microsoft.com/office/officeart/2005/8/layout/venn1"/>
    <dgm:cxn modelId="{30C9F3E0-3846-4AE1-860A-A4142F3940A7}" type="presParOf" srcId="{FE8E149D-16F3-404A-84F3-49FDBF5F508E}" destId="{BDFD6630-85C2-43E4-846E-6E1F7038634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83598A-66DF-432D-9990-4B6CB21E7C35}" type="doc">
      <dgm:prSet loTypeId="urn:microsoft.com/office/officeart/2005/8/layout/venn1" loCatId="relationship" qsTypeId="urn:microsoft.com/office/officeart/2005/8/quickstyle/simple1" qsCatId="simple" csTypeId="urn:microsoft.com/office/officeart/2005/8/colors/accent1_2" csCatId="accent1" phldr="1"/>
      <dgm:spPr/>
    </dgm:pt>
    <dgm:pt modelId="{1695D3EE-7D2D-4C95-A150-E80674A21D15}">
      <dgm:prSet phldrT="[Texto]" custT="1"/>
      <dgm:spPr/>
      <dgm:t>
        <a:bodyPr/>
        <a:lstStyle/>
        <a:p>
          <a:r>
            <a:rPr lang="es-CO" sz="1200" dirty="0" smtClean="0"/>
            <a:t>Sistemas Integrados de Gestión</a:t>
          </a:r>
          <a:endParaRPr lang="es-CO" sz="1200" dirty="0"/>
        </a:p>
      </dgm:t>
    </dgm:pt>
    <dgm:pt modelId="{E292FB5F-D099-447E-BBC6-34534C30D0B5}" type="parTrans" cxnId="{03051673-F755-4BBE-98CB-8A6CCA13C7EF}">
      <dgm:prSet/>
      <dgm:spPr/>
      <dgm:t>
        <a:bodyPr/>
        <a:lstStyle/>
        <a:p>
          <a:endParaRPr lang="es-CO" sz="1200"/>
        </a:p>
      </dgm:t>
    </dgm:pt>
    <dgm:pt modelId="{AFFE1E23-94FB-434D-83E4-C93C6190EF79}" type="sibTrans" cxnId="{03051673-F755-4BBE-98CB-8A6CCA13C7EF}">
      <dgm:prSet/>
      <dgm:spPr/>
      <dgm:t>
        <a:bodyPr/>
        <a:lstStyle/>
        <a:p>
          <a:endParaRPr lang="es-CO" sz="1200"/>
        </a:p>
      </dgm:t>
    </dgm:pt>
    <dgm:pt modelId="{D11E4BED-0CFF-4AA0-99E6-D8F976A33CE9}">
      <dgm:prSet phldrT="[Texto]" custT="1"/>
      <dgm:spPr/>
      <dgm:t>
        <a:bodyPr/>
        <a:lstStyle/>
        <a:p>
          <a:r>
            <a:rPr lang="es-CO" sz="1200" dirty="0" smtClean="0"/>
            <a:t>Plan de Gestión TIC</a:t>
          </a:r>
          <a:endParaRPr lang="es-CO" sz="1200" dirty="0"/>
        </a:p>
      </dgm:t>
    </dgm:pt>
    <dgm:pt modelId="{51A3FB37-5C41-42C8-96CA-86E374617598}" type="parTrans" cxnId="{923F1098-811D-457D-8839-7C452BB44E34}">
      <dgm:prSet/>
      <dgm:spPr/>
      <dgm:t>
        <a:bodyPr/>
        <a:lstStyle/>
        <a:p>
          <a:endParaRPr lang="es-CO" sz="1200"/>
        </a:p>
      </dgm:t>
    </dgm:pt>
    <dgm:pt modelId="{9DE8D2C6-A7B2-4C4D-BF68-F56048A38CA0}" type="sibTrans" cxnId="{923F1098-811D-457D-8839-7C452BB44E34}">
      <dgm:prSet/>
      <dgm:spPr/>
      <dgm:t>
        <a:bodyPr/>
        <a:lstStyle/>
        <a:p>
          <a:endParaRPr lang="es-CO" sz="1200"/>
        </a:p>
      </dgm:t>
    </dgm:pt>
    <dgm:pt modelId="{AAD880EF-7DD5-4564-9ABC-EBED4463C500}">
      <dgm:prSet phldrT="[Texto]" custT="1"/>
      <dgm:spPr/>
      <dgm:t>
        <a:bodyPr/>
        <a:lstStyle/>
        <a:p>
          <a:r>
            <a:rPr lang="es-CO" sz="1200" dirty="0" smtClean="0"/>
            <a:t>Componente Administrativo</a:t>
          </a:r>
          <a:endParaRPr lang="es-CO" sz="1200" dirty="0"/>
        </a:p>
      </dgm:t>
    </dgm:pt>
    <dgm:pt modelId="{F8F54258-9A14-4F90-A02C-E14937ECF084}" type="parTrans" cxnId="{CFF20EEC-D306-48D6-8422-91B5E45E170B}">
      <dgm:prSet/>
      <dgm:spPr/>
      <dgm:t>
        <a:bodyPr/>
        <a:lstStyle/>
        <a:p>
          <a:endParaRPr lang="es-CO" sz="1200"/>
        </a:p>
      </dgm:t>
    </dgm:pt>
    <dgm:pt modelId="{CDC3AF72-19BA-4BD8-9DFE-182141F3A3B0}" type="sibTrans" cxnId="{CFF20EEC-D306-48D6-8422-91B5E45E170B}">
      <dgm:prSet/>
      <dgm:spPr/>
      <dgm:t>
        <a:bodyPr/>
        <a:lstStyle/>
        <a:p>
          <a:endParaRPr lang="es-CO" sz="1200"/>
        </a:p>
      </dgm:t>
    </dgm:pt>
    <dgm:pt modelId="{FE8E149D-16F3-404A-84F3-49FDBF5F508E}" type="pres">
      <dgm:prSet presAssocID="{E583598A-66DF-432D-9990-4B6CB21E7C35}" presName="compositeShape" presStyleCnt="0">
        <dgm:presLayoutVars>
          <dgm:chMax val="7"/>
          <dgm:dir/>
          <dgm:resizeHandles val="exact"/>
        </dgm:presLayoutVars>
      </dgm:prSet>
      <dgm:spPr/>
    </dgm:pt>
    <dgm:pt modelId="{61FBD6F0-F2FA-455C-9CCE-4F0820DF235D}" type="pres">
      <dgm:prSet presAssocID="{1695D3EE-7D2D-4C95-A150-E80674A21D15}" presName="circ1" presStyleLbl="vennNode1" presStyleIdx="0" presStyleCnt="3"/>
      <dgm:spPr/>
      <dgm:t>
        <a:bodyPr/>
        <a:lstStyle/>
        <a:p>
          <a:endParaRPr lang="es-CO"/>
        </a:p>
      </dgm:t>
    </dgm:pt>
    <dgm:pt modelId="{D7A5AD4D-F004-4250-9E48-89E32EAC338B}" type="pres">
      <dgm:prSet presAssocID="{1695D3EE-7D2D-4C95-A150-E80674A21D15}" presName="circ1Tx" presStyleLbl="revTx" presStyleIdx="0" presStyleCnt="0">
        <dgm:presLayoutVars>
          <dgm:chMax val="0"/>
          <dgm:chPref val="0"/>
          <dgm:bulletEnabled val="1"/>
        </dgm:presLayoutVars>
      </dgm:prSet>
      <dgm:spPr/>
      <dgm:t>
        <a:bodyPr/>
        <a:lstStyle/>
        <a:p>
          <a:endParaRPr lang="es-CO"/>
        </a:p>
      </dgm:t>
    </dgm:pt>
    <dgm:pt modelId="{84B7A29E-8867-48B8-A18D-67C36B8D3CE0}" type="pres">
      <dgm:prSet presAssocID="{D11E4BED-0CFF-4AA0-99E6-D8F976A33CE9}" presName="circ2" presStyleLbl="vennNode1" presStyleIdx="1" presStyleCnt="3"/>
      <dgm:spPr/>
      <dgm:t>
        <a:bodyPr/>
        <a:lstStyle/>
        <a:p>
          <a:endParaRPr lang="es-CO"/>
        </a:p>
      </dgm:t>
    </dgm:pt>
    <dgm:pt modelId="{2D9C48CC-2CD1-41E2-9E88-B1C5C0BFE79A}" type="pres">
      <dgm:prSet presAssocID="{D11E4BED-0CFF-4AA0-99E6-D8F976A33CE9}" presName="circ2Tx" presStyleLbl="revTx" presStyleIdx="0" presStyleCnt="0">
        <dgm:presLayoutVars>
          <dgm:chMax val="0"/>
          <dgm:chPref val="0"/>
          <dgm:bulletEnabled val="1"/>
        </dgm:presLayoutVars>
      </dgm:prSet>
      <dgm:spPr/>
      <dgm:t>
        <a:bodyPr/>
        <a:lstStyle/>
        <a:p>
          <a:endParaRPr lang="es-CO"/>
        </a:p>
      </dgm:t>
    </dgm:pt>
    <dgm:pt modelId="{5C08AA6D-3877-411C-A54F-2FA757E1D2F6}" type="pres">
      <dgm:prSet presAssocID="{AAD880EF-7DD5-4564-9ABC-EBED4463C500}" presName="circ3" presStyleLbl="vennNode1" presStyleIdx="2" presStyleCnt="3"/>
      <dgm:spPr/>
      <dgm:t>
        <a:bodyPr/>
        <a:lstStyle/>
        <a:p>
          <a:endParaRPr lang="es-CO"/>
        </a:p>
      </dgm:t>
    </dgm:pt>
    <dgm:pt modelId="{814AEFFB-2E56-4C24-92F9-A6972AA8392C}" type="pres">
      <dgm:prSet presAssocID="{AAD880EF-7DD5-4564-9ABC-EBED4463C500}" presName="circ3Tx" presStyleLbl="revTx" presStyleIdx="0" presStyleCnt="0">
        <dgm:presLayoutVars>
          <dgm:chMax val="0"/>
          <dgm:chPref val="0"/>
          <dgm:bulletEnabled val="1"/>
        </dgm:presLayoutVars>
      </dgm:prSet>
      <dgm:spPr/>
      <dgm:t>
        <a:bodyPr/>
        <a:lstStyle/>
        <a:p>
          <a:endParaRPr lang="es-CO"/>
        </a:p>
      </dgm:t>
    </dgm:pt>
  </dgm:ptLst>
  <dgm:cxnLst>
    <dgm:cxn modelId="{9AF9D010-171B-411B-89A2-7C381CE0441B}" type="presOf" srcId="{1695D3EE-7D2D-4C95-A150-E80674A21D15}" destId="{D7A5AD4D-F004-4250-9E48-89E32EAC338B}" srcOrd="1" destOrd="0" presId="urn:microsoft.com/office/officeart/2005/8/layout/venn1"/>
    <dgm:cxn modelId="{A88E0014-D694-41BA-8E69-14CD494F453D}" type="presOf" srcId="{AAD880EF-7DD5-4564-9ABC-EBED4463C500}" destId="{5C08AA6D-3877-411C-A54F-2FA757E1D2F6}" srcOrd="0" destOrd="0" presId="urn:microsoft.com/office/officeart/2005/8/layout/venn1"/>
    <dgm:cxn modelId="{923F1098-811D-457D-8839-7C452BB44E34}" srcId="{E583598A-66DF-432D-9990-4B6CB21E7C35}" destId="{D11E4BED-0CFF-4AA0-99E6-D8F976A33CE9}" srcOrd="1" destOrd="0" parTransId="{51A3FB37-5C41-42C8-96CA-86E374617598}" sibTransId="{9DE8D2C6-A7B2-4C4D-BF68-F56048A38CA0}"/>
    <dgm:cxn modelId="{03051673-F755-4BBE-98CB-8A6CCA13C7EF}" srcId="{E583598A-66DF-432D-9990-4B6CB21E7C35}" destId="{1695D3EE-7D2D-4C95-A150-E80674A21D15}" srcOrd="0" destOrd="0" parTransId="{E292FB5F-D099-447E-BBC6-34534C30D0B5}" sibTransId="{AFFE1E23-94FB-434D-83E4-C93C6190EF79}"/>
    <dgm:cxn modelId="{A05303CF-5F6A-4713-A3CF-65A2EAAD619A}" type="presOf" srcId="{D11E4BED-0CFF-4AA0-99E6-D8F976A33CE9}" destId="{2D9C48CC-2CD1-41E2-9E88-B1C5C0BFE79A}" srcOrd="1" destOrd="0" presId="urn:microsoft.com/office/officeart/2005/8/layout/venn1"/>
    <dgm:cxn modelId="{786A7C7D-BB0C-48DB-866E-C232F26C2A6E}" type="presOf" srcId="{AAD880EF-7DD5-4564-9ABC-EBED4463C500}" destId="{814AEFFB-2E56-4C24-92F9-A6972AA8392C}" srcOrd="1" destOrd="0" presId="urn:microsoft.com/office/officeart/2005/8/layout/venn1"/>
    <dgm:cxn modelId="{CFF20EEC-D306-48D6-8422-91B5E45E170B}" srcId="{E583598A-66DF-432D-9990-4B6CB21E7C35}" destId="{AAD880EF-7DD5-4564-9ABC-EBED4463C500}" srcOrd="2" destOrd="0" parTransId="{F8F54258-9A14-4F90-A02C-E14937ECF084}" sibTransId="{CDC3AF72-19BA-4BD8-9DFE-182141F3A3B0}"/>
    <dgm:cxn modelId="{58AE448A-19F0-4F8E-B110-35107A6CB76C}" type="presOf" srcId="{1695D3EE-7D2D-4C95-A150-E80674A21D15}" destId="{61FBD6F0-F2FA-455C-9CCE-4F0820DF235D}" srcOrd="0" destOrd="0" presId="urn:microsoft.com/office/officeart/2005/8/layout/venn1"/>
    <dgm:cxn modelId="{7C047F14-1AB5-4060-922B-18AE03B757F7}" type="presOf" srcId="{E583598A-66DF-432D-9990-4B6CB21E7C35}" destId="{FE8E149D-16F3-404A-84F3-49FDBF5F508E}" srcOrd="0" destOrd="0" presId="urn:microsoft.com/office/officeart/2005/8/layout/venn1"/>
    <dgm:cxn modelId="{35FE87BD-746E-45BA-9CDC-AE6031043616}" type="presOf" srcId="{D11E4BED-0CFF-4AA0-99E6-D8F976A33CE9}" destId="{84B7A29E-8867-48B8-A18D-67C36B8D3CE0}" srcOrd="0" destOrd="0" presId="urn:microsoft.com/office/officeart/2005/8/layout/venn1"/>
    <dgm:cxn modelId="{0255D4B5-E8A3-4100-AF7C-1EE8FE7C1C1C}" type="presParOf" srcId="{FE8E149D-16F3-404A-84F3-49FDBF5F508E}" destId="{61FBD6F0-F2FA-455C-9CCE-4F0820DF235D}" srcOrd="0" destOrd="0" presId="urn:microsoft.com/office/officeart/2005/8/layout/venn1"/>
    <dgm:cxn modelId="{B49227A7-B040-4EE6-B378-EF1FCFE68F02}" type="presParOf" srcId="{FE8E149D-16F3-404A-84F3-49FDBF5F508E}" destId="{D7A5AD4D-F004-4250-9E48-89E32EAC338B}" srcOrd="1" destOrd="0" presId="urn:microsoft.com/office/officeart/2005/8/layout/venn1"/>
    <dgm:cxn modelId="{8D1E7CB5-BFCC-48F5-A05E-03EE709AC21E}" type="presParOf" srcId="{FE8E149D-16F3-404A-84F3-49FDBF5F508E}" destId="{84B7A29E-8867-48B8-A18D-67C36B8D3CE0}" srcOrd="2" destOrd="0" presId="urn:microsoft.com/office/officeart/2005/8/layout/venn1"/>
    <dgm:cxn modelId="{1AC168D3-8D51-4202-9D1A-289BEEE923D7}" type="presParOf" srcId="{FE8E149D-16F3-404A-84F3-49FDBF5F508E}" destId="{2D9C48CC-2CD1-41E2-9E88-B1C5C0BFE79A}" srcOrd="3" destOrd="0" presId="urn:microsoft.com/office/officeart/2005/8/layout/venn1"/>
    <dgm:cxn modelId="{334EC64E-C250-4E0A-9088-73AD8683965B}" type="presParOf" srcId="{FE8E149D-16F3-404A-84F3-49FDBF5F508E}" destId="{5C08AA6D-3877-411C-A54F-2FA757E1D2F6}" srcOrd="4" destOrd="0" presId="urn:microsoft.com/office/officeart/2005/8/layout/venn1"/>
    <dgm:cxn modelId="{081A8754-A3E6-4087-A401-E299CACE7EAA}" type="presParOf" srcId="{FE8E149D-16F3-404A-84F3-49FDBF5F508E}" destId="{814AEFFB-2E56-4C24-92F9-A6972AA8392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83598A-66DF-432D-9990-4B6CB21E7C35}" type="doc">
      <dgm:prSet loTypeId="urn:microsoft.com/office/officeart/2005/8/layout/venn1" loCatId="relationship" qsTypeId="urn:microsoft.com/office/officeart/2005/8/quickstyle/simple1" qsCatId="simple" csTypeId="urn:microsoft.com/office/officeart/2005/8/colors/accent1_2" csCatId="accent1" phldr="1"/>
      <dgm:spPr/>
    </dgm:pt>
    <dgm:pt modelId="{E86A42AE-E944-455C-AE01-30E2F6D18DA3}">
      <dgm:prSet phldrT="[Texto]" custT="1"/>
      <dgm:spPr/>
      <dgm:t>
        <a:bodyPr/>
        <a:lstStyle/>
        <a:p>
          <a:r>
            <a:rPr lang="es-CO" sz="1200" smtClean="0"/>
            <a:t>Camino a la Excelencia</a:t>
          </a:r>
          <a:endParaRPr lang="es-CO" sz="1200" dirty="0" smtClean="0"/>
        </a:p>
      </dgm:t>
    </dgm:pt>
    <dgm:pt modelId="{4F2615CB-6721-47CE-AF7E-6754526EC59B}" type="parTrans" cxnId="{2E1D8E3A-58B4-47E0-A087-710D3510F2CE}">
      <dgm:prSet/>
      <dgm:spPr/>
      <dgm:t>
        <a:bodyPr/>
        <a:lstStyle/>
        <a:p>
          <a:endParaRPr lang="es-CO" sz="1200"/>
        </a:p>
      </dgm:t>
    </dgm:pt>
    <dgm:pt modelId="{9B421E86-BAF6-4F3C-8680-03A049720395}" type="sibTrans" cxnId="{2E1D8E3A-58B4-47E0-A087-710D3510F2CE}">
      <dgm:prSet/>
      <dgm:spPr/>
      <dgm:t>
        <a:bodyPr/>
        <a:lstStyle/>
        <a:p>
          <a:endParaRPr lang="es-CO" sz="1200"/>
        </a:p>
      </dgm:t>
    </dgm:pt>
    <dgm:pt modelId="{59C641B6-1E3E-4E7C-A6FA-B2CA3ADA1EE6}">
      <dgm:prSet phldrT="[Texto]" custT="1"/>
      <dgm:spPr/>
      <dgm:t>
        <a:bodyPr/>
        <a:lstStyle/>
        <a:p>
          <a:r>
            <a:rPr lang="es-CO" sz="1200" smtClean="0"/>
            <a:t>Internacionalización</a:t>
          </a:r>
          <a:endParaRPr lang="es-CO" sz="1200" dirty="0" smtClean="0"/>
        </a:p>
      </dgm:t>
    </dgm:pt>
    <dgm:pt modelId="{7D9C495C-F952-48E6-A484-860088F2A076}" type="parTrans" cxnId="{E3378F6B-896B-407D-8B02-AA8C2A21B5A1}">
      <dgm:prSet/>
      <dgm:spPr/>
      <dgm:t>
        <a:bodyPr/>
        <a:lstStyle/>
        <a:p>
          <a:endParaRPr lang="es-CO" sz="1200"/>
        </a:p>
      </dgm:t>
    </dgm:pt>
    <dgm:pt modelId="{7749456A-EB57-43F0-B266-4EE13B8DB0F0}" type="sibTrans" cxnId="{E3378F6B-896B-407D-8B02-AA8C2A21B5A1}">
      <dgm:prSet/>
      <dgm:spPr/>
      <dgm:t>
        <a:bodyPr/>
        <a:lstStyle/>
        <a:p>
          <a:endParaRPr lang="es-CO" sz="1200"/>
        </a:p>
      </dgm:t>
    </dgm:pt>
    <dgm:pt modelId="{0408D36D-68BA-4210-943A-4F41AB52049C}">
      <dgm:prSet phldrT="[Texto]" custT="1"/>
      <dgm:spPr/>
      <dgm:t>
        <a:bodyPr/>
        <a:lstStyle/>
        <a:p>
          <a:r>
            <a:rPr lang="es-CO" sz="1200" smtClean="0"/>
            <a:t>Estrategia de Investigaciones</a:t>
          </a:r>
          <a:endParaRPr lang="es-CO" sz="1200" dirty="0" smtClean="0"/>
        </a:p>
      </dgm:t>
    </dgm:pt>
    <dgm:pt modelId="{4297E268-8A9E-4E12-A152-BB2F976CD03E}" type="parTrans" cxnId="{009D20BC-5923-40A4-8F50-812C39152EA2}">
      <dgm:prSet/>
      <dgm:spPr/>
      <dgm:t>
        <a:bodyPr/>
        <a:lstStyle/>
        <a:p>
          <a:endParaRPr lang="es-CO" sz="1200"/>
        </a:p>
      </dgm:t>
    </dgm:pt>
    <dgm:pt modelId="{B7B3BABC-2943-40C7-963A-22FF950489E8}" type="sibTrans" cxnId="{009D20BC-5923-40A4-8F50-812C39152EA2}">
      <dgm:prSet/>
      <dgm:spPr/>
      <dgm:t>
        <a:bodyPr/>
        <a:lstStyle/>
        <a:p>
          <a:endParaRPr lang="es-CO" sz="1200"/>
        </a:p>
      </dgm:t>
    </dgm:pt>
    <dgm:pt modelId="{FE8E149D-16F3-404A-84F3-49FDBF5F508E}" type="pres">
      <dgm:prSet presAssocID="{E583598A-66DF-432D-9990-4B6CB21E7C35}" presName="compositeShape" presStyleCnt="0">
        <dgm:presLayoutVars>
          <dgm:chMax val="7"/>
          <dgm:dir/>
          <dgm:resizeHandles val="exact"/>
        </dgm:presLayoutVars>
      </dgm:prSet>
      <dgm:spPr/>
    </dgm:pt>
    <dgm:pt modelId="{3FE6436C-4432-48C8-9F82-B94005ECE174}" type="pres">
      <dgm:prSet presAssocID="{E86A42AE-E944-455C-AE01-30E2F6D18DA3}" presName="circ1" presStyleLbl="vennNode1" presStyleIdx="0" presStyleCnt="3"/>
      <dgm:spPr/>
      <dgm:t>
        <a:bodyPr/>
        <a:lstStyle/>
        <a:p>
          <a:endParaRPr lang="es-CO"/>
        </a:p>
      </dgm:t>
    </dgm:pt>
    <dgm:pt modelId="{97C1C511-520F-4557-BD3E-5C043D151D57}" type="pres">
      <dgm:prSet presAssocID="{E86A42AE-E944-455C-AE01-30E2F6D18DA3}" presName="circ1Tx" presStyleLbl="revTx" presStyleIdx="0" presStyleCnt="0">
        <dgm:presLayoutVars>
          <dgm:chMax val="0"/>
          <dgm:chPref val="0"/>
          <dgm:bulletEnabled val="1"/>
        </dgm:presLayoutVars>
      </dgm:prSet>
      <dgm:spPr/>
      <dgm:t>
        <a:bodyPr/>
        <a:lstStyle/>
        <a:p>
          <a:endParaRPr lang="es-CO"/>
        </a:p>
      </dgm:t>
    </dgm:pt>
    <dgm:pt modelId="{09AE4421-48A7-4216-9843-08166EE63288}" type="pres">
      <dgm:prSet presAssocID="{59C641B6-1E3E-4E7C-A6FA-B2CA3ADA1EE6}" presName="circ2" presStyleLbl="vennNode1" presStyleIdx="1" presStyleCnt="3"/>
      <dgm:spPr/>
      <dgm:t>
        <a:bodyPr/>
        <a:lstStyle/>
        <a:p>
          <a:endParaRPr lang="es-CO"/>
        </a:p>
      </dgm:t>
    </dgm:pt>
    <dgm:pt modelId="{0B1AD609-89D6-4B5E-A095-A8E44F74A98D}" type="pres">
      <dgm:prSet presAssocID="{59C641B6-1E3E-4E7C-A6FA-B2CA3ADA1EE6}" presName="circ2Tx" presStyleLbl="revTx" presStyleIdx="0" presStyleCnt="0">
        <dgm:presLayoutVars>
          <dgm:chMax val="0"/>
          <dgm:chPref val="0"/>
          <dgm:bulletEnabled val="1"/>
        </dgm:presLayoutVars>
      </dgm:prSet>
      <dgm:spPr/>
      <dgm:t>
        <a:bodyPr/>
        <a:lstStyle/>
        <a:p>
          <a:endParaRPr lang="es-CO"/>
        </a:p>
      </dgm:t>
    </dgm:pt>
    <dgm:pt modelId="{51C3065F-2949-4675-B28D-F468174EE49E}" type="pres">
      <dgm:prSet presAssocID="{0408D36D-68BA-4210-943A-4F41AB52049C}" presName="circ3" presStyleLbl="vennNode1" presStyleIdx="2" presStyleCnt="3"/>
      <dgm:spPr/>
      <dgm:t>
        <a:bodyPr/>
        <a:lstStyle/>
        <a:p>
          <a:endParaRPr lang="es-CO"/>
        </a:p>
      </dgm:t>
    </dgm:pt>
    <dgm:pt modelId="{7933D0B5-381A-48BE-9052-463E54E6C1A9}" type="pres">
      <dgm:prSet presAssocID="{0408D36D-68BA-4210-943A-4F41AB52049C}" presName="circ3Tx" presStyleLbl="revTx" presStyleIdx="0" presStyleCnt="0">
        <dgm:presLayoutVars>
          <dgm:chMax val="0"/>
          <dgm:chPref val="0"/>
          <dgm:bulletEnabled val="1"/>
        </dgm:presLayoutVars>
      </dgm:prSet>
      <dgm:spPr/>
      <dgm:t>
        <a:bodyPr/>
        <a:lstStyle/>
        <a:p>
          <a:endParaRPr lang="es-CO"/>
        </a:p>
      </dgm:t>
    </dgm:pt>
  </dgm:ptLst>
  <dgm:cxnLst>
    <dgm:cxn modelId="{E3378F6B-896B-407D-8B02-AA8C2A21B5A1}" srcId="{E583598A-66DF-432D-9990-4B6CB21E7C35}" destId="{59C641B6-1E3E-4E7C-A6FA-B2CA3ADA1EE6}" srcOrd="1" destOrd="0" parTransId="{7D9C495C-F952-48E6-A484-860088F2A076}" sibTransId="{7749456A-EB57-43F0-B266-4EE13B8DB0F0}"/>
    <dgm:cxn modelId="{9ABB560D-95CE-4CE2-B070-71A257FC381E}" type="presOf" srcId="{E86A42AE-E944-455C-AE01-30E2F6D18DA3}" destId="{97C1C511-520F-4557-BD3E-5C043D151D57}" srcOrd="0" destOrd="0" presId="urn:microsoft.com/office/officeart/2005/8/layout/venn1"/>
    <dgm:cxn modelId="{23270C0A-623B-426D-BD13-454647E634C2}" type="presOf" srcId="{E86A42AE-E944-455C-AE01-30E2F6D18DA3}" destId="{3FE6436C-4432-48C8-9F82-B94005ECE174}" srcOrd="1" destOrd="0" presId="urn:microsoft.com/office/officeart/2005/8/layout/venn1"/>
    <dgm:cxn modelId="{2E1D8E3A-58B4-47E0-A087-710D3510F2CE}" srcId="{E583598A-66DF-432D-9990-4B6CB21E7C35}" destId="{E86A42AE-E944-455C-AE01-30E2F6D18DA3}" srcOrd="0" destOrd="0" parTransId="{4F2615CB-6721-47CE-AF7E-6754526EC59B}" sibTransId="{9B421E86-BAF6-4F3C-8680-03A049720395}"/>
    <dgm:cxn modelId="{009D20BC-5923-40A4-8F50-812C39152EA2}" srcId="{E583598A-66DF-432D-9990-4B6CB21E7C35}" destId="{0408D36D-68BA-4210-943A-4F41AB52049C}" srcOrd="2" destOrd="0" parTransId="{4297E268-8A9E-4E12-A152-BB2F976CD03E}" sibTransId="{B7B3BABC-2943-40C7-963A-22FF950489E8}"/>
    <dgm:cxn modelId="{810A933C-C115-48D9-B3B4-3DB3943F8261}" type="presOf" srcId="{0408D36D-68BA-4210-943A-4F41AB52049C}" destId="{7933D0B5-381A-48BE-9052-463E54E6C1A9}" srcOrd="0" destOrd="0" presId="urn:microsoft.com/office/officeart/2005/8/layout/venn1"/>
    <dgm:cxn modelId="{AED204CE-FFC1-4481-BE02-A57CA3734CDE}" type="presOf" srcId="{59C641B6-1E3E-4E7C-A6FA-B2CA3ADA1EE6}" destId="{09AE4421-48A7-4216-9843-08166EE63288}" srcOrd="1" destOrd="0" presId="urn:microsoft.com/office/officeart/2005/8/layout/venn1"/>
    <dgm:cxn modelId="{65F24D0F-52DC-45F5-865C-6092D40065C0}" type="presOf" srcId="{E583598A-66DF-432D-9990-4B6CB21E7C35}" destId="{FE8E149D-16F3-404A-84F3-49FDBF5F508E}" srcOrd="0" destOrd="0" presId="urn:microsoft.com/office/officeart/2005/8/layout/venn1"/>
    <dgm:cxn modelId="{64D8EE65-0337-49BC-AB48-557D2C0247D4}" type="presOf" srcId="{0408D36D-68BA-4210-943A-4F41AB52049C}" destId="{51C3065F-2949-4675-B28D-F468174EE49E}" srcOrd="1" destOrd="0" presId="urn:microsoft.com/office/officeart/2005/8/layout/venn1"/>
    <dgm:cxn modelId="{BC6C35EA-4918-4469-92AF-6A334C1B99FC}" type="presOf" srcId="{59C641B6-1E3E-4E7C-A6FA-B2CA3ADA1EE6}" destId="{0B1AD609-89D6-4B5E-A095-A8E44F74A98D}" srcOrd="0" destOrd="0" presId="urn:microsoft.com/office/officeart/2005/8/layout/venn1"/>
    <dgm:cxn modelId="{F7C60039-975C-47EE-A898-5E862F5C6EF7}" type="presParOf" srcId="{FE8E149D-16F3-404A-84F3-49FDBF5F508E}" destId="{3FE6436C-4432-48C8-9F82-B94005ECE174}" srcOrd="0" destOrd="0" presId="urn:microsoft.com/office/officeart/2005/8/layout/venn1"/>
    <dgm:cxn modelId="{416DEBC8-34CC-459D-A38B-66C7DA8D94C7}" type="presParOf" srcId="{FE8E149D-16F3-404A-84F3-49FDBF5F508E}" destId="{97C1C511-520F-4557-BD3E-5C043D151D57}" srcOrd="1" destOrd="0" presId="urn:microsoft.com/office/officeart/2005/8/layout/venn1"/>
    <dgm:cxn modelId="{6E8B560B-0B35-44BD-8276-2FD806808418}" type="presParOf" srcId="{FE8E149D-16F3-404A-84F3-49FDBF5F508E}" destId="{09AE4421-48A7-4216-9843-08166EE63288}" srcOrd="2" destOrd="0" presId="urn:microsoft.com/office/officeart/2005/8/layout/venn1"/>
    <dgm:cxn modelId="{3A97D889-0177-454F-8125-5DFCE52715EC}" type="presParOf" srcId="{FE8E149D-16F3-404A-84F3-49FDBF5F508E}" destId="{0B1AD609-89D6-4B5E-A095-A8E44F74A98D}" srcOrd="3" destOrd="0" presId="urn:microsoft.com/office/officeart/2005/8/layout/venn1"/>
    <dgm:cxn modelId="{9D30D284-863D-4C6F-9743-63CCA6845E60}" type="presParOf" srcId="{FE8E149D-16F3-404A-84F3-49FDBF5F508E}" destId="{51C3065F-2949-4675-B28D-F468174EE49E}" srcOrd="4" destOrd="0" presId="urn:microsoft.com/office/officeart/2005/8/layout/venn1"/>
    <dgm:cxn modelId="{2E770628-9855-4B8C-8EBC-0880F2485A03}" type="presParOf" srcId="{FE8E149D-16F3-404A-84F3-49FDBF5F508E}" destId="{7933D0B5-381A-48BE-9052-463E54E6C1A9}" srcOrd="5"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F5196B-E69E-40F9-9484-F3B2AE7DBDFC}"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CO"/>
        </a:p>
      </dgm:t>
    </dgm:pt>
    <dgm:pt modelId="{92BF734F-721B-4595-BD6C-D7AA997C2BB9}">
      <dgm:prSet phldrT="[Texto]"/>
      <dgm:spPr/>
      <dgm:t>
        <a:bodyPr/>
        <a:lstStyle/>
        <a:p>
          <a:r>
            <a:rPr lang="es-CO" dirty="0" smtClean="0"/>
            <a:t>Actualización del PEI</a:t>
          </a:r>
          <a:endParaRPr lang="es-CO" dirty="0"/>
        </a:p>
      </dgm:t>
    </dgm:pt>
    <dgm:pt modelId="{172DAFAC-A48B-4566-A397-F1BB61995C4B}" type="parTrans" cxnId="{B401305F-3DF0-4005-B5A2-2A9772BB4C3D}">
      <dgm:prSet/>
      <dgm:spPr/>
      <dgm:t>
        <a:bodyPr/>
        <a:lstStyle/>
        <a:p>
          <a:endParaRPr lang="es-CO"/>
        </a:p>
      </dgm:t>
    </dgm:pt>
    <dgm:pt modelId="{D89E17E1-398C-4FA4-988E-F56F1A929ED8}" type="sibTrans" cxnId="{B401305F-3DF0-4005-B5A2-2A9772BB4C3D}">
      <dgm:prSet/>
      <dgm:spPr/>
      <dgm:t>
        <a:bodyPr/>
        <a:lstStyle/>
        <a:p>
          <a:endParaRPr lang="es-CO"/>
        </a:p>
      </dgm:t>
    </dgm:pt>
    <dgm:pt modelId="{19081FA2-7EF6-4047-94F6-1EBAAD56EDA4}">
      <dgm:prSet phldrT="[Texto]"/>
      <dgm:spPr/>
      <dgm:t>
        <a:bodyPr/>
        <a:lstStyle/>
        <a:p>
          <a:r>
            <a:rPr lang="es-CO" dirty="0" smtClean="0"/>
            <a:t>Evaluación del PIDI 2005-2014</a:t>
          </a:r>
          <a:endParaRPr lang="es-CO" dirty="0"/>
        </a:p>
      </dgm:t>
    </dgm:pt>
    <dgm:pt modelId="{95A4CC39-E11B-40B6-B6FF-EDF77C3A8926}" type="parTrans" cxnId="{2C47FD68-754F-413B-B28E-E053FDDCE27D}">
      <dgm:prSet/>
      <dgm:spPr/>
      <dgm:t>
        <a:bodyPr/>
        <a:lstStyle/>
        <a:p>
          <a:endParaRPr lang="es-CO"/>
        </a:p>
      </dgm:t>
    </dgm:pt>
    <dgm:pt modelId="{20B92FC9-1EB3-4182-945A-4A75F4F28331}" type="sibTrans" cxnId="{2C47FD68-754F-413B-B28E-E053FDDCE27D}">
      <dgm:prSet/>
      <dgm:spPr/>
      <dgm:t>
        <a:bodyPr/>
        <a:lstStyle/>
        <a:p>
          <a:endParaRPr lang="es-CO"/>
        </a:p>
      </dgm:t>
    </dgm:pt>
    <dgm:pt modelId="{83AFF43B-CFE4-4452-89DF-BD368892A9B7}">
      <dgm:prSet phldrT="[Texto]"/>
      <dgm:spPr/>
      <dgm:t>
        <a:bodyPr/>
        <a:lstStyle/>
        <a:p>
          <a:r>
            <a:rPr lang="es-CO" dirty="0" smtClean="0"/>
            <a:t>Autoevaluación Acreditación Institucional</a:t>
          </a:r>
          <a:endParaRPr lang="es-CO" dirty="0"/>
        </a:p>
      </dgm:t>
    </dgm:pt>
    <dgm:pt modelId="{37336EB0-A0B4-464E-B9FB-C3993C03157B}" type="parTrans" cxnId="{406F5D7F-7104-497F-9566-1F9DE6CB22FA}">
      <dgm:prSet/>
      <dgm:spPr/>
      <dgm:t>
        <a:bodyPr/>
        <a:lstStyle/>
        <a:p>
          <a:endParaRPr lang="es-CO"/>
        </a:p>
      </dgm:t>
    </dgm:pt>
    <dgm:pt modelId="{6CD1021B-A742-4805-B526-89D10BAFA484}" type="sibTrans" cxnId="{406F5D7F-7104-497F-9566-1F9DE6CB22FA}">
      <dgm:prSet/>
      <dgm:spPr/>
      <dgm:t>
        <a:bodyPr/>
        <a:lstStyle/>
        <a:p>
          <a:endParaRPr lang="es-CO"/>
        </a:p>
      </dgm:t>
    </dgm:pt>
    <dgm:pt modelId="{541F5F0A-6A20-40FB-B9AC-4D15A1CEB78F}" type="pres">
      <dgm:prSet presAssocID="{AEF5196B-E69E-40F9-9484-F3B2AE7DBDFC}" presName="diagram" presStyleCnt="0">
        <dgm:presLayoutVars>
          <dgm:dir/>
          <dgm:resizeHandles val="exact"/>
        </dgm:presLayoutVars>
      </dgm:prSet>
      <dgm:spPr/>
      <dgm:t>
        <a:bodyPr/>
        <a:lstStyle/>
        <a:p>
          <a:endParaRPr lang="en-US"/>
        </a:p>
      </dgm:t>
    </dgm:pt>
    <dgm:pt modelId="{5BB10609-9EE4-49FC-A9C4-F0925C70B640}" type="pres">
      <dgm:prSet presAssocID="{92BF734F-721B-4595-BD6C-D7AA997C2BB9}" presName="node" presStyleLbl="node1" presStyleIdx="0" presStyleCnt="3">
        <dgm:presLayoutVars>
          <dgm:bulletEnabled val="1"/>
        </dgm:presLayoutVars>
      </dgm:prSet>
      <dgm:spPr/>
      <dgm:t>
        <a:bodyPr/>
        <a:lstStyle/>
        <a:p>
          <a:endParaRPr lang="es-CO"/>
        </a:p>
      </dgm:t>
    </dgm:pt>
    <dgm:pt modelId="{DA1434F4-6A30-4A84-9344-8DF8F582F2FC}" type="pres">
      <dgm:prSet presAssocID="{D89E17E1-398C-4FA4-988E-F56F1A929ED8}" presName="sibTrans" presStyleCnt="0"/>
      <dgm:spPr/>
    </dgm:pt>
    <dgm:pt modelId="{2E7863E4-7D20-4339-BCDB-5FF02BCB6E88}" type="pres">
      <dgm:prSet presAssocID="{19081FA2-7EF6-4047-94F6-1EBAAD56EDA4}" presName="node" presStyleLbl="node1" presStyleIdx="1" presStyleCnt="3">
        <dgm:presLayoutVars>
          <dgm:bulletEnabled val="1"/>
        </dgm:presLayoutVars>
      </dgm:prSet>
      <dgm:spPr/>
      <dgm:t>
        <a:bodyPr/>
        <a:lstStyle/>
        <a:p>
          <a:endParaRPr lang="es-CO"/>
        </a:p>
      </dgm:t>
    </dgm:pt>
    <dgm:pt modelId="{DB7C12B5-5522-4547-9D68-6EF8234751A4}" type="pres">
      <dgm:prSet presAssocID="{20B92FC9-1EB3-4182-945A-4A75F4F28331}" presName="sibTrans" presStyleCnt="0"/>
      <dgm:spPr/>
    </dgm:pt>
    <dgm:pt modelId="{B4572D89-182B-4FCA-8535-7A1812C6E873}" type="pres">
      <dgm:prSet presAssocID="{83AFF43B-CFE4-4452-89DF-BD368892A9B7}" presName="node" presStyleLbl="node1" presStyleIdx="2" presStyleCnt="3">
        <dgm:presLayoutVars>
          <dgm:bulletEnabled val="1"/>
        </dgm:presLayoutVars>
      </dgm:prSet>
      <dgm:spPr/>
      <dgm:t>
        <a:bodyPr/>
        <a:lstStyle/>
        <a:p>
          <a:endParaRPr lang="es-CO"/>
        </a:p>
      </dgm:t>
    </dgm:pt>
  </dgm:ptLst>
  <dgm:cxnLst>
    <dgm:cxn modelId="{B401305F-3DF0-4005-B5A2-2A9772BB4C3D}" srcId="{AEF5196B-E69E-40F9-9484-F3B2AE7DBDFC}" destId="{92BF734F-721B-4595-BD6C-D7AA997C2BB9}" srcOrd="0" destOrd="0" parTransId="{172DAFAC-A48B-4566-A397-F1BB61995C4B}" sibTransId="{D89E17E1-398C-4FA4-988E-F56F1A929ED8}"/>
    <dgm:cxn modelId="{10152479-3ED8-418E-83A0-3088836BA791}" type="presOf" srcId="{83AFF43B-CFE4-4452-89DF-BD368892A9B7}" destId="{B4572D89-182B-4FCA-8535-7A1812C6E873}" srcOrd="0" destOrd="0" presId="urn:microsoft.com/office/officeart/2005/8/layout/default#2"/>
    <dgm:cxn modelId="{406F5D7F-7104-497F-9566-1F9DE6CB22FA}" srcId="{AEF5196B-E69E-40F9-9484-F3B2AE7DBDFC}" destId="{83AFF43B-CFE4-4452-89DF-BD368892A9B7}" srcOrd="2" destOrd="0" parTransId="{37336EB0-A0B4-464E-B9FB-C3993C03157B}" sibTransId="{6CD1021B-A742-4805-B526-89D10BAFA484}"/>
    <dgm:cxn modelId="{7F072748-CEED-4772-835B-5049859261B3}" type="presOf" srcId="{AEF5196B-E69E-40F9-9484-F3B2AE7DBDFC}" destId="{541F5F0A-6A20-40FB-B9AC-4D15A1CEB78F}" srcOrd="0" destOrd="0" presId="urn:microsoft.com/office/officeart/2005/8/layout/default#2"/>
    <dgm:cxn modelId="{3C4A5848-E119-479B-82DD-0D61F444C2BE}" type="presOf" srcId="{19081FA2-7EF6-4047-94F6-1EBAAD56EDA4}" destId="{2E7863E4-7D20-4339-BCDB-5FF02BCB6E88}" srcOrd="0" destOrd="0" presId="urn:microsoft.com/office/officeart/2005/8/layout/default#2"/>
    <dgm:cxn modelId="{2C47FD68-754F-413B-B28E-E053FDDCE27D}" srcId="{AEF5196B-E69E-40F9-9484-F3B2AE7DBDFC}" destId="{19081FA2-7EF6-4047-94F6-1EBAAD56EDA4}" srcOrd="1" destOrd="0" parTransId="{95A4CC39-E11B-40B6-B6FF-EDF77C3A8926}" sibTransId="{20B92FC9-1EB3-4182-945A-4A75F4F28331}"/>
    <dgm:cxn modelId="{ED377A3D-032A-4D51-AD18-CF486CDD54E3}" type="presOf" srcId="{92BF734F-721B-4595-BD6C-D7AA997C2BB9}" destId="{5BB10609-9EE4-49FC-A9C4-F0925C70B640}" srcOrd="0" destOrd="0" presId="urn:microsoft.com/office/officeart/2005/8/layout/default#2"/>
    <dgm:cxn modelId="{674B7352-C817-4E7B-84AC-98ACD2CEE1DB}" type="presParOf" srcId="{541F5F0A-6A20-40FB-B9AC-4D15A1CEB78F}" destId="{5BB10609-9EE4-49FC-A9C4-F0925C70B640}" srcOrd="0" destOrd="0" presId="urn:microsoft.com/office/officeart/2005/8/layout/default#2"/>
    <dgm:cxn modelId="{0AAE9E98-52F5-4680-ACBE-E6702E78C234}" type="presParOf" srcId="{541F5F0A-6A20-40FB-B9AC-4D15A1CEB78F}" destId="{DA1434F4-6A30-4A84-9344-8DF8F582F2FC}" srcOrd="1" destOrd="0" presId="urn:microsoft.com/office/officeart/2005/8/layout/default#2"/>
    <dgm:cxn modelId="{F5241F46-7A85-4711-AFC7-0400F3EC99D7}" type="presParOf" srcId="{541F5F0A-6A20-40FB-B9AC-4D15A1CEB78F}" destId="{2E7863E4-7D20-4339-BCDB-5FF02BCB6E88}" srcOrd="2" destOrd="0" presId="urn:microsoft.com/office/officeart/2005/8/layout/default#2"/>
    <dgm:cxn modelId="{8163BF0D-9A5D-46DC-A3B2-0EAD3032587A}" type="presParOf" srcId="{541F5F0A-6A20-40FB-B9AC-4D15A1CEB78F}" destId="{DB7C12B5-5522-4547-9D68-6EF8234751A4}" srcOrd="3" destOrd="0" presId="urn:microsoft.com/office/officeart/2005/8/layout/default#2"/>
    <dgm:cxn modelId="{A68B649C-24AA-47C5-8B3F-5EE553F0F6DB}" type="presParOf" srcId="{541F5F0A-6A20-40FB-B9AC-4D15A1CEB78F}" destId="{B4572D89-182B-4FCA-8535-7A1812C6E873}" srcOrd="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E1BA9D-ECA4-4A8A-BD1A-CF512E927FB5}" type="doc">
      <dgm:prSet loTypeId="urn:microsoft.com/office/officeart/2005/8/layout/process1" loCatId="process" qsTypeId="urn:microsoft.com/office/officeart/2005/8/quickstyle/simple1" qsCatId="simple" csTypeId="urn:microsoft.com/office/officeart/2005/8/colors/accent1_2" csCatId="accent1" phldr="1"/>
      <dgm:spPr/>
    </dgm:pt>
    <dgm:pt modelId="{EEA95CBC-C081-4C69-9BFE-3A8505A787BA}">
      <dgm:prSet phldrT="[Texto]"/>
      <dgm:spPr/>
      <dgm:t>
        <a:bodyPr/>
        <a:lstStyle/>
        <a:p>
          <a:r>
            <a:rPr lang="es-CO" dirty="0" smtClean="0"/>
            <a:t>Plan de Mejoramiento y Mantenimiento Preliminar</a:t>
          </a:r>
          <a:endParaRPr lang="es-CO" dirty="0"/>
        </a:p>
      </dgm:t>
    </dgm:pt>
    <dgm:pt modelId="{D2F6E222-BC5F-46B8-A072-8A7A3A38D74A}" type="parTrans" cxnId="{BE83AF63-230B-465A-AC61-3FE8D44F8E32}">
      <dgm:prSet/>
      <dgm:spPr/>
      <dgm:t>
        <a:bodyPr/>
        <a:lstStyle/>
        <a:p>
          <a:endParaRPr lang="es-CO"/>
        </a:p>
      </dgm:t>
    </dgm:pt>
    <dgm:pt modelId="{68966F64-C6C0-4A7B-B2DB-D37119EF3EEB}" type="sibTrans" cxnId="{BE83AF63-230B-465A-AC61-3FE8D44F8E32}">
      <dgm:prSet/>
      <dgm:spPr/>
      <dgm:t>
        <a:bodyPr/>
        <a:lstStyle/>
        <a:p>
          <a:endParaRPr lang="es-CO"/>
        </a:p>
      </dgm:t>
    </dgm:pt>
    <dgm:pt modelId="{5E2081AE-640F-4E3F-94B8-FB980A231325}">
      <dgm:prSet phldrT="[Texto]"/>
      <dgm:spPr/>
      <dgm:t>
        <a:bodyPr/>
        <a:lstStyle/>
        <a:p>
          <a:r>
            <a:rPr lang="es-CO" dirty="0" smtClean="0"/>
            <a:t>Proceso de Autoevaluación</a:t>
          </a:r>
          <a:endParaRPr lang="es-CO" dirty="0"/>
        </a:p>
      </dgm:t>
    </dgm:pt>
    <dgm:pt modelId="{C14A4FF3-2EA5-410A-9B78-CF82208D9E38}" type="parTrans" cxnId="{409509D5-CA98-4557-9001-9D66775E3AE5}">
      <dgm:prSet/>
      <dgm:spPr/>
      <dgm:t>
        <a:bodyPr/>
        <a:lstStyle/>
        <a:p>
          <a:endParaRPr lang="es-CO"/>
        </a:p>
      </dgm:t>
    </dgm:pt>
    <dgm:pt modelId="{9172738C-D594-4B8E-98DF-E0F8C13D70B6}" type="sibTrans" cxnId="{409509D5-CA98-4557-9001-9D66775E3AE5}">
      <dgm:prSet/>
      <dgm:spPr/>
      <dgm:t>
        <a:bodyPr/>
        <a:lstStyle/>
        <a:p>
          <a:endParaRPr lang="es-CO"/>
        </a:p>
      </dgm:t>
    </dgm:pt>
    <dgm:pt modelId="{E2F3CEF6-2BB6-409A-8122-79C5CD03D520}">
      <dgm:prSet phldrT="[Texto]"/>
      <dgm:spPr/>
      <dgm:t>
        <a:bodyPr/>
        <a:lstStyle/>
        <a:p>
          <a:r>
            <a:rPr lang="es-CO" dirty="0" smtClean="0"/>
            <a:t>Plan de Mejoramiento y Mantenimiento</a:t>
          </a:r>
          <a:endParaRPr lang="es-CO" dirty="0"/>
        </a:p>
      </dgm:t>
    </dgm:pt>
    <dgm:pt modelId="{E2C51784-A862-4375-8975-CC0DAAA27B31}" type="parTrans" cxnId="{E708DB7D-6E68-48AF-A230-D4559F2F4134}">
      <dgm:prSet/>
      <dgm:spPr/>
      <dgm:t>
        <a:bodyPr/>
        <a:lstStyle/>
        <a:p>
          <a:endParaRPr lang="es-CO"/>
        </a:p>
      </dgm:t>
    </dgm:pt>
    <dgm:pt modelId="{7C8FD6A8-35A1-4B8C-AC10-0E1A92C84441}" type="sibTrans" cxnId="{E708DB7D-6E68-48AF-A230-D4559F2F4134}">
      <dgm:prSet/>
      <dgm:spPr/>
      <dgm:t>
        <a:bodyPr/>
        <a:lstStyle/>
        <a:p>
          <a:endParaRPr lang="es-CO"/>
        </a:p>
      </dgm:t>
    </dgm:pt>
    <dgm:pt modelId="{2FEF48FF-B99D-40F3-9ADE-549F85D46E3C}" type="pres">
      <dgm:prSet presAssocID="{24E1BA9D-ECA4-4A8A-BD1A-CF512E927FB5}" presName="Name0" presStyleCnt="0">
        <dgm:presLayoutVars>
          <dgm:dir/>
          <dgm:resizeHandles val="exact"/>
        </dgm:presLayoutVars>
      </dgm:prSet>
      <dgm:spPr/>
    </dgm:pt>
    <dgm:pt modelId="{C99E190F-49BA-43B3-BAF4-DDF40F04E310}" type="pres">
      <dgm:prSet presAssocID="{EEA95CBC-C081-4C69-9BFE-3A8505A787BA}" presName="node" presStyleLbl="node1" presStyleIdx="0" presStyleCnt="3">
        <dgm:presLayoutVars>
          <dgm:bulletEnabled val="1"/>
        </dgm:presLayoutVars>
      </dgm:prSet>
      <dgm:spPr/>
      <dgm:t>
        <a:bodyPr/>
        <a:lstStyle/>
        <a:p>
          <a:endParaRPr lang="es-CO"/>
        </a:p>
      </dgm:t>
    </dgm:pt>
    <dgm:pt modelId="{53B6740E-8952-4247-A05F-BCDA517B01B9}" type="pres">
      <dgm:prSet presAssocID="{68966F64-C6C0-4A7B-B2DB-D37119EF3EEB}" presName="sibTrans" presStyleLbl="sibTrans2D1" presStyleIdx="0" presStyleCnt="2"/>
      <dgm:spPr/>
      <dgm:t>
        <a:bodyPr/>
        <a:lstStyle/>
        <a:p>
          <a:endParaRPr lang="en-US"/>
        </a:p>
      </dgm:t>
    </dgm:pt>
    <dgm:pt modelId="{4B43C40B-D127-44DF-A8D8-F8C90CEC787C}" type="pres">
      <dgm:prSet presAssocID="{68966F64-C6C0-4A7B-B2DB-D37119EF3EEB}" presName="connectorText" presStyleLbl="sibTrans2D1" presStyleIdx="0" presStyleCnt="2"/>
      <dgm:spPr/>
      <dgm:t>
        <a:bodyPr/>
        <a:lstStyle/>
        <a:p>
          <a:endParaRPr lang="en-US"/>
        </a:p>
      </dgm:t>
    </dgm:pt>
    <dgm:pt modelId="{2E718009-E778-425B-8576-41D6F13FF6A4}" type="pres">
      <dgm:prSet presAssocID="{5E2081AE-640F-4E3F-94B8-FB980A231325}" presName="node" presStyleLbl="node1" presStyleIdx="1" presStyleCnt="3">
        <dgm:presLayoutVars>
          <dgm:bulletEnabled val="1"/>
        </dgm:presLayoutVars>
      </dgm:prSet>
      <dgm:spPr/>
      <dgm:t>
        <a:bodyPr/>
        <a:lstStyle/>
        <a:p>
          <a:endParaRPr lang="es-CO"/>
        </a:p>
      </dgm:t>
    </dgm:pt>
    <dgm:pt modelId="{14B5C03E-068D-4D94-9081-ACD7220A08E0}" type="pres">
      <dgm:prSet presAssocID="{9172738C-D594-4B8E-98DF-E0F8C13D70B6}" presName="sibTrans" presStyleLbl="sibTrans2D1" presStyleIdx="1" presStyleCnt="2"/>
      <dgm:spPr/>
      <dgm:t>
        <a:bodyPr/>
        <a:lstStyle/>
        <a:p>
          <a:endParaRPr lang="en-US"/>
        </a:p>
      </dgm:t>
    </dgm:pt>
    <dgm:pt modelId="{AE23E351-C47C-45DC-8E03-7D922AC43B06}" type="pres">
      <dgm:prSet presAssocID="{9172738C-D594-4B8E-98DF-E0F8C13D70B6}" presName="connectorText" presStyleLbl="sibTrans2D1" presStyleIdx="1" presStyleCnt="2"/>
      <dgm:spPr/>
      <dgm:t>
        <a:bodyPr/>
        <a:lstStyle/>
        <a:p>
          <a:endParaRPr lang="en-US"/>
        </a:p>
      </dgm:t>
    </dgm:pt>
    <dgm:pt modelId="{C5156A46-40B9-4170-B834-950C74E1DC35}" type="pres">
      <dgm:prSet presAssocID="{E2F3CEF6-2BB6-409A-8122-79C5CD03D520}" presName="node" presStyleLbl="node1" presStyleIdx="2" presStyleCnt="3">
        <dgm:presLayoutVars>
          <dgm:bulletEnabled val="1"/>
        </dgm:presLayoutVars>
      </dgm:prSet>
      <dgm:spPr/>
      <dgm:t>
        <a:bodyPr/>
        <a:lstStyle/>
        <a:p>
          <a:endParaRPr lang="es-CO"/>
        </a:p>
      </dgm:t>
    </dgm:pt>
  </dgm:ptLst>
  <dgm:cxnLst>
    <dgm:cxn modelId="{1F366803-26A3-44D3-82EC-1DA614F34314}" type="presOf" srcId="{EEA95CBC-C081-4C69-9BFE-3A8505A787BA}" destId="{C99E190F-49BA-43B3-BAF4-DDF40F04E310}" srcOrd="0" destOrd="0" presId="urn:microsoft.com/office/officeart/2005/8/layout/process1"/>
    <dgm:cxn modelId="{E770115C-39ED-4D10-827B-150FB823E287}" type="presOf" srcId="{24E1BA9D-ECA4-4A8A-BD1A-CF512E927FB5}" destId="{2FEF48FF-B99D-40F3-9ADE-549F85D46E3C}" srcOrd="0" destOrd="0" presId="urn:microsoft.com/office/officeart/2005/8/layout/process1"/>
    <dgm:cxn modelId="{BE83AF63-230B-465A-AC61-3FE8D44F8E32}" srcId="{24E1BA9D-ECA4-4A8A-BD1A-CF512E927FB5}" destId="{EEA95CBC-C081-4C69-9BFE-3A8505A787BA}" srcOrd="0" destOrd="0" parTransId="{D2F6E222-BC5F-46B8-A072-8A7A3A38D74A}" sibTransId="{68966F64-C6C0-4A7B-B2DB-D37119EF3EEB}"/>
    <dgm:cxn modelId="{CA40E958-C482-4738-BB93-3B7BFC772DA5}" type="presOf" srcId="{9172738C-D594-4B8E-98DF-E0F8C13D70B6}" destId="{AE23E351-C47C-45DC-8E03-7D922AC43B06}" srcOrd="1" destOrd="0" presId="urn:microsoft.com/office/officeart/2005/8/layout/process1"/>
    <dgm:cxn modelId="{409509D5-CA98-4557-9001-9D66775E3AE5}" srcId="{24E1BA9D-ECA4-4A8A-BD1A-CF512E927FB5}" destId="{5E2081AE-640F-4E3F-94B8-FB980A231325}" srcOrd="1" destOrd="0" parTransId="{C14A4FF3-2EA5-410A-9B78-CF82208D9E38}" sibTransId="{9172738C-D594-4B8E-98DF-E0F8C13D70B6}"/>
    <dgm:cxn modelId="{9965D512-6FAB-4B11-B3DE-E34028FAC96F}" type="presOf" srcId="{68966F64-C6C0-4A7B-B2DB-D37119EF3EEB}" destId="{53B6740E-8952-4247-A05F-BCDA517B01B9}" srcOrd="0" destOrd="0" presId="urn:microsoft.com/office/officeart/2005/8/layout/process1"/>
    <dgm:cxn modelId="{5CBA7BCB-7352-4C02-9AE8-68235EDF4A08}" type="presOf" srcId="{5E2081AE-640F-4E3F-94B8-FB980A231325}" destId="{2E718009-E778-425B-8576-41D6F13FF6A4}" srcOrd="0" destOrd="0" presId="urn:microsoft.com/office/officeart/2005/8/layout/process1"/>
    <dgm:cxn modelId="{EC7461C0-4C63-429E-8083-2D8531F5C85E}" type="presOf" srcId="{9172738C-D594-4B8E-98DF-E0F8C13D70B6}" destId="{14B5C03E-068D-4D94-9081-ACD7220A08E0}" srcOrd="0" destOrd="0" presId="urn:microsoft.com/office/officeart/2005/8/layout/process1"/>
    <dgm:cxn modelId="{E708DB7D-6E68-48AF-A230-D4559F2F4134}" srcId="{24E1BA9D-ECA4-4A8A-BD1A-CF512E927FB5}" destId="{E2F3CEF6-2BB6-409A-8122-79C5CD03D520}" srcOrd="2" destOrd="0" parTransId="{E2C51784-A862-4375-8975-CC0DAAA27B31}" sibTransId="{7C8FD6A8-35A1-4B8C-AC10-0E1A92C84441}"/>
    <dgm:cxn modelId="{77FD500D-985D-46EF-A869-725FBADEABF9}" type="presOf" srcId="{68966F64-C6C0-4A7B-B2DB-D37119EF3EEB}" destId="{4B43C40B-D127-44DF-A8D8-F8C90CEC787C}" srcOrd="1" destOrd="0" presId="urn:microsoft.com/office/officeart/2005/8/layout/process1"/>
    <dgm:cxn modelId="{E8CC743A-9A35-40D3-BD2A-8C69A2486B9D}" type="presOf" srcId="{E2F3CEF6-2BB6-409A-8122-79C5CD03D520}" destId="{C5156A46-40B9-4170-B834-950C74E1DC35}" srcOrd="0" destOrd="0" presId="urn:microsoft.com/office/officeart/2005/8/layout/process1"/>
    <dgm:cxn modelId="{104300BC-F666-4555-9053-3F67537E1B25}" type="presParOf" srcId="{2FEF48FF-B99D-40F3-9ADE-549F85D46E3C}" destId="{C99E190F-49BA-43B3-BAF4-DDF40F04E310}" srcOrd="0" destOrd="0" presId="urn:microsoft.com/office/officeart/2005/8/layout/process1"/>
    <dgm:cxn modelId="{C7D90F60-4711-41C5-A032-CC341C9824F8}" type="presParOf" srcId="{2FEF48FF-B99D-40F3-9ADE-549F85D46E3C}" destId="{53B6740E-8952-4247-A05F-BCDA517B01B9}" srcOrd="1" destOrd="0" presId="urn:microsoft.com/office/officeart/2005/8/layout/process1"/>
    <dgm:cxn modelId="{3F2892A7-94B6-4505-A557-2CD7002DEBAF}" type="presParOf" srcId="{53B6740E-8952-4247-A05F-BCDA517B01B9}" destId="{4B43C40B-D127-44DF-A8D8-F8C90CEC787C}" srcOrd="0" destOrd="0" presId="urn:microsoft.com/office/officeart/2005/8/layout/process1"/>
    <dgm:cxn modelId="{FF2580C6-9893-4CCA-A7DC-7A5F3538220F}" type="presParOf" srcId="{2FEF48FF-B99D-40F3-9ADE-549F85D46E3C}" destId="{2E718009-E778-425B-8576-41D6F13FF6A4}" srcOrd="2" destOrd="0" presId="urn:microsoft.com/office/officeart/2005/8/layout/process1"/>
    <dgm:cxn modelId="{92D237A5-BD56-42BB-BF49-E4A01971AEB6}" type="presParOf" srcId="{2FEF48FF-B99D-40F3-9ADE-549F85D46E3C}" destId="{14B5C03E-068D-4D94-9081-ACD7220A08E0}" srcOrd="3" destOrd="0" presId="urn:microsoft.com/office/officeart/2005/8/layout/process1"/>
    <dgm:cxn modelId="{4CBAAD1A-2779-462B-9AFA-75112913B703}" type="presParOf" srcId="{14B5C03E-068D-4D94-9081-ACD7220A08E0}" destId="{AE23E351-C47C-45DC-8E03-7D922AC43B06}" srcOrd="0" destOrd="0" presId="urn:microsoft.com/office/officeart/2005/8/layout/process1"/>
    <dgm:cxn modelId="{63FB4C4B-268D-48A4-9CC9-CAA80F903A66}" type="presParOf" srcId="{2FEF48FF-B99D-40F3-9ADE-549F85D46E3C}" destId="{C5156A46-40B9-4170-B834-950C74E1DC3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C9EB3-C8A4-0246-B3BD-0A3864AA97A7}" type="doc">
      <dgm:prSet loTypeId="urn:microsoft.com/office/officeart/2009/3/layout/IncreasingArrowsProcess" loCatId="" qsTypeId="urn:microsoft.com/office/officeart/2005/8/quickstyle/simple3" qsCatId="simple" csTypeId="urn:microsoft.com/office/officeart/2005/8/colors/colorful2" csCatId="colorful" phldr="1"/>
      <dgm:spPr/>
      <dgm:t>
        <a:bodyPr/>
        <a:lstStyle/>
        <a:p>
          <a:endParaRPr lang="es-ES"/>
        </a:p>
      </dgm:t>
    </dgm:pt>
    <dgm:pt modelId="{B816124F-FAD5-E64F-A2EA-47F992B409FF}">
      <dgm:prSet phldrT="[Texto]" custT="1"/>
      <dgm:spPr/>
      <dgm:t>
        <a:bodyPr/>
        <a:lstStyle/>
        <a:p>
          <a:r>
            <a:rPr lang="es-ES" sz="1400" b="1" dirty="0" smtClean="0"/>
            <a:t>Marco Filosófico</a:t>
          </a:r>
          <a:endParaRPr lang="es-ES" sz="1400" b="1" dirty="0"/>
        </a:p>
      </dgm:t>
    </dgm:pt>
    <dgm:pt modelId="{B84DF8B9-AECA-2C48-8295-42C8FEB8A481}" type="parTrans" cxnId="{F757A692-B628-4A46-9787-6A01B36477B6}">
      <dgm:prSet/>
      <dgm:spPr/>
      <dgm:t>
        <a:bodyPr/>
        <a:lstStyle/>
        <a:p>
          <a:endParaRPr lang="es-ES" sz="1600"/>
        </a:p>
      </dgm:t>
    </dgm:pt>
    <dgm:pt modelId="{5DE48B14-0DD1-5B47-BA53-ECFD856FF2E5}" type="sibTrans" cxnId="{F757A692-B628-4A46-9787-6A01B36477B6}">
      <dgm:prSet/>
      <dgm:spPr/>
      <dgm:t>
        <a:bodyPr/>
        <a:lstStyle/>
        <a:p>
          <a:endParaRPr lang="es-ES" sz="1600"/>
        </a:p>
      </dgm:t>
    </dgm:pt>
    <dgm:pt modelId="{08512DE7-147E-AE40-A297-B56303D10415}">
      <dgm:prSet phldrT="[Texto]" custT="1"/>
      <dgm:spPr/>
      <dgm:t>
        <a:bodyPr/>
        <a:lstStyle/>
        <a:p>
          <a:pPr algn="l"/>
          <a:endParaRPr lang="es-ES" sz="1400" dirty="0" smtClean="0"/>
        </a:p>
        <a:p>
          <a:pPr algn="ctr"/>
          <a:r>
            <a:rPr lang="es-ES" sz="1400" dirty="0" smtClean="0"/>
            <a:t>Misión</a:t>
          </a:r>
        </a:p>
        <a:p>
          <a:pPr algn="ctr"/>
          <a:r>
            <a:rPr lang="es-ES" sz="1400" dirty="0" smtClean="0"/>
            <a:t>Visión</a:t>
          </a:r>
        </a:p>
        <a:p>
          <a:pPr algn="ctr"/>
          <a:r>
            <a:rPr lang="es-ES" sz="1400" dirty="0" smtClean="0"/>
            <a:t>Principios</a:t>
          </a:r>
          <a:endParaRPr lang="es-ES" sz="1400" dirty="0"/>
        </a:p>
      </dgm:t>
    </dgm:pt>
    <dgm:pt modelId="{BBD26944-1691-9944-86AE-26B08D582418}" type="parTrans" cxnId="{44EB6826-C004-6044-9279-CCB36B2616EC}">
      <dgm:prSet/>
      <dgm:spPr/>
      <dgm:t>
        <a:bodyPr/>
        <a:lstStyle/>
        <a:p>
          <a:endParaRPr lang="es-ES" sz="1600"/>
        </a:p>
      </dgm:t>
    </dgm:pt>
    <dgm:pt modelId="{E467BBB7-960C-5644-BA60-08A146382F4C}" type="sibTrans" cxnId="{44EB6826-C004-6044-9279-CCB36B2616EC}">
      <dgm:prSet/>
      <dgm:spPr/>
      <dgm:t>
        <a:bodyPr/>
        <a:lstStyle/>
        <a:p>
          <a:endParaRPr lang="es-ES" sz="1600"/>
        </a:p>
      </dgm:t>
    </dgm:pt>
    <dgm:pt modelId="{89BE8E64-E322-094C-9AB6-977C0B080795}">
      <dgm:prSet phldrT="[Texto]" custT="1"/>
      <dgm:spPr/>
      <dgm:t>
        <a:bodyPr/>
        <a:lstStyle/>
        <a:p>
          <a:r>
            <a:rPr lang="es-ES" sz="1400" b="1" dirty="0" smtClean="0"/>
            <a:t>Proyecto Educativo Institucional</a:t>
          </a:r>
          <a:endParaRPr lang="es-ES" sz="1400" b="1" dirty="0"/>
        </a:p>
      </dgm:t>
    </dgm:pt>
    <dgm:pt modelId="{0E593B06-1DA1-524F-90B0-C30EA72305A5}" type="parTrans" cxnId="{BA0F17A2-1EF1-E542-A3B7-26A21DC29F8A}">
      <dgm:prSet/>
      <dgm:spPr/>
      <dgm:t>
        <a:bodyPr/>
        <a:lstStyle/>
        <a:p>
          <a:endParaRPr lang="es-ES" sz="1600"/>
        </a:p>
      </dgm:t>
    </dgm:pt>
    <dgm:pt modelId="{82D38545-906C-A942-B323-6E1A825C477D}" type="sibTrans" cxnId="{BA0F17A2-1EF1-E542-A3B7-26A21DC29F8A}">
      <dgm:prSet/>
      <dgm:spPr/>
      <dgm:t>
        <a:bodyPr/>
        <a:lstStyle/>
        <a:p>
          <a:endParaRPr lang="es-ES" sz="1600"/>
        </a:p>
      </dgm:t>
    </dgm:pt>
    <dgm:pt modelId="{6C2062AE-2D04-0B43-8E40-A304A4DF3A2A}">
      <dgm:prSet phldrT="[Texto]" custT="1"/>
      <dgm:spPr/>
      <dgm:t>
        <a:bodyPr/>
        <a:lstStyle/>
        <a:p>
          <a:pPr algn="ctr"/>
          <a:r>
            <a:rPr lang="es-ES" sz="1400" dirty="0" smtClean="0"/>
            <a:t>Modelo Pedagógico</a:t>
          </a:r>
        </a:p>
        <a:p>
          <a:pPr algn="ctr"/>
          <a:r>
            <a:rPr lang="es-ES" sz="1400" dirty="0" smtClean="0"/>
            <a:t>Investigación</a:t>
          </a:r>
        </a:p>
        <a:p>
          <a:pPr algn="ctr"/>
          <a:r>
            <a:rPr lang="es-ES" sz="1400" dirty="0" smtClean="0"/>
            <a:t>Proyección Social</a:t>
          </a:r>
        </a:p>
        <a:p>
          <a:pPr algn="ctr"/>
          <a:r>
            <a:rPr lang="es-ES" sz="1400" dirty="0" smtClean="0"/>
            <a:t>Bienestar Universitario</a:t>
          </a:r>
        </a:p>
        <a:p>
          <a:pPr algn="ctr"/>
          <a:r>
            <a:rPr lang="es-ES" sz="1400" dirty="0" smtClean="0"/>
            <a:t>Autoevaluación y Autorregulación</a:t>
          </a:r>
        </a:p>
        <a:p>
          <a:pPr algn="ctr"/>
          <a:r>
            <a:rPr lang="es-ES" sz="1400" dirty="0" smtClean="0"/>
            <a:t>Internacionalización</a:t>
          </a:r>
        </a:p>
        <a:p>
          <a:pPr algn="ctr"/>
          <a:r>
            <a:rPr lang="es-ES" sz="1400" dirty="0" smtClean="0"/>
            <a:t>Administración y Gestión</a:t>
          </a:r>
          <a:endParaRPr lang="es-ES" sz="1400" dirty="0"/>
        </a:p>
      </dgm:t>
    </dgm:pt>
    <dgm:pt modelId="{43678316-19E6-2F49-A602-9FC7DE5E7EF3}" type="parTrans" cxnId="{88B0F613-0004-004D-8757-0356758B9B6C}">
      <dgm:prSet/>
      <dgm:spPr/>
      <dgm:t>
        <a:bodyPr/>
        <a:lstStyle/>
        <a:p>
          <a:endParaRPr lang="es-ES" sz="1600"/>
        </a:p>
      </dgm:t>
    </dgm:pt>
    <dgm:pt modelId="{CECD337A-00CD-5044-8E05-78E2C3B31CDA}" type="sibTrans" cxnId="{88B0F613-0004-004D-8757-0356758B9B6C}">
      <dgm:prSet/>
      <dgm:spPr/>
      <dgm:t>
        <a:bodyPr/>
        <a:lstStyle/>
        <a:p>
          <a:endParaRPr lang="es-ES" sz="1600"/>
        </a:p>
      </dgm:t>
    </dgm:pt>
    <dgm:pt modelId="{635C46F0-4CC4-D245-A405-A52845DD764B}">
      <dgm:prSet phldrT="[Texto]" custT="1"/>
      <dgm:spPr/>
      <dgm:t>
        <a:bodyPr/>
        <a:lstStyle/>
        <a:p>
          <a:r>
            <a:rPr lang="es-ES" sz="1400" b="1" dirty="0" smtClean="0"/>
            <a:t>PIDI</a:t>
          </a:r>
          <a:endParaRPr lang="es-ES" sz="1400" b="1" dirty="0"/>
        </a:p>
      </dgm:t>
    </dgm:pt>
    <dgm:pt modelId="{FE48A3F1-0679-674F-B669-ED2A534CB7EB}" type="parTrans" cxnId="{1074489C-02C8-2C48-87DB-2E09EBFA2535}">
      <dgm:prSet/>
      <dgm:spPr/>
      <dgm:t>
        <a:bodyPr/>
        <a:lstStyle/>
        <a:p>
          <a:endParaRPr lang="es-ES" sz="1600"/>
        </a:p>
      </dgm:t>
    </dgm:pt>
    <dgm:pt modelId="{A402B3F6-F873-A942-96BA-915744E2CD24}" type="sibTrans" cxnId="{1074489C-02C8-2C48-87DB-2E09EBFA2535}">
      <dgm:prSet/>
      <dgm:spPr/>
      <dgm:t>
        <a:bodyPr/>
        <a:lstStyle/>
        <a:p>
          <a:endParaRPr lang="es-ES" sz="1600"/>
        </a:p>
      </dgm:t>
    </dgm:pt>
    <dgm:pt modelId="{EFD88182-B623-6D4D-9DFE-ACAE988C7CB7}">
      <dgm:prSet phldrT="[Texto]" custT="1"/>
      <dgm:spPr/>
      <dgm:t>
        <a:bodyPr/>
        <a:lstStyle/>
        <a:p>
          <a:r>
            <a:rPr lang="es-CO" sz="1400" dirty="0" smtClean="0"/>
            <a:t>Programas</a:t>
          </a:r>
          <a:endParaRPr lang="es-ES" sz="1400" dirty="0"/>
        </a:p>
      </dgm:t>
    </dgm:pt>
    <dgm:pt modelId="{E5EE3B10-7BD3-D94A-AAED-C802ADAE206D}" type="parTrans" cxnId="{5907005A-5A09-F346-9DFC-189F5E35B642}">
      <dgm:prSet/>
      <dgm:spPr/>
      <dgm:t>
        <a:bodyPr/>
        <a:lstStyle/>
        <a:p>
          <a:endParaRPr lang="es-ES" sz="1600"/>
        </a:p>
      </dgm:t>
    </dgm:pt>
    <dgm:pt modelId="{52B4AB80-7A75-2F48-960F-8E144F772FD6}" type="sibTrans" cxnId="{5907005A-5A09-F346-9DFC-189F5E35B642}">
      <dgm:prSet/>
      <dgm:spPr/>
      <dgm:t>
        <a:bodyPr/>
        <a:lstStyle/>
        <a:p>
          <a:endParaRPr lang="es-ES" sz="1600"/>
        </a:p>
      </dgm:t>
    </dgm:pt>
    <dgm:pt modelId="{3A04FC6C-3554-FF49-A307-F8A13015262E}">
      <dgm:prSet phldrT="[Texto]" custT="1"/>
      <dgm:spPr/>
      <dgm:t>
        <a:bodyPr/>
        <a:lstStyle/>
        <a:p>
          <a:r>
            <a:rPr lang="es-ES" sz="1400" b="1" dirty="0" smtClean="0"/>
            <a:t>Sistema de Gerencia</a:t>
          </a:r>
          <a:endParaRPr lang="es-ES" sz="1400" b="1" dirty="0"/>
        </a:p>
      </dgm:t>
    </dgm:pt>
    <dgm:pt modelId="{49E3D6BF-33DD-BC42-A0A7-95D2F5BDB322}" type="parTrans" cxnId="{C0F8FF42-7620-5E4A-B2B2-542160124FC6}">
      <dgm:prSet/>
      <dgm:spPr/>
      <dgm:t>
        <a:bodyPr/>
        <a:lstStyle/>
        <a:p>
          <a:endParaRPr lang="es-ES" sz="1600"/>
        </a:p>
      </dgm:t>
    </dgm:pt>
    <dgm:pt modelId="{DE92569B-FDB3-A94F-9285-F8F94A482A00}" type="sibTrans" cxnId="{C0F8FF42-7620-5E4A-B2B2-542160124FC6}">
      <dgm:prSet/>
      <dgm:spPr/>
      <dgm:t>
        <a:bodyPr/>
        <a:lstStyle/>
        <a:p>
          <a:endParaRPr lang="es-ES" sz="1600"/>
        </a:p>
      </dgm:t>
    </dgm:pt>
    <dgm:pt modelId="{9EE943BE-363A-CD4B-AE5D-1AB30C481C60}">
      <dgm:prSet phldrT="[Texto]" custT="1"/>
      <dgm:spPr/>
      <dgm:t>
        <a:bodyPr/>
        <a:lstStyle/>
        <a:p>
          <a:endParaRPr lang="es-ES" sz="1400" dirty="0" smtClean="0"/>
        </a:p>
        <a:p>
          <a:r>
            <a:rPr lang="es-ES" sz="1400" dirty="0" smtClean="0"/>
            <a:t>Perfiles de Proyecto</a:t>
          </a:r>
        </a:p>
        <a:p>
          <a:endParaRPr lang="es-ES" sz="1400" dirty="0" smtClean="0"/>
        </a:p>
        <a:p>
          <a:r>
            <a:rPr lang="es-ES" sz="1400" dirty="0" smtClean="0"/>
            <a:t>PAS ( Plan de Acción Seccional)</a:t>
          </a:r>
        </a:p>
        <a:p>
          <a:endParaRPr lang="es-ES" sz="1400" dirty="0" smtClean="0"/>
        </a:p>
        <a:p>
          <a:r>
            <a:rPr lang="es-ES" sz="1400" dirty="0" smtClean="0"/>
            <a:t>PAT ( Plan Anual de Trabajo )</a:t>
          </a:r>
          <a:endParaRPr lang="es-ES" sz="1400" dirty="0"/>
        </a:p>
      </dgm:t>
    </dgm:pt>
    <dgm:pt modelId="{D0777744-7F42-C245-8C29-36CA04A72EAE}" type="parTrans" cxnId="{2BC04186-EFAE-654F-87AB-CCB969F049B8}">
      <dgm:prSet/>
      <dgm:spPr/>
      <dgm:t>
        <a:bodyPr/>
        <a:lstStyle/>
        <a:p>
          <a:endParaRPr lang="es-ES" sz="1600"/>
        </a:p>
      </dgm:t>
    </dgm:pt>
    <dgm:pt modelId="{A0D6F0C5-9F25-574B-9FDB-681446E6C37E}" type="sibTrans" cxnId="{2BC04186-EFAE-654F-87AB-CCB969F049B8}">
      <dgm:prSet/>
      <dgm:spPr/>
      <dgm:t>
        <a:bodyPr/>
        <a:lstStyle/>
        <a:p>
          <a:endParaRPr lang="es-ES" sz="1600"/>
        </a:p>
      </dgm:t>
    </dgm:pt>
    <dgm:pt modelId="{264EBB3F-F180-45BA-9260-600F25F013F0}">
      <dgm:prSet custT="1"/>
      <dgm:spPr/>
      <dgm:t>
        <a:bodyPr/>
        <a:lstStyle/>
        <a:p>
          <a:r>
            <a:rPr lang="es-CO" sz="1400" dirty="0" smtClean="0"/>
            <a:t>Objetivos Programáticos</a:t>
          </a:r>
        </a:p>
      </dgm:t>
    </dgm:pt>
    <dgm:pt modelId="{FD3931A4-FB4E-4F6E-A9DF-D5DE15B2F6E9}" type="parTrans" cxnId="{6588450C-93BB-400C-AABB-EE06BCEE64D1}">
      <dgm:prSet/>
      <dgm:spPr/>
      <dgm:t>
        <a:bodyPr/>
        <a:lstStyle/>
        <a:p>
          <a:endParaRPr lang="es-CO"/>
        </a:p>
      </dgm:t>
    </dgm:pt>
    <dgm:pt modelId="{EE8ADB9A-D298-4C73-A8E3-8110A64291E3}" type="sibTrans" cxnId="{6588450C-93BB-400C-AABB-EE06BCEE64D1}">
      <dgm:prSet/>
      <dgm:spPr/>
      <dgm:t>
        <a:bodyPr/>
        <a:lstStyle/>
        <a:p>
          <a:endParaRPr lang="es-CO"/>
        </a:p>
      </dgm:t>
    </dgm:pt>
    <dgm:pt modelId="{84B66937-525B-4E2B-9BC9-D7DA6628B22E}">
      <dgm:prSet custT="1"/>
      <dgm:spPr/>
      <dgm:t>
        <a:bodyPr/>
        <a:lstStyle/>
        <a:p>
          <a:r>
            <a:rPr lang="es-CO" sz="1400" dirty="0" smtClean="0"/>
            <a:t>Proyectos</a:t>
          </a:r>
        </a:p>
      </dgm:t>
    </dgm:pt>
    <dgm:pt modelId="{8AE52A0D-5FD5-4208-BAE7-9157E7E65C4C}" type="parTrans" cxnId="{20B5839D-BCB5-4283-90BB-3975826B9C0D}">
      <dgm:prSet/>
      <dgm:spPr/>
      <dgm:t>
        <a:bodyPr/>
        <a:lstStyle/>
        <a:p>
          <a:endParaRPr lang="es-CO"/>
        </a:p>
      </dgm:t>
    </dgm:pt>
    <dgm:pt modelId="{CE6DC32C-CD68-4C24-B8E6-11C1CF90DEC5}" type="sibTrans" cxnId="{20B5839D-BCB5-4283-90BB-3975826B9C0D}">
      <dgm:prSet/>
      <dgm:spPr/>
      <dgm:t>
        <a:bodyPr/>
        <a:lstStyle/>
        <a:p>
          <a:endParaRPr lang="es-CO"/>
        </a:p>
      </dgm:t>
    </dgm:pt>
    <dgm:pt modelId="{6CA9E402-8DB6-49D6-912C-E512E604BB5C}">
      <dgm:prSet custT="1"/>
      <dgm:spPr/>
      <dgm:t>
        <a:bodyPr/>
        <a:lstStyle/>
        <a:p>
          <a:r>
            <a:rPr lang="es-CO" sz="1400" dirty="0" smtClean="0"/>
            <a:t>Objetivos </a:t>
          </a:r>
        </a:p>
      </dgm:t>
    </dgm:pt>
    <dgm:pt modelId="{893674C5-9CD1-47D6-8603-63838B0D8ABB}" type="parTrans" cxnId="{468814AD-D353-4F27-A634-90A1458DEEF5}">
      <dgm:prSet/>
      <dgm:spPr/>
      <dgm:t>
        <a:bodyPr/>
        <a:lstStyle/>
        <a:p>
          <a:endParaRPr lang="es-CO"/>
        </a:p>
      </dgm:t>
    </dgm:pt>
    <dgm:pt modelId="{05D18D70-E3CC-4B25-9EB0-E16178B64FCD}" type="sibTrans" cxnId="{468814AD-D353-4F27-A634-90A1458DEEF5}">
      <dgm:prSet/>
      <dgm:spPr/>
      <dgm:t>
        <a:bodyPr/>
        <a:lstStyle/>
        <a:p>
          <a:endParaRPr lang="es-CO"/>
        </a:p>
      </dgm:t>
    </dgm:pt>
    <dgm:pt modelId="{F0DD5DFC-ECA6-4C0A-A359-0392A7FF8B6D}">
      <dgm:prSet custT="1"/>
      <dgm:spPr/>
      <dgm:t>
        <a:bodyPr/>
        <a:lstStyle/>
        <a:p>
          <a:r>
            <a:rPr lang="es-CO" sz="1400" dirty="0" smtClean="0"/>
            <a:t>Acciones</a:t>
          </a:r>
        </a:p>
      </dgm:t>
    </dgm:pt>
    <dgm:pt modelId="{044B7A25-C240-4216-8EA8-E7283641EE06}" type="parTrans" cxnId="{013A3CA6-7995-4170-9FBE-6DF8A9217F10}">
      <dgm:prSet/>
      <dgm:spPr/>
      <dgm:t>
        <a:bodyPr/>
        <a:lstStyle/>
        <a:p>
          <a:endParaRPr lang="es-CO"/>
        </a:p>
      </dgm:t>
    </dgm:pt>
    <dgm:pt modelId="{BE49921D-EF2A-4BB4-874E-1EF999453FE5}" type="sibTrans" cxnId="{013A3CA6-7995-4170-9FBE-6DF8A9217F10}">
      <dgm:prSet/>
      <dgm:spPr/>
      <dgm:t>
        <a:bodyPr/>
        <a:lstStyle/>
        <a:p>
          <a:endParaRPr lang="es-CO"/>
        </a:p>
      </dgm:t>
    </dgm:pt>
    <dgm:pt modelId="{719C58FE-2850-4F3E-8726-31E96F4F2807}">
      <dgm:prSet custT="1"/>
      <dgm:spPr/>
      <dgm:t>
        <a:bodyPr/>
        <a:lstStyle/>
        <a:p>
          <a:r>
            <a:rPr lang="es-CO" sz="1400" dirty="0" smtClean="0"/>
            <a:t>Indicadores de Gestión</a:t>
          </a:r>
        </a:p>
      </dgm:t>
    </dgm:pt>
    <dgm:pt modelId="{2B8C44B5-3F1C-47B5-9244-0266AE1851D3}" type="parTrans" cxnId="{E8CAC21E-A909-4BF4-AEB0-81A66B135B57}">
      <dgm:prSet/>
      <dgm:spPr/>
      <dgm:t>
        <a:bodyPr/>
        <a:lstStyle/>
        <a:p>
          <a:endParaRPr lang="es-CO"/>
        </a:p>
      </dgm:t>
    </dgm:pt>
    <dgm:pt modelId="{C2921914-886A-4A83-A750-96A51E4592B4}" type="sibTrans" cxnId="{E8CAC21E-A909-4BF4-AEB0-81A66B135B57}">
      <dgm:prSet/>
      <dgm:spPr/>
      <dgm:t>
        <a:bodyPr/>
        <a:lstStyle/>
        <a:p>
          <a:endParaRPr lang="es-CO"/>
        </a:p>
      </dgm:t>
    </dgm:pt>
    <dgm:pt modelId="{9FF082E6-F74D-4D40-A258-E1D2E82EC0E7}">
      <dgm:prSet custT="1"/>
      <dgm:spPr/>
      <dgm:t>
        <a:bodyPr/>
        <a:lstStyle/>
        <a:p>
          <a:endParaRPr lang="es-CO" sz="1400" dirty="0" smtClean="0"/>
        </a:p>
      </dgm:t>
    </dgm:pt>
    <dgm:pt modelId="{246FD5EB-AD36-4784-AE55-409513B78299}" type="parTrans" cxnId="{2B20357B-32A7-4D43-ACAD-6AEE4D4ECADC}">
      <dgm:prSet/>
      <dgm:spPr/>
      <dgm:t>
        <a:bodyPr/>
        <a:lstStyle/>
        <a:p>
          <a:endParaRPr lang="es-CO"/>
        </a:p>
      </dgm:t>
    </dgm:pt>
    <dgm:pt modelId="{48DAA08B-34CE-4E43-A45A-EB5A0BBE6B16}" type="sibTrans" cxnId="{2B20357B-32A7-4D43-ACAD-6AEE4D4ECADC}">
      <dgm:prSet/>
      <dgm:spPr/>
      <dgm:t>
        <a:bodyPr/>
        <a:lstStyle/>
        <a:p>
          <a:endParaRPr lang="es-CO"/>
        </a:p>
      </dgm:t>
    </dgm:pt>
    <dgm:pt modelId="{89AA41BD-8547-1444-BE02-8B7B074762CF}" type="pres">
      <dgm:prSet presAssocID="{E74C9EB3-C8A4-0246-B3BD-0A3864AA97A7}" presName="Name0" presStyleCnt="0">
        <dgm:presLayoutVars>
          <dgm:chMax val="5"/>
          <dgm:chPref val="5"/>
          <dgm:dir/>
          <dgm:animLvl val="lvl"/>
        </dgm:presLayoutVars>
      </dgm:prSet>
      <dgm:spPr/>
      <dgm:t>
        <a:bodyPr/>
        <a:lstStyle/>
        <a:p>
          <a:endParaRPr lang="es-ES"/>
        </a:p>
      </dgm:t>
    </dgm:pt>
    <dgm:pt modelId="{1F4B886B-C3A5-7848-AADE-065D8CD76F0D}" type="pres">
      <dgm:prSet presAssocID="{B816124F-FAD5-E64F-A2EA-47F992B409FF}" presName="parentText1" presStyleLbl="node1" presStyleIdx="0" presStyleCnt="4" custLinFactNeighborX="-297" custLinFactNeighborY="-1598">
        <dgm:presLayoutVars>
          <dgm:chMax/>
          <dgm:chPref val="3"/>
          <dgm:bulletEnabled val="1"/>
        </dgm:presLayoutVars>
      </dgm:prSet>
      <dgm:spPr/>
      <dgm:t>
        <a:bodyPr/>
        <a:lstStyle/>
        <a:p>
          <a:endParaRPr lang="es-ES"/>
        </a:p>
      </dgm:t>
    </dgm:pt>
    <dgm:pt modelId="{05F00665-67FB-9645-8772-59E8F675BBD8}" type="pres">
      <dgm:prSet presAssocID="{B816124F-FAD5-E64F-A2EA-47F992B409FF}" presName="childText1" presStyleLbl="solidAlignAcc1" presStyleIdx="0" presStyleCnt="4">
        <dgm:presLayoutVars>
          <dgm:chMax val="0"/>
          <dgm:chPref val="0"/>
          <dgm:bulletEnabled val="1"/>
        </dgm:presLayoutVars>
      </dgm:prSet>
      <dgm:spPr/>
      <dgm:t>
        <a:bodyPr/>
        <a:lstStyle/>
        <a:p>
          <a:endParaRPr lang="es-ES"/>
        </a:p>
      </dgm:t>
    </dgm:pt>
    <dgm:pt modelId="{4B2AC6CE-C216-724B-870B-4299ACD1DFC1}" type="pres">
      <dgm:prSet presAssocID="{89BE8E64-E322-094C-9AB6-977C0B080795}" presName="parentText2" presStyleLbl="node1" presStyleIdx="1" presStyleCnt="4">
        <dgm:presLayoutVars>
          <dgm:chMax/>
          <dgm:chPref val="3"/>
          <dgm:bulletEnabled val="1"/>
        </dgm:presLayoutVars>
      </dgm:prSet>
      <dgm:spPr/>
      <dgm:t>
        <a:bodyPr/>
        <a:lstStyle/>
        <a:p>
          <a:endParaRPr lang="es-ES"/>
        </a:p>
      </dgm:t>
    </dgm:pt>
    <dgm:pt modelId="{B488EBD2-A3E6-1842-8CF3-B88EBCA371D0}" type="pres">
      <dgm:prSet presAssocID="{89BE8E64-E322-094C-9AB6-977C0B080795}" presName="childText2" presStyleLbl="solidAlignAcc1" presStyleIdx="1" presStyleCnt="4">
        <dgm:presLayoutVars>
          <dgm:chMax val="0"/>
          <dgm:chPref val="0"/>
          <dgm:bulletEnabled val="1"/>
        </dgm:presLayoutVars>
      </dgm:prSet>
      <dgm:spPr/>
      <dgm:t>
        <a:bodyPr/>
        <a:lstStyle/>
        <a:p>
          <a:endParaRPr lang="es-ES"/>
        </a:p>
      </dgm:t>
    </dgm:pt>
    <dgm:pt modelId="{657CD90E-8FC6-6940-86D2-BA7C87E6FB71}" type="pres">
      <dgm:prSet presAssocID="{635C46F0-4CC4-D245-A405-A52845DD764B}" presName="parentText3" presStyleLbl="node1" presStyleIdx="2" presStyleCnt="4">
        <dgm:presLayoutVars>
          <dgm:chMax/>
          <dgm:chPref val="3"/>
          <dgm:bulletEnabled val="1"/>
        </dgm:presLayoutVars>
      </dgm:prSet>
      <dgm:spPr/>
      <dgm:t>
        <a:bodyPr/>
        <a:lstStyle/>
        <a:p>
          <a:endParaRPr lang="es-ES"/>
        </a:p>
      </dgm:t>
    </dgm:pt>
    <dgm:pt modelId="{C660E645-C39F-7941-84E4-27136E4E9DF5}" type="pres">
      <dgm:prSet presAssocID="{635C46F0-4CC4-D245-A405-A52845DD764B}" presName="childText3" presStyleLbl="solidAlignAcc1" presStyleIdx="2" presStyleCnt="4">
        <dgm:presLayoutVars>
          <dgm:chMax val="0"/>
          <dgm:chPref val="0"/>
          <dgm:bulletEnabled val="1"/>
        </dgm:presLayoutVars>
      </dgm:prSet>
      <dgm:spPr/>
      <dgm:t>
        <a:bodyPr/>
        <a:lstStyle/>
        <a:p>
          <a:endParaRPr lang="es-ES"/>
        </a:p>
      </dgm:t>
    </dgm:pt>
    <dgm:pt modelId="{81944192-2649-064F-A68D-B27BA0B53DDA}" type="pres">
      <dgm:prSet presAssocID="{3A04FC6C-3554-FF49-A307-F8A13015262E}" presName="parentText4" presStyleLbl="node1" presStyleIdx="3" presStyleCnt="4">
        <dgm:presLayoutVars>
          <dgm:chMax/>
          <dgm:chPref val="3"/>
          <dgm:bulletEnabled val="1"/>
        </dgm:presLayoutVars>
      </dgm:prSet>
      <dgm:spPr/>
      <dgm:t>
        <a:bodyPr/>
        <a:lstStyle/>
        <a:p>
          <a:endParaRPr lang="es-ES"/>
        </a:p>
      </dgm:t>
    </dgm:pt>
    <dgm:pt modelId="{B1FFCCCF-8398-B940-9FC3-0EC3709A68BD}" type="pres">
      <dgm:prSet presAssocID="{3A04FC6C-3554-FF49-A307-F8A13015262E}" presName="childText4" presStyleLbl="solidAlignAcc1" presStyleIdx="3" presStyleCnt="4">
        <dgm:presLayoutVars>
          <dgm:chMax val="0"/>
          <dgm:chPref val="0"/>
          <dgm:bulletEnabled val="1"/>
        </dgm:presLayoutVars>
      </dgm:prSet>
      <dgm:spPr/>
      <dgm:t>
        <a:bodyPr/>
        <a:lstStyle/>
        <a:p>
          <a:endParaRPr lang="es-ES"/>
        </a:p>
      </dgm:t>
    </dgm:pt>
  </dgm:ptLst>
  <dgm:cxnLst>
    <dgm:cxn modelId="{48696C72-2EA3-4631-A100-75BC014CAF70}" type="presOf" srcId="{9FF082E6-F74D-4D40-A258-E1D2E82EC0E7}" destId="{C660E645-C39F-7941-84E4-27136E4E9DF5}" srcOrd="0" destOrd="6" presId="urn:microsoft.com/office/officeart/2009/3/layout/IncreasingArrowsProcess"/>
    <dgm:cxn modelId="{C0F8FF42-7620-5E4A-B2B2-542160124FC6}" srcId="{E74C9EB3-C8A4-0246-B3BD-0A3864AA97A7}" destId="{3A04FC6C-3554-FF49-A307-F8A13015262E}" srcOrd="3" destOrd="0" parTransId="{49E3D6BF-33DD-BC42-A0A7-95D2F5BDB322}" sibTransId="{DE92569B-FDB3-A94F-9285-F8F94A482A00}"/>
    <dgm:cxn modelId="{06A022FD-A8CD-4BBE-AFCB-76F95C56996D}" type="presOf" srcId="{EFD88182-B623-6D4D-9DFE-ACAE988C7CB7}" destId="{C660E645-C39F-7941-84E4-27136E4E9DF5}" srcOrd="0" destOrd="0" presId="urn:microsoft.com/office/officeart/2009/3/layout/IncreasingArrowsProcess"/>
    <dgm:cxn modelId="{88B0F613-0004-004D-8757-0356758B9B6C}" srcId="{89BE8E64-E322-094C-9AB6-977C0B080795}" destId="{6C2062AE-2D04-0B43-8E40-A304A4DF3A2A}" srcOrd="0" destOrd="0" parTransId="{43678316-19E6-2F49-A602-9FC7DE5E7EF3}" sibTransId="{CECD337A-00CD-5044-8E05-78E2C3B31CDA}"/>
    <dgm:cxn modelId="{1074489C-02C8-2C48-87DB-2E09EBFA2535}" srcId="{E74C9EB3-C8A4-0246-B3BD-0A3864AA97A7}" destId="{635C46F0-4CC4-D245-A405-A52845DD764B}" srcOrd="2" destOrd="0" parTransId="{FE48A3F1-0679-674F-B669-ED2A534CB7EB}" sibTransId="{A402B3F6-F873-A942-96BA-915744E2CD24}"/>
    <dgm:cxn modelId="{E89523B0-8730-44BC-922F-FD4D9793EA5D}" type="presOf" srcId="{3A04FC6C-3554-FF49-A307-F8A13015262E}" destId="{81944192-2649-064F-A68D-B27BA0B53DDA}" srcOrd="0" destOrd="0" presId="urn:microsoft.com/office/officeart/2009/3/layout/IncreasingArrowsProcess"/>
    <dgm:cxn modelId="{23F3DF94-C307-4865-84FD-0472E9ECB323}" type="presOf" srcId="{635C46F0-4CC4-D245-A405-A52845DD764B}" destId="{657CD90E-8FC6-6940-86D2-BA7C87E6FB71}" srcOrd="0" destOrd="0" presId="urn:microsoft.com/office/officeart/2009/3/layout/IncreasingArrowsProcess"/>
    <dgm:cxn modelId="{3C363E33-1AD4-4E80-9915-14C3001DE26A}" type="presOf" srcId="{08512DE7-147E-AE40-A297-B56303D10415}" destId="{05F00665-67FB-9645-8772-59E8F675BBD8}" srcOrd="0" destOrd="0" presId="urn:microsoft.com/office/officeart/2009/3/layout/IncreasingArrowsProcess"/>
    <dgm:cxn modelId="{5907005A-5A09-F346-9DFC-189F5E35B642}" srcId="{635C46F0-4CC4-D245-A405-A52845DD764B}" destId="{EFD88182-B623-6D4D-9DFE-ACAE988C7CB7}" srcOrd="0" destOrd="0" parTransId="{E5EE3B10-7BD3-D94A-AAED-C802ADAE206D}" sibTransId="{52B4AB80-7A75-2F48-960F-8E144F772FD6}"/>
    <dgm:cxn modelId="{C7C71DAF-1453-448F-B4B5-6E9B12EE84CE}" type="presOf" srcId="{F0DD5DFC-ECA6-4C0A-A359-0392A7FF8B6D}" destId="{C660E645-C39F-7941-84E4-27136E4E9DF5}" srcOrd="0" destOrd="4" presId="urn:microsoft.com/office/officeart/2009/3/layout/IncreasingArrowsProcess"/>
    <dgm:cxn modelId="{25F021E4-3118-4D20-9B63-CE6D82A0DAE4}" type="presOf" srcId="{6CA9E402-8DB6-49D6-912C-E512E604BB5C}" destId="{C660E645-C39F-7941-84E4-27136E4E9DF5}" srcOrd="0" destOrd="3" presId="urn:microsoft.com/office/officeart/2009/3/layout/IncreasingArrowsProcess"/>
    <dgm:cxn modelId="{44EB6826-C004-6044-9279-CCB36B2616EC}" srcId="{B816124F-FAD5-E64F-A2EA-47F992B409FF}" destId="{08512DE7-147E-AE40-A297-B56303D10415}" srcOrd="0" destOrd="0" parTransId="{BBD26944-1691-9944-86AE-26B08D582418}" sibTransId="{E467BBB7-960C-5644-BA60-08A146382F4C}"/>
    <dgm:cxn modelId="{013A3CA6-7995-4170-9FBE-6DF8A9217F10}" srcId="{635C46F0-4CC4-D245-A405-A52845DD764B}" destId="{F0DD5DFC-ECA6-4C0A-A359-0392A7FF8B6D}" srcOrd="4" destOrd="0" parTransId="{044B7A25-C240-4216-8EA8-E7283641EE06}" sibTransId="{BE49921D-EF2A-4BB4-874E-1EF999453FE5}"/>
    <dgm:cxn modelId="{E8CAC21E-A909-4BF4-AEB0-81A66B135B57}" srcId="{635C46F0-4CC4-D245-A405-A52845DD764B}" destId="{719C58FE-2850-4F3E-8726-31E96F4F2807}" srcOrd="5" destOrd="0" parTransId="{2B8C44B5-3F1C-47B5-9244-0266AE1851D3}" sibTransId="{C2921914-886A-4A83-A750-96A51E4592B4}"/>
    <dgm:cxn modelId="{7EB5B1B3-5AD6-465F-9915-E49983293D7B}" type="presOf" srcId="{B816124F-FAD5-E64F-A2EA-47F992B409FF}" destId="{1F4B886B-C3A5-7848-AADE-065D8CD76F0D}" srcOrd="0" destOrd="0" presId="urn:microsoft.com/office/officeart/2009/3/layout/IncreasingArrowsProcess"/>
    <dgm:cxn modelId="{A773AB1D-7556-4418-8A8D-A8D5E5BDF114}" type="presOf" srcId="{264EBB3F-F180-45BA-9260-600F25F013F0}" destId="{C660E645-C39F-7941-84E4-27136E4E9DF5}" srcOrd="0" destOrd="1" presId="urn:microsoft.com/office/officeart/2009/3/layout/IncreasingArrowsProcess"/>
    <dgm:cxn modelId="{2B20357B-32A7-4D43-ACAD-6AEE4D4ECADC}" srcId="{635C46F0-4CC4-D245-A405-A52845DD764B}" destId="{9FF082E6-F74D-4D40-A258-E1D2E82EC0E7}" srcOrd="6" destOrd="0" parTransId="{246FD5EB-AD36-4784-AE55-409513B78299}" sibTransId="{48DAA08B-34CE-4E43-A45A-EB5A0BBE6B16}"/>
    <dgm:cxn modelId="{97516D83-EBB1-43AF-A4ED-24A8359023CA}" type="presOf" srcId="{89BE8E64-E322-094C-9AB6-977C0B080795}" destId="{4B2AC6CE-C216-724B-870B-4299ACD1DFC1}" srcOrd="0" destOrd="0" presId="urn:microsoft.com/office/officeart/2009/3/layout/IncreasingArrowsProcess"/>
    <dgm:cxn modelId="{215F3C16-D109-4A5B-8BF8-492C9F24CF38}" type="presOf" srcId="{6C2062AE-2D04-0B43-8E40-A304A4DF3A2A}" destId="{B488EBD2-A3E6-1842-8CF3-B88EBCA371D0}" srcOrd="0" destOrd="0" presId="urn:microsoft.com/office/officeart/2009/3/layout/IncreasingArrowsProcess"/>
    <dgm:cxn modelId="{20B5839D-BCB5-4283-90BB-3975826B9C0D}" srcId="{635C46F0-4CC4-D245-A405-A52845DD764B}" destId="{84B66937-525B-4E2B-9BC9-D7DA6628B22E}" srcOrd="2" destOrd="0" parTransId="{8AE52A0D-5FD5-4208-BAE7-9157E7E65C4C}" sibTransId="{CE6DC32C-CD68-4C24-B8E6-11C1CF90DEC5}"/>
    <dgm:cxn modelId="{BA0F17A2-1EF1-E542-A3B7-26A21DC29F8A}" srcId="{E74C9EB3-C8A4-0246-B3BD-0A3864AA97A7}" destId="{89BE8E64-E322-094C-9AB6-977C0B080795}" srcOrd="1" destOrd="0" parTransId="{0E593B06-1DA1-524F-90B0-C30EA72305A5}" sibTransId="{82D38545-906C-A942-B323-6E1A825C477D}"/>
    <dgm:cxn modelId="{85ED4518-443F-49E0-AD73-93B982D77DAE}" type="presOf" srcId="{84B66937-525B-4E2B-9BC9-D7DA6628B22E}" destId="{C660E645-C39F-7941-84E4-27136E4E9DF5}" srcOrd="0" destOrd="2" presId="urn:microsoft.com/office/officeart/2009/3/layout/IncreasingArrowsProcess"/>
    <dgm:cxn modelId="{05661483-65CA-484A-A1D5-9FB1537CEBAB}" type="presOf" srcId="{E74C9EB3-C8A4-0246-B3BD-0A3864AA97A7}" destId="{89AA41BD-8547-1444-BE02-8B7B074762CF}" srcOrd="0" destOrd="0" presId="urn:microsoft.com/office/officeart/2009/3/layout/IncreasingArrowsProcess"/>
    <dgm:cxn modelId="{468814AD-D353-4F27-A634-90A1458DEEF5}" srcId="{635C46F0-4CC4-D245-A405-A52845DD764B}" destId="{6CA9E402-8DB6-49D6-912C-E512E604BB5C}" srcOrd="3" destOrd="0" parTransId="{893674C5-9CD1-47D6-8603-63838B0D8ABB}" sibTransId="{05D18D70-E3CC-4B25-9EB0-E16178B64FCD}"/>
    <dgm:cxn modelId="{F757A692-B628-4A46-9787-6A01B36477B6}" srcId="{E74C9EB3-C8A4-0246-B3BD-0A3864AA97A7}" destId="{B816124F-FAD5-E64F-A2EA-47F992B409FF}" srcOrd="0" destOrd="0" parTransId="{B84DF8B9-AECA-2C48-8295-42C8FEB8A481}" sibTransId="{5DE48B14-0DD1-5B47-BA53-ECFD856FF2E5}"/>
    <dgm:cxn modelId="{32CF38C5-3F46-49A2-8ECC-D62FF86BC3E9}" type="presOf" srcId="{719C58FE-2850-4F3E-8726-31E96F4F2807}" destId="{C660E645-C39F-7941-84E4-27136E4E9DF5}" srcOrd="0" destOrd="5" presId="urn:microsoft.com/office/officeart/2009/3/layout/IncreasingArrowsProcess"/>
    <dgm:cxn modelId="{D132CC1C-B20A-470D-94C3-53A3F10ECB67}" type="presOf" srcId="{9EE943BE-363A-CD4B-AE5D-1AB30C481C60}" destId="{B1FFCCCF-8398-B940-9FC3-0EC3709A68BD}" srcOrd="0" destOrd="0" presId="urn:microsoft.com/office/officeart/2009/3/layout/IncreasingArrowsProcess"/>
    <dgm:cxn modelId="{6588450C-93BB-400C-AABB-EE06BCEE64D1}" srcId="{635C46F0-4CC4-D245-A405-A52845DD764B}" destId="{264EBB3F-F180-45BA-9260-600F25F013F0}" srcOrd="1" destOrd="0" parTransId="{FD3931A4-FB4E-4F6E-A9DF-D5DE15B2F6E9}" sibTransId="{EE8ADB9A-D298-4C73-A8E3-8110A64291E3}"/>
    <dgm:cxn modelId="{2BC04186-EFAE-654F-87AB-CCB969F049B8}" srcId="{3A04FC6C-3554-FF49-A307-F8A13015262E}" destId="{9EE943BE-363A-CD4B-AE5D-1AB30C481C60}" srcOrd="0" destOrd="0" parTransId="{D0777744-7F42-C245-8C29-36CA04A72EAE}" sibTransId="{A0D6F0C5-9F25-574B-9FDB-681446E6C37E}"/>
    <dgm:cxn modelId="{2499E451-0798-4C4D-BE0B-FE69997B56FE}" type="presParOf" srcId="{89AA41BD-8547-1444-BE02-8B7B074762CF}" destId="{1F4B886B-C3A5-7848-AADE-065D8CD76F0D}" srcOrd="0" destOrd="0" presId="urn:microsoft.com/office/officeart/2009/3/layout/IncreasingArrowsProcess"/>
    <dgm:cxn modelId="{A45E7B2C-3A4C-4DB9-BC8F-FA1F801E7DBD}" type="presParOf" srcId="{89AA41BD-8547-1444-BE02-8B7B074762CF}" destId="{05F00665-67FB-9645-8772-59E8F675BBD8}" srcOrd="1" destOrd="0" presId="urn:microsoft.com/office/officeart/2009/3/layout/IncreasingArrowsProcess"/>
    <dgm:cxn modelId="{13DB074D-D500-42A2-BBE7-7C3B427AE3E2}" type="presParOf" srcId="{89AA41BD-8547-1444-BE02-8B7B074762CF}" destId="{4B2AC6CE-C216-724B-870B-4299ACD1DFC1}" srcOrd="2" destOrd="0" presId="urn:microsoft.com/office/officeart/2009/3/layout/IncreasingArrowsProcess"/>
    <dgm:cxn modelId="{8852FD02-4565-4F13-A42B-79E180439E3E}" type="presParOf" srcId="{89AA41BD-8547-1444-BE02-8B7B074762CF}" destId="{B488EBD2-A3E6-1842-8CF3-B88EBCA371D0}" srcOrd="3" destOrd="0" presId="urn:microsoft.com/office/officeart/2009/3/layout/IncreasingArrowsProcess"/>
    <dgm:cxn modelId="{F0B4954F-FAB2-4B8E-9C1F-25FC778C4BAE}" type="presParOf" srcId="{89AA41BD-8547-1444-BE02-8B7B074762CF}" destId="{657CD90E-8FC6-6940-86D2-BA7C87E6FB71}" srcOrd="4" destOrd="0" presId="urn:microsoft.com/office/officeart/2009/3/layout/IncreasingArrowsProcess"/>
    <dgm:cxn modelId="{D5EE8226-798C-450A-B395-126C92F5F28A}" type="presParOf" srcId="{89AA41BD-8547-1444-BE02-8B7B074762CF}" destId="{C660E645-C39F-7941-84E4-27136E4E9DF5}" srcOrd="5" destOrd="0" presId="urn:microsoft.com/office/officeart/2009/3/layout/IncreasingArrowsProcess"/>
    <dgm:cxn modelId="{0F9FAA4B-935A-4FE4-8FA8-63394F1AE27A}" type="presParOf" srcId="{89AA41BD-8547-1444-BE02-8B7B074762CF}" destId="{81944192-2649-064F-A68D-B27BA0B53DDA}" srcOrd="6" destOrd="0" presId="urn:microsoft.com/office/officeart/2009/3/layout/IncreasingArrowsProcess"/>
    <dgm:cxn modelId="{CB5DBA19-BDE9-489B-9E45-4A17AA857D62}" type="presParOf" srcId="{89AA41BD-8547-1444-BE02-8B7B074762CF}" destId="{B1FFCCCF-8398-B940-9FC3-0EC3709A68BD}" srcOrd="7"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B10AC-800E-194D-AAF4-3F011EABD742}" type="doc">
      <dgm:prSet loTypeId="urn:microsoft.com/office/officeart/2005/8/layout/hierarchy6" loCatId="" qsTypeId="urn:microsoft.com/office/officeart/2005/8/quickstyle/simple3" qsCatId="simple" csTypeId="urn:microsoft.com/office/officeart/2005/8/colors/colorful1#3" csCatId="colorful" phldr="1"/>
      <dgm:spPr/>
      <dgm:t>
        <a:bodyPr/>
        <a:lstStyle/>
        <a:p>
          <a:endParaRPr lang="es-ES"/>
        </a:p>
      </dgm:t>
    </dgm:pt>
    <dgm:pt modelId="{FF4C8DEB-818B-6C4C-84E4-4217C6DC5782}">
      <dgm:prSet phldrT="[Texto]" custT="1"/>
      <dgm:spPr/>
      <dgm:t>
        <a:bodyPr/>
        <a:lstStyle/>
        <a:p>
          <a:r>
            <a:rPr lang="es-ES" sz="1800" dirty="0" smtClean="0"/>
            <a:t>PIDI</a:t>
          </a:r>
          <a:endParaRPr lang="es-ES" sz="1800" dirty="0"/>
        </a:p>
      </dgm:t>
    </dgm:pt>
    <dgm:pt modelId="{68E64300-C1B9-6D4C-8E7E-DFDCE08E82B0}" type="parTrans" cxnId="{C317B83A-51FB-F441-9B69-75F511EA76AA}">
      <dgm:prSet/>
      <dgm:spPr/>
      <dgm:t>
        <a:bodyPr/>
        <a:lstStyle/>
        <a:p>
          <a:endParaRPr lang="es-ES"/>
        </a:p>
      </dgm:t>
    </dgm:pt>
    <dgm:pt modelId="{9A002E89-F5E7-AD4B-9532-0774CF858BB8}" type="sibTrans" cxnId="{C317B83A-51FB-F441-9B69-75F511EA76AA}">
      <dgm:prSet/>
      <dgm:spPr/>
      <dgm:t>
        <a:bodyPr/>
        <a:lstStyle/>
        <a:p>
          <a:endParaRPr lang="es-ES"/>
        </a:p>
      </dgm:t>
    </dgm:pt>
    <dgm:pt modelId="{C759157C-89EA-BA4D-963D-D09418E01F78}">
      <dgm:prSet phldrT="[Texto]" custT="1"/>
      <dgm:spPr/>
      <dgm:t>
        <a:bodyPr/>
        <a:lstStyle/>
        <a:p>
          <a:r>
            <a:rPr lang="es-ES" sz="1800" dirty="0" smtClean="0"/>
            <a:t>28 Proyectos</a:t>
          </a:r>
          <a:endParaRPr lang="es-ES" sz="1800" dirty="0"/>
        </a:p>
      </dgm:t>
    </dgm:pt>
    <dgm:pt modelId="{0BF5BF9F-21E6-4947-B10C-9B46DFBB5BEB}" type="parTrans" cxnId="{A39857FD-8E3F-F14D-99EE-F412EBB07ADE}">
      <dgm:prSet/>
      <dgm:spPr/>
      <dgm:t>
        <a:bodyPr/>
        <a:lstStyle/>
        <a:p>
          <a:endParaRPr lang="es-ES"/>
        </a:p>
      </dgm:t>
    </dgm:pt>
    <dgm:pt modelId="{19D09687-8D99-B844-8203-1E45B153C1A3}" type="sibTrans" cxnId="{A39857FD-8E3F-F14D-99EE-F412EBB07ADE}">
      <dgm:prSet/>
      <dgm:spPr/>
      <dgm:t>
        <a:bodyPr/>
        <a:lstStyle/>
        <a:p>
          <a:endParaRPr lang="es-ES"/>
        </a:p>
      </dgm:t>
    </dgm:pt>
    <dgm:pt modelId="{FE26762C-136F-A842-87D5-1AA4345A3663}">
      <dgm:prSet phldrT="[Texto]" custT="1"/>
      <dgm:spPr/>
      <dgm:t>
        <a:bodyPr/>
        <a:lstStyle/>
        <a:p>
          <a:r>
            <a:rPr lang="es-ES" sz="1800" dirty="0" smtClean="0"/>
            <a:t>14 Programas</a:t>
          </a:r>
          <a:endParaRPr lang="es-ES" sz="1800" dirty="0"/>
        </a:p>
      </dgm:t>
    </dgm:pt>
    <dgm:pt modelId="{6B4A6D87-75F0-8B42-A63E-2D93024E9504}" type="parTrans" cxnId="{81ACD2FF-5BCE-2347-A70D-095E77BC8F51}">
      <dgm:prSet/>
      <dgm:spPr/>
      <dgm:t>
        <a:bodyPr/>
        <a:lstStyle/>
        <a:p>
          <a:endParaRPr lang="es-ES"/>
        </a:p>
      </dgm:t>
    </dgm:pt>
    <dgm:pt modelId="{C2E5B9E9-20C2-1044-97F7-0A17A1954871}" type="sibTrans" cxnId="{81ACD2FF-5BCE-2347-A70D-095E77BC8F51}">
      <dgm:prSet/>
      <dgm:spPr/>
      <dgm:t>
        <a:bodyPr/>
        <a:lstStyle/>
        <a:p>
          <a:endParaRPr lang="es-ES"/>
        </a:p>
      </dgm:t>
    </dgm:pt>
    <dgm:pt modelId="{E07CEAF0-48FE-1B4C-AAD9-A8D093760448}">
      <dgm:prSet phldrT="[Texto]"/>
      <dgm:spPr/>
      <dgm:t>
        <a:bodyPr/>
        <a:lstStyle/>
        <a:p>
          <a:r>
            <a:rPr lang="es-ES" dirty="0" smtClean="0"/>
            <a:t>Nivel Estratégico</a:t>
          </a:r>
          <a:endParaRPr lang="es-ES" dirty="0"/>
        </a:p>
      </dgm:t>
    </dgm:pt>
    <dgm:pt modelId="{9DA06916-767A-6449-9C40-BA03E3122ECC}" type="parTrans" cxnId="{BF40633C-F38A-6245-BCFC-6C08EB021A2E}">
      <dgm:prSet/>
      <dgm:spPr/>
      <dgm:t>
        <a:bodyPr/>
        <a:lstStyle/>
        <a:p>
          <a:endParaRPr lang="es-ES"/>
        </a:p>
      </dgm:t>
    </dgm:pt>
    <dgm:pt modelId="{098A9EF1-16EA-F548-9F43-4E9A87849038}" type="sibTrans" cxnId="{BF40633C-F38A-6245-BCFC-6C08EB021A2E}">
      <dgm:prSet/>
      <dgm:spPr/>
      <dgm:t>
        <a:bodyPr/>
        <a:lstStyle/>
        <a:p>
          <a:endParaRPr lang="es-ES"/>
        </a:p>
      </dgm:t>
    </dgm:pt>
    <dgm:pt modelId="{6CB5769E-8523-5341-B239-D275D2BFB7F4}">
      <dgm:prSet phldrT="[Texto]"/>
      <dgm:spPr/>
      <dgm:t>
        <a:bodyPr/>
        <a:lstStyle/>
        <a:p>
          <a:r>
            <a:rPr lang="es-ES" dirty="0" smtClean="0"/>
            <a:t>Nivel Operativo</a:t>
          </a:r>
          <a:endParaRPr lang="es-ES" dirty="0"/>
        </a:p>
      </dgm:t>
    </dgm:pt>
    <dgm:pt modelId="{14180B3E-5982-1847-9036-1AFFDE20F017}" type="parTrans" cxnId="{6D1A8D4D-9385-D94B-B3FF-24C7A3953349}">
      <dgm:prSet/>
      <dgm:spPr/>
      <dgm:t>
        <a:bodyPr/>
        <a:lstStyle/>
        <a:p>
          <a:endParaRPr lang="es-ES"/>
        </a:p>
      </dgm:t>
    </dgm:pt>
    <dgm:pt modelId="{336DE341-EB2F-E943-BC39-61860DDA5319}" type="sibTrans" cxnId="{6D1A8D4D-9385-D94B-B3FF-24C7A3953349}">
      <dgm:prSet/>
      <dgm:spPr/>
      <dgm:t>
        <a:bodyPr/>
        <a:lstStyle/>
        <a:p>
          <a:endParaRPr lang="es-ES"/>
        </a:p>
      </dgm:t>
    </dgm:pt>
    <dgm:pt modelId="{7766EA35-D469-954E-A7EF-E705D769A057}">
      <dgm:prSet phldrT="[Texto]"/>
      <dgm:spPr/>
      <dgm:t>
        <a:bodyPr/>
        <a:lstStyle/>
        <a:p>
          <a:r>
            <a:rPr lang="es-ES" dirty="0" smtClean="0"/>
            <a:t>Nivel Táctico</a:t>
          </a:r>
          <a:endParaRPr lang="es-ES" dirty="0"/>
        </a:p>
      </dgm:t>
    </dgm:pt>
    <dgm:pt modelId="{4ACA1371-A7D7-E342-BA6E-49ABF6CF799C}" type="parTrans" cxnId="{3014CA46-44FA-3C43-9300-FEDD0A5B1F53}">
      <dgm:prSet/>
      <dgm:spPr/>
      <dgm:t>
        <a:bodyPr/>
        <a:lstStyle/>
        <a:p>
          <a:endParaRPr lang="es-ES"/>
        </a:p>
      </dgm:t>
    </dgm:pt>
    <dgm:pt modelId="{B896BAE2-0563-5245-8341-E58E53CE8677}" type="sibTrans" cxnId="{3014CA46-44FA-3C43-9300-FEDD0A5B1F53}">
      <dgm:prSet/>
      <dgm:spPr/>
      <dgm:t>
        <a:bodyPr/>
        <a:lstStyle/>
        <a:p>
          <a:endParaRPr lang="es-ES"/>
        </a:p>
      </dgm:t>
    </dgm:pt>
    <dgm:pt modelId="{92150BC7-0CB6-BD4B-9824-A36BBFE91DD9}" type="pres">
      <dgm:prSet presAssocID="{E8FB10AC-800E-194D-AAF4-3F011EABD742}" presName="mainComposite" presStyleCnt="0">
        <dgm:presLayoutVars>
          <dgm:chPref val="1"/>
          <dgm:dir/>
          <dgm:animOne val="branch"/>
          <dgm:animLvl val="lvl"/>
          <dgm:resizeHandles val="exact"/>
        </dgm:presLayoutVars>
      </dgm:prSet>
      <dgm:spPr/>
      <dgm:t>
        <a:bodyPr/>
        <a:lstStyle/>
        <a:p>
          <a:endParaRPr lang="es-ES"/>
        </a:p>
      </dgm:t>
    </dgm:pt>
    <dgm:pt modelId="{963E4C3C-C194-434E-95AC-B935BA55EF3B}" type="pres">
      <dgm:prSet presAssocID="{E8FB10AC-800E-194D-AAF4-3F011EABD742}" presName="hierFlow" presStyleCnt="0"/>
      <dgm:spPr/>
      <dgm:t>
        <a:bodyPr/>
        <a:lstStyle/>
        <a:p>
          <a:endParaRPr lang="es-CO"/>
        </a:p>
      </dgm:t>
    </dgm:pt>
    <dgm:pt modelId="{8E4C312D-C22F-9C41-9583-1E613366FFC0}" type="pres">
      <dgm:prSet presAssocID="{E8FB10AC-800E-194D-AAF4-3F011EABD742}" presName="firstBuf" presStyleCnt="0"/>
      <dgm:spPr/>
      <dgm:t>
        <a:bodyPr/>
        <a:lstStyle/>
        <a:p>
          <a:endParaRPr lang="es-CO"/>
        </a:p>
      </dgm:t>
    </dgm:pt>
    <dgm:pt modelId="{05B8AF30-6C52-2546-8CD6-BCC0D81C2C1E}" type="pres">
      <dgm:prSet presAssocID="{E8FB10AC-800E-194D-AAF4-3F011EABD742}" presName="hierChild1" presStyleCnt="0">
        <dgm:presLayoutVars>
          <dgm:chPref val="1"/>
          <dgm:animOne val="branch"/>
          <dgm:animLvl val="lvl"/>
        </dgm:presLayoutVars>
      </dgm:prSet>
      <dgm:spPr/>
      <dgm:t>
        <a:bodyPr/>
        <a:lstStyle/>
        <a:p>
          <a:endParaRPr lang="es-CO"/>
        </a:p>
      </dgm:t>
    </dgm:pt>
    <dgm:pt modelId="{587F03B9-EC01-0D4C-9706-BE38AEBC38AF}" type="pres">
      <dgm:prSet presAssocID="{FF4C8DEB-818B-6C4C-84E4-4217C6DC5782}" presName="Name14" presStyleCnt="0"/>
      <dgm:spPr/>
      <dgm:t>
        <a:bodyPr/>
        <a:lstStyle/>
        <a:p>
          <a:endParaRPr lang="es-CO"/>
        </a:p>
      </dgm:t>
    </dgm:pt>
    <dgm:pt modelId="{125543CA-EA14-734F-9EA6-436FE8F98163}" type="pres">
      <dgm:prSet presAssocID="{FF4C8DEB-818B-6C4C-84E4-4217C6DC5782}" presName="level1Shape" presStyleLbl="node0" presStyleIdx="0" presStyleCnt="1" custScaleX="300124" custLinFactNeighborX="-802" custLinFactNeighborY="-3355">
        <dgm:presLayoutVars>
          <dgm:chPref val="3"/>
        </dgm:presLayoutVars>
      </dgm:prSet>
      <dgm:spPr/>
      <dgm:t>
        <a:bodyPr/>
        <a:lstStyle/>
        <a:p>
          <a:endParaRPr lang="es-ES"/>
        </a:p>
      </dgm:t>
    </dgm:pt>
    <dgm:pt modelId="{25DA1E84-637A-4447-9900-4E66943A0CA2}" type="pres">
      <dgm:prSet presAssocID="{FF4C8DEB-818B-6C4C-84E4-4217C6DC5782}" presName="hierChild2" presStyleCnt="0"/>
      <dgm:spPr/>
      <dgm:t>
        <a:bodyPr/>
        <a:lstStyle/>
        <a:p>
          <a:endParaRPr lang="es-CO"/>
        </a:p>
      </dgm:t>
    </dgm:pt>
    <dgm:pt modelId="{93DD3355-E620-9D4D-AC70-F36E3C041EA4}" type="pres">
      <dgm:prSet presAssocID="{6B4A6D87-75F0-8B42-A63E-2D93024E9504}" presName="Name19" presStyleLbl="parChTrans1D2" presStyleIdx="0" presStyleCnt="1"/>
      <dgm:spPr/>
      <dgm:t>
        <a:bodyPr/>
        <a:lstStyle/>
        <a:p>
          <a:endParaRPr lang="es-ES"/>
        </a:p>
      </dgm:t>
    </dgm:pt>
    <dgm:pt modelId="{44EA59F5-4388-CD4A-8BE3-5BAE8596B57B}" type="pres">
      <dgm:prSet presAssocID="{FE26762C-136F-A842-87D5-1AA4345A3663}" presName="Name21" presStyleCnt="0"/>
      <dgm:spPr/>
      <dgm:t>
        <a:bodyPr/>
        <a:lstStyle/>
        <a:p>
          <a:endParaRPr lang="es-CO"/>
        </a:p>
      </dgm:t>
    </dgm:pt>
    <dgm:pt modelId="{4F195A00-A787-114D-AEF9-7B0FE7694EAC}" type="pres">
      <dgm:prSet presAssocID="{FE26762C-136F-A842-87D5-1AA4345A3663}" presName="level2Shape" presStyleLbl="node2" presStyleIdx="0" presStyleCnt="1" custScaleX="300124"/>
      <dgm:spPr/>
      <dgm:t>
        <a:bodyPr/>
        <a:lstStyle/>
        <a:p>
          <a:endParaRPr lang="es-ES"/>
        </a:p>
      </dgm:t>
    </dgm:pt>
    <dgm:pt modelId="{30FA2F8D-3E20-7E43-B375-B500184A53C9}" type="pres">
      <dgm:prSet presAssocID="{FE26762C-136F-A842-87D5-1AA4345A3663}" presName="hierChild3" presStyleCnt="0"/>
      <dgm:spPr/>
      <dgm:t>
        <a:bodyPr/>
        <a:lstStyle/>
        <a:p>
          <a:endParaRPr lang="es-CO"/>
        </a:p>
      </dgm:t>
    </dgm:pt>
    <dgm:pt modelId="{50CF3E95-E153-3B4F-ABF4-3CA26045AB4C}" type="pres">
      <dgm:prSet presAssocID="{0BF5BF9F-21E6-4947-B10C-9B46DFBB5BEB}" presName="Name19" presStyleLbl="parChTrans1D3" presStyleIdx="0" presStyleCnt="1"/>
      <dgm:spPr/>
      <dgm:t>
        <a:bodyPr/>
        <a:lstStyle/>
        <a:p>
          <a:endParaRPr lang="es-ES"/>
        </a:p>
      </dgm:t>
    </dgm:pt>
    <dgm:pt modelId="{81C54D63-573F-9449-8722-8FF9AA986218}" type="pres">
      <dgm:prSet presAssocID="{C759157C-89EA-BA4D-963D-D09418E01F78}" presName="Name21" presStyleCnt="0"/>
      <dgm:spPr/>
      <dgm:t>
        <a:bodyPr/>
        <a:lstStyle/>
        <a:p>
          <a:endParaRPr lang="es-CO"/>
        </a:p>
      </dgm:t>
    </dgm:pt>
    <dgm:pt modelId="{535180DB-49FC-3E43-A312-43E650F47012}" type="pres">
      <dgm:prSet presAssocID="{C759157C-89EA-BA4D-963D-D09418E01F78}" presName="level2Shape" presStyleLbl="node3" presStyleIdx="0" presStyleCnt="1" custScaleX="300124"/>
      <dgm:spPr/>
      <dgm:t>
        <a:bodyPr/>
        <a:lstStyle/>
        <a:p>
          <a:endParaRPr lang="es-ES"/>
        </a:p>
      </dgm:t>
    </dgm:pt>
    <dgm:pt modelId="{249FBD3A-04B3-2F4E-AF44-7C816174284F}" type="pres">
      <dgm:prSet presAssocID="{C759157C-89EA-BA4D-963D-D09418E01F78}" presName="hierChild3" presStyleCnt="0"/>
      <dgm:spPr/>
      <dgm:t>
        <a:bodyPr/>
        <a:lstStyle/>
        <a:p>
          <a:endParaRPr lang="es-CO"/>
        </a:p>
      </dgm:t>
    </dgm:pt>
    <dgm:pt modelId="{62B34B3C-DFFB-2D4C-B33C-B7A0A213B8E3}" type="pres">
      <dgm:prSet presAssocID="{E8FB10AC-800E-194D-AAF4-3F011EABD742}" presName="bgShapesFlow" presStyleCnt="0"/>
      <dgm:spPr/>
      <dgm:t>
        <a:bodyPr/>
        <a:lstStyle/>
        <a:p>
          <a:endParaRPr lang="es-CO"/>
        </a:p>
      </dgm:t>
    </dgm:pt>
    <dgm:pt modelId="{A2E51CAE-2C24-8247-97C1-4DED16A1252C}" type="pres">
      <dgm:prSet presAssocID="{E07CEAF0-48FE-1B4C-AAD9-A8D093760448}" presName="rectComp" presStyleCnt="0"/>
      <dgm:spPr/>
      <dgm:t>
        <a:bodyPr/>
        <a:lstStyle/>
        <a:p>
          <a:endParaRPr lang="es-CO"/>
        </a:p>
      </dgm:t>
    </dgm:pt>
    <dgm:pt modelId="{8578ED42-F87C-7D4A-9D12-8C66064884DA}" type="pres">
      <dgm:prSet presAssocID="{E07CEAF0-48FE-1B4C-AAD9-A8D093760448}" presName="bgRect" presStyleLbl="bgShp" presStyleIdx="0" presStyleCnt="3"/>
      <dgm:spPr/>
      <dgm:t>
        <a:bodyPr/>
        <a:lstStyle/>
        <a:p>
          <a:endParaRPr lang="es-ES"/>
        </a:p>
      </dgm:t>
    </dgm:pt>
    <dgm:pt modelId="{5D5D9E75-E417-064D-9C3A-88066A77F4A5}" type="pres">
      <dgm:prSet presAssocID="{E07CEAF0-48FE-1B4C-AAD9-A8D093760448}" presName="bgRectTx" presStyleLbl="bgShp" presStyleIdx="0" presStyleCnt="3">
        <dgm:presLayoutVars>
          <dgm:bulletEnabled val="1"/>
        </dgm:presLayoutVars>
      </dgm:prSet>
      <dgm:spPr/>
      <dgm:t>
        <a:bodyPr/>
        <a:lstStyle/>
        <a:p>
          <a:endParaRPr lang="es-ES"/>
        </a:p>
      </dgm:t>
    </dgm:pt>
    <dgm:pt modelId="{55E490D2-6A49-094F-B516-D54789788A69}" type="pres">
      <dgm:prSet presAssocID="{E07CEAF0-48FE-1B4C-AAD9-A8D093760448}" presName="spComp" presStyleCnt="0"/>
      <dgm:spPr/>
      <dgm:t>
        <a:bodyPr/>
        <a:lstStyle/>
        <a:p>
          <a:endParaRPr lang="es-CO"/>
        </a:p>
      </dgm:t>
    </dgm:pt>
    <dgm:pt modelId="{F6E9805A-A109-3F45-88F4-2CDD8BDBB163}" type="pres">
      <dgm:prSet presAssocID="{E07CEAF0-48FE-1B4C-AAD9-A8D093760448}" presName="vSp" presStyleCnt="0"/>
      <dgm:spPr/>
      <dgm:t>
        <a:bodyPr/>
        <a:lstStyle/>
        <a:p>
          <a:endParaRPr lang="es-CO"/>
        </a:p>
      </dgm:t>
    </dgm:pt>
    <dgm:pt modelId="{56A5D9CE-3D8D-2A43-9F91-3AD83A6792BA}" type="pres">
      <dgm:prSet presAssocID="{7766EA35-D469-954E-A7EF-E705D769A057}" presName="rectComp" presStyleCnt="0"/>
      <dgm:spPr/>
      <dgm:t>
        <a:bodyPr/>
        <a:lstStyle/>
        <a:p>
          <a:endParaRPr lang="es-CO"/>
        </a:p>
      </dgm:t>
    </dgm:pt>
    <dgm:pt modelId="{D1B2EAE0-F209-9249-BA8A-B422E37B4DCB}" type="pres">
      <dgm:prSet presAssocID="{7766EA35-D469-954E-A7EF-E705D769A057}" presName="bgRect" presStyleLbl="bgShp" presStyleIdx="1" presStyleCnt="3"/>
      <dgm:spPr/>
      <dgm:t>
        <a:bodyPr/>
        <a:lstStyle/>
        <a:p>
          <a:endParaRPr lang="es-ES"/>
        </a:p>
      </dgm:t>
    </dgm:pt>
    <dgm:pt modelId="{81568555-4D11-D140-95EC-D89F433BC648}" type="pres">
      <dgm:prSet presAssocID="{7766EA35-D469-954E-A7EF-E705D769A057}" presName="bgRectTx" presStyleLbl="bgShp" presStyleIdx="1" presStyleCnt="3">
        <dgm:presLayoutVars>
          <dgm:bulletEnabled val="1"/>
        </dgm:presLayoutVars>
      </dgm:prSet>
      <dgm:spPr/>
      <dgm:t>
        <a:bodyPr/>
        <a:lstStyle/>
        <a:p>
          <a:endParaRPr lang="es-ES"/>
        </a:p>
      </dgm:t>
    </dgm:pt>
    <dgm:pt modelId="{07D5B611-71F8-814B-BFAD-20BACC28DF48}" type="pres">
      <dgm:prSet presAssocID="{7766EA35-D469-954E-A7EF-E705D769A057}" presName="spComp" presStyleCnt="0"/>
      <dgm:spPr/>
      <dgm:t>
        <a:bodyPr/>
        <a:lstStyle/>
        <a:p>
          <a:endParaRPr lang="es-CO"/>
        </a:p>
      </dgm:t>
    </dgm:pt>
    <dgm:pt modelId="{E7DC4FE9-5231-4545-8527-33D506C64554}" type="pres">
      <dgm:prSet presAssocID="{7766EA35-D469-954E-A7EF-E705D769A057}" presName="vSp" presStyleCnt="0"/>
      <dgm:spPr/>
      <dgm:t>
        <a:bodyPr/>
        <a:lstStyle/>
        <a:p>
          <a:endParaRPr lang="es-CO"/>
        </a:p>
      </dgm:t>
    </dgm:pt>
    <dgm:pt modelId="{0F2AE7EA-1B7C-DD40-9D58-C7B8165F5A83}" type="pres">
      <dgm:prSet presAssocID="{6CB5769E-8523-5341-B239-D275D2BFB7F4}" presName="rectComp" presStyleCnt="0"/>
      <dgm:spPr/>
      <dgm:t>
        <a:bodyPr/>
        <a:lstStyle/>
        <a:p>
          <a:endParaRPr lang="es-CO"/>
        </a:p>
      </dgm:t>
    </dgm:pt>
    <dgm:pt modelId="{B33B2F29-A49B-5F4E-BFC2-2AD8EDED8540}" type="pres">
      <dgm:prSet presAssocID="{6CB5769E-8523-5341-B239-D275D2BFB7F4}" presName="bgRect" presStyleLbl="bgShp" presStyleIdx="2" presStyleCnt="3"/>
      <dgm:spPr/>
      <dgm:t>
        <a:bodyPr/>
        <a:lstStyle/>
        <a:p>
          <a:endParaRPr lang="es-ES"/>
        </a:p>
      </dgm:t>
    </dgm:pt>
    <dgm:pt modelId="{CA39D4D2-8B74-544D-BCFE-A3C4ABF9BD5E}" type="pres">
      <dgm:prSet presAssocID="{6CB5769E-8523-5341-B239-D275D2BFB7F4}" presName="bgRectTx" presStyleLbl="bgShp" presStyleIdx="2" presStyleCnt="3">
        <dgm:presLayoutVars>
          <dgm:bulletEnabled val="1"/>
        </dgm:presLayoutVars>
      </dgm:prSet>
      <dgm:spPr/>
      <dgm:t>
        <a:bodyPr/>
        <a:lstStyle/>
        <a:p>
          <a:endParaRPr lang="es-ES"/>
        </a:p>
      </dgm:t>
    </dgm:pt>
  </dgm:ptLst>
  <dgm:cxnLst>
    <dgm:cxn modelId="{0FD478E1-D17E-4D62-895C-C178AF0D0D61}" type="presOf" srcId="{7766EA35-D469-954E-A7EF-E705D769A057}" destId="{D1B2EAE0-F209-9249-BA8A-B422E37B4DCB}" srcOrd="0" destOrd="0" presId="urn:microsoft.com/office/officeart/2005/8/layout/hierarchy6"/>
    <dgm:cxn modelId="{24B29DDB-7CA8-42A5-8729-62BD67A4C231}" type="presOf" srcId="{6CB5769E-8523-5341-B239-D275D2BFB7F4}" destId="{B33B2F29-A49B-5F4E-BFC2-2AD8EDED8540}" srcOrd="0" destOrd="0" presId="urn:microsoft.com/office/officeart/2005/8/layout/hierarchy6"/>
    <dgm:cxn modelId="{8C3E3E70-F439-40A4-98E7-90782220D8EB}" type="presOf" srcId="{E8FB10AC-800E-194D-AAF4-3F011EABD742}" destId="{92150BC7-0CB6-BD4B-9824-A36BBFE91DD9}" srcOrd="0" destOrd="0" presId="urn:microsoft.com/office/officeart/2005/8/layout/hierarchy6"/>
    <dgm:cxn modelId="{934D8063-2DC4-4D24-B9CF-5A5E5273C135}" type="presOf" srcId="{FF4C8DEB-818B-6C4C-84E4-4217C6DC5782}" destId="{125543CA-EA14-734F-9EA6-436FE8F98163}" srcOrd="0" destOrd="0" presId="urn:microsoft.com/office/officeart/2005/8/layout/hierarchy6"/>
    <dgm:cxn modelId="{9A6BB7DC-08A3-482E-B0B1-9E2692540FE1}" type="presOf" srcId="{FE26762C-136F-A842-87D5-1AA4345A3663}" destId="{4F195A00-A787-114D-AEF9-7B0FE7694EAC}" srcOrd="0" destOrd="0" presId="urn:microsoft.com/office/officeart/2005/8/layout/hierarchy6"/>
    <dgm:cxn modelId="{3249C622-624A-487F-8743-6D9F2790CE21}" type="presOf" srcId="{C759157C-89EA-BA4D-963D-D09418E01F78}" destId="{535180DB-49FC-3E43-A312-43E650F47012}" srcOrd="0" destOrd="0" presId="urn:microsoft.com/office/officeart/2005/8/layout/hierarchy6"/>
    <dgm:cxn modelId="{3014CA46-44FA-3C43-9300-FEDD0A5B1F53}" srcId="{E8FB10AC-800E-194D-AAF4-3F011EABD742}" destId="{7766EA35-D469-954E-A7EF-E705D769A057}" srcOrd="2" destOrd="0" parTransId="{4ACA1371-A7D7-E342-BA6E-49ABF6CF799C}" sibTransId="{B896BAE2-0563-5245-8341-E58E53CE8677}"/>
    <dgm:cxn modelId="{81ACD2FF-5BCE-2347-A70D-095E77BC8F51}" srcId="{FF4C8DEB-818B-6C4C-84E4-4217C6DC5782}" destId="{FE26762C-136F-A842-87D5-1AA4345A3663}" srcOrd="0" destOrd="0" parTransId="{6B4A6D87-75F0-8B42-A63E-2D93024E9504}" sibTransId="{C2E5B9E9-20C2-1044-97F7-0A17A1954871}"/>
    <dgm:cxn modelId="{B4445B65-083D-4697-B22D-2FBD03BC763F}" type="presOf" srcId="{E07CEAF0-48FE-1B4C-AAD9-A8D093760448}" destId="{8578ED42-F87C-7D4A-9D12-8C66064884DA}" srcOrd="0" destOrd="0" presId="urn:microsoft.com/office/officeart/2005/8/layout/hierarchy6"/>
    <dgm:cxn modelId="{815A5421-714D-4603-A46F-A73C9FA8F5FC}" type="presOf" srcId="{7766EA35-D469-954E-A7EF-E705D769A057}" destId="{81568555-4D11-D140-95EC-D89F433BC648}" srcOrd="1" destOrd="0" presId="urn:microsoft.com/office/officeart/2005/8/layout/hierarchy6"/>
    <dgm:cxn modelId="{C317B83A-51FB-F441-9B69-75F511EA76AA}" srcId="{E8FB10AC-800E-194D-AAF4-3F011EABD742}" destId="{FF4C8DEB-818B-6C4C-84E4-4217C6DC5782}" srcOrd="0" destOrd="0" parTransId="{68E64300-C1B9-6D4C-8E7E-DFDCE08E82B0}" sibTransId="{9A002E89-F5E7-AD4B-9532-0774CF858BB8}"/>
    <dgm:cxn modelId="{BF40633C-F38A-6245-BCFC-6C08EB021A2E}" srcId="{E8FB10AC-800E-194D-AAF4-3F011EABD742}" destId="{E07CEAF0-48FE-1B4C-AAD9-A8D093760448}" srcOrd="1" destOrd="0" parTransId="{9DA06916-767A-6449-9C40-BA03E3122ECC}" sibTransId="{098A9EF1-16EA-F548-9F43-4E9A87849038}"/>
    <dgm:cxn modelId="{AEA4F3A7-D808-4E63-8124-15AB94F20E82}" type="presOf" srcId="{6B4A6D87-75F0-8B42-A63E-2D93024E9504}" destId="{93DD3355-E620-9D4D-AC70-F36E3C041EA4}" srcOrd="0" destOrd="0" presId="urn:microsoft.com/office/officeart/2005/8/layout/hierarchy6"/>
    <dgm:cxn modelId="{6D1A8D4D-9385-D94B-B3FF-24C7A3953349}" srcId="{E8FB10AC-800E-194D-AAF4-3F011EABD742}" destId="{6CB5769E-8523-5341-B239-D275D2BFB7F4}" srcOrd="3" destOrd="0" parTransId="{14180B3E-5982-1847-9036-1AFFDE20F017}" sibTransId="{336DE341-EB2F-E943-BC39-61860DDA5319}"/>
    <dgm:cxn modelId="{567C78B8-83A2-4806-AC1B-80FD055BB8FE}" type="presOf" srcId="{E07CEAF0-48FE-1B4C-AAD9-A8D093760448}" destId="{5D5D9E75-E417-064D-9C3A-88066A77F4A5}" srcOrd="1" destOrd="0" presId="urn:microsoft.com/office/officeart/2005/8/layout/hierarchy6"/>
    <dgm:cxn modelId="{6B2E34D3-021A-4CCD-9E0C-F30ED596CC2E}" type="presOf" srcId="{0BF5BF9F-21E6-4947-B10C-9B46DFBB5BEB}" destId="{50CF3E95-E153-3B4F-ABF4-3CA26045AB4C}" srcOrd="0" destOrd="0" presId="urn:microsoft.com/office/officeart/2005/8/layout/hierarchy6"/>
    <dgm:cxn modelId="{A39857FD-8E3F-F14D-99EE-F412EBB07ADE}" srcId="{FE26762C-136F-A842-87D5-1AA4345A3663}" destId="{C759157C-89EA-BA4D-963D-D09418E01F78}" srcOrd="0" destOrd="0" parTransId="{0BF5BF9F-21E6-4947-B10C-9B46DFBB5BEB}" sibTransId="{19D09687-8D99-B844-8203-1E45B153C1A3}"/>
    <dgm:cxn modelId="{88115410-2889-468A-956B-D5EFCB90564C}" type="presOf" srcId="{6CB5769E-8523-5341-B239-D275D2BFB7F4}" destId="{CA39D4D2-8B74-544D-BCFE-A3C4ABF9BD5E}" srcOrd="1" destOrd="0" presId="urn:microsoft.com/office/officeart/2005/8/layout/hierarchy6"/>
    <dgm:cxn modelId="{2810167F-88F4-438E-83DB-1106596D18E6}" type="presParOf" srcId="{92150BC7-0CB6-BD4B-9824-A36BBFE91DD9}" destId="{963E4C3C-C194-434E-95AC-B935BA55EF3B}" srcOrd="0" destOrd="0" presId="urn:microsoft.com/office/officeart/2005/8/layout/hierarchy6"/>
    <dgm:cxn modelId="{EEDC10A5-B035-4941-AE3E-719846DE0D05}" type="presParOf" srcId="{963E4C3C-C194-434E-95AC-B935BA55EF3B}" destId="{8E4C312D-C22F-9C41-9583-1E613366FFC0}" srcOrd="0" destOrd="0" presId="urn:microsoft.com/office/officeart/2005/8/layout/hierarchy6"/>
    <dgm:cxn modelId="{AAE197C0-E69B-4A14-8427-0061809E3552}" type="presParOf" srcId="{963E4C3C-C194-434E-95AC-B935BA55EF3B}" destId="{05B8AF30-6C52-2546-8CD6-BCC0D81C2C1E}" srcOrd="1" destOrd="0" presId="urn:microsoft.com/office/officeart/2005/8/layout/hierarchy6"/>
    <dgm:cxn modelId="{EA39F50E-B1FA-47D2-8A6B-F076F3E43A99}" type="presParOf" srcId="{05B8AF30-6C52-2546-8CD6-BCC0D81C2C1E}" destId="{587F03B9-EC01-0D4C-9706-BE38AEBC38AF}" srcOrd="0" destOrd="0" presId="urn:microsoft.com/office/officeart/2005/8/layout/hierarchy6"/>
    <dgm:cxn modelId="{53879198-5DB9-4EBC-B5EB-49311F7B9EA7}" type="presParOf" srcId="{587F03B9-EC01-0D4C-9706-BE38AEBC38AF}" destId="{125543CA-EA14-734F-9EA6-436FE8F98163}" srcOrd="0" destOrd="0" presId="urn:microsoft.com/office/officeart/2005/8/layout/hierarchy6"/>
    <dgm:cxn modelId="{FF052A7D-0402-4F88-9785-1830454FFE38}" type="presParOf" srcId="{587F03B9-EC01-0D4C-9706-BE38AEBC38AF}" destId="{25DA1E84-637A-4447-9900-4E66943A0CA2}" srcOrd="1" destOrd="0" presId="urn:microsoft.com/office/officeart/2005/8/layout/hierarchy6"/>
    <dgm:cxn modelId="{A5A996D6-8CFC-4F81-8F43-776A4F63E644}" type="presParOf" srcId="{25DA1E84-637A-4447-9900-4E66943A0CA2}" destId="{93DD3355-E620-9D4D-AC70-F36E3C041EA4}" srcOrd="0" destOrd="0" presId="urn:microsoft.com/office/officeart/2005/8/layout/hierarchy6"/>
    <dgm:cxn modelId="{CFD45477-ACDC-4FA1-B69E-27A03E553B96}" type="presParOf" srcId="{25DA1E84-637A-4447-9900-4E66943A0CA2}" destId="{44EA59F5-4388-CD4A-8BE3-5BAE8596B57B}" srcOrd="1" destOrd="0" presId="urn:microsoft.com/office/officeart/2005/8/layout/hierarchy6"/>
    <dgm:cxn modelId="{ECFBD728-2A1F-472F-9C5D-EF0EABA57035}" type="presParOf" srcId="{44EA59F5-4388-CD4A-8BE3-5BAE8596B57B}" destId="{4F195A00-A787-114D-AEF9-7B0FE7694EAC}" srcOrd="0" destOrd="0" presId="urn:microsoft.com/office/officeart/2005/8/layout/hierarchy6"/>
    <dgm:cxn modelId="{E69395BB-DFE6-442F-B85B-0DF8B9DC5E4B}" type="presParOf" srcId="{44EA59F5-4388-CD4A-8BE3-5BAE8596B57B}" destId="{30FA2F8D-3E20-7E43-B375-B500184A53C9}" srcOrd="1" destOrd="0" presId="urn:microsoft.com/office/officeart/2005/8/layout/hierarchy6"/>
    <dgm:cxn modelId="{E7DA5B8B-1936-4790-9643-21C7BD36855C}" type="presParOf" srcId="{30FA2F8D-3E20-7E43-B375-B500184A53C9}" destId="{50CF3E95-E153-3B4F-ABF4-3CA26045AB4C}" srcOrd="0" destOrd="0" presId="urn:microsoft.com/office/officeart/2005/8/layout/hierarchy6"/>
    <dgm:cxn modelId="{CF36E363-9FF0-4969-B3D0-F26CF9E58FE0}" type="presParOf" srcId="{30FA2F8D-3E20-7E43-B375-B500184A53C9}" destId="{81C54D63-573F-9449-8722-8FF9AA986218}" srcOrd="1" destOrd="0" presId="urn:microsoft.com/office/officeart/2005/8/layout/hierarchy6"/>
    <dgm:cxn modelId="{E932A4EC-BCCA-462D-A5DC-57C93038E76F}" type="presParOf" srcId="{81C54D63-573F-9449-8722-8FF9AA986218}" destId="{535180DB-49FC-3E43-A312-43E650F47012}" srcOrd="0" destOrd="0" presId="urn:microsoft.com/office/officeart/2005/8/layout/hierarchy6"/>
    <dgm:cxn modelId="{E2EFE4E8-0336-4420-AD4E-64A4BAE64EB1}" type="presParOf" srcId="{81C54D63-573F-9449-8722-8FF9AA986218}" destId="{249FBD3A-04B3-2F4E-AF44-7C816174284F}" srcOrd="1" destOrd="0" presId="urn:microsoft.com/office/officeart/2005/8/layout/hierarchy6"/>
    <dgm:cxn modelId="{448EAF7B-0FC4-4AC9-8B1F-12029BA64F2C}" type="presParOf" srcId="{92150BC7-0CB6-BD4B-9824-A36BBFE91DD9}" destId="{62B34B3C-DFFB-2D4C-B33C-B7A0A213B8E3}" srcOrd="1" destOrd="0" presId="urn:microsoft.com/office/officeart/2005/8/layout/hierarchy6"/>
    <dgm:cxn modelId="{B2F09A38-7646-44AB-84D3-DCE1D5DD273F}" type="presParOf" srcId="{62B34B3C-DFFB-2D4C-B33C-B7A0A213B8E3}" destId="{A2E51CAE-2C24-8247-97C1-4DED16A1252C}" srcOrd="0" destOrd="0" presId="urn:microsoft.com/office/officeart/2005/8/layout/hierarchy6"/>
    <dgm:cxn modelId="{8E9CE21D-7530-45D5-9985-04A31CB95AC4}" type="presParOf" srcId="{A2E51CAE-2C24-8247-97C1-4DED16A1252C}" destId="{8578ED42-F87C-7D4A-9D12-8C66064884DA}" srcOrd="0" destOrd="0" presId="urn:microsoft.com/office/officeart/2005/8/layout/hierarchy6"/>
    <dgm:cxn modelId="{39618980-F62F-46B4-BD98-FDE0965C8720}" type="presParOf" srcId="{A2E51CAE-2C24-8247-97C1-4DED16A1252C}" destId="{5D5D9E75-E417-064D-9C3A-88066A77F4A5}" srcOrd="1" destOrd="0" presId="urn:microsoft.com/office/officeart/2005/8/layout/hierarchy6"/>
    <dgm:cxn modelId="{635DA2C5-897F-4A57-A22F-D489D234C6FC}" type="presParOf" srcId="{62B34B3C-DFFB-2D4C-B33C-B7A0A213B8E3}" destId="{55E490D2-6A49-094F-B516-D54789788A69}" srcOrd="1" destOrd="0" presId="urn:microsoft.com/office/officeart/2005/8/layout/hierarchy6"/>
    <dgm:cxn modelId="{76B4699A-6EC3-4540-B987-AC88166BA84B}" type="presParOf" srcId="{55E490D2-6A49-094F-B516-D54789788A69}" destId="{F6E9805A-A109-3F45-88F4-2CDD8BDBB163}" srcOrd="0" destOrd="0" presId="urn:microsoft.com/office/officeart/2005/8/layout/hierarchy6"/>
    <dgm:cxn modelId="{E7637AA2-1FDF-4A45-86B8-A17E9FDE414E}" type="presParOf" srcId="{62B34B3C-DFFB-2D4C-B33C-B7A0A213B8E3}" destId="{56A5D9CE-3D8D-2A43-9F91-3AD83A6792BA}" srcOrd="2" destOrd="0" presId="urn:microsoft.com/office/officeart/2005/8/layout/hierarchy6"/>
    <dgm:cxn modelId="{2883430E-FED1-4581-AA44-5A6BF68D2E47}" type="presParOf" srcId="{56A5D9CE-3D8D-2A43-9F91-3AD83A6792BA}" destId="{D1B2EAE0-F209-9249-BA8A-B422E37B4DCB}" srcOrd="0" destOrd="0" presId="urn:microsoft.com/office/officeart/2005/8/layout/hierarchy6"/>
    <dgm:cxn modelId="{9F697C98-149E-448E-9C58-27C6D94F562A}" type="presParOf" srcId="{56A5D9CE-3D8D-2A43-9F91-3AD83A6792BA}" destId="{81568555-4D11-D140-95EC-D89F433BC648}" srcOrd="1" destOrd="0" presId="urn:microsoft.com/office/officeart/2005/8/layout/hierarchy6"/>
    <dgm:cxn modelId="{0C292CDB-9089-4C4A-9350-B7C79273FCC6}" type="presParOf" srcId="{62B34B3C-DFFB-2D4C-B33C-B7A0A213B8E3}" destId="{07D5B611-71F8-814B-BFAD-20BACC28DF48}" srcOrd="3" destOrd="0" presId="urn:microsoft.com/office/officeart/2005/8/layout/hierarchy6"/>
    <dgm:cxn modelId="{60EE1648-1743-4A74-9C2E-AB149B67A6E6}" type="presParOf" srcId="{07D5B611-71F8-814B-BFAD-20BACC28DF48}" destId="{E7DC4FE9-5231-4545-8527-33D506C64554}" srcOrd="0" destOrd="0" presId="urn:microsoft.com/office/officeart/2005/8/layout/hierarchy6"/>
    <dgm:cxn modelId="{B662764E-6B4C-4C33-8A69-352FCD600209}" type="presParOf" srcId="{62B34B3C-DFFB-2D4C-B33C-B7A0A213B8E3}" destId="{0F2AE7EA-1B7C-DD40-9D58-C7B8165F5A83}" srcOrd="4" destOrd="0" presId="urn:microsoft.com/office/officeart/2005/8/layout/hierarchy6"/>
    <dgm:cxn modelId="{B805BC1C-673D-4CA5-8F8F-AF3A61307027}" type="presParOf" srcId="{0F2AE7EA-1B7C-DD40-9D58-C7B8165F5A83}" destId="{B33B2F29-A49B-5F4E-BFC2-2AD8EDED8540}" srcOrd="0" destOrd="0" presId="urn:microsoft.com/office/officeart/2005/8/layout/hierarchy6"/>
    <dgm:cxn modelId="{F51186CB-4F0B-4208-A311-E878EE56AED2}" type="presParOf" srcId="{0F2AE7EA-1B7C-DD40-9D58-C7B8165F5A83}" destId="{CA39D4D2-8B74-544D-BCFE-A3C4ABF9BD5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363A8-51A7-473F-B540-DA6CA23627BB}"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s-CO"/>
        </a:p>
      </dgm:t>
    </dgm:pt>
    <dgm:pt modelId="{48773428-358D-4921-9A58-F5244EA7B486}">
      <dgm:prSet phldrT="[Texto]" custT="1"/>
      <dgm:spPr/>
      <dgm:t>
        <a:bodyPr/>
        <a:lstStyle/>
        <a:p>
          <a:r>
            <a:rPr lang="es-CO" sz="1600" dirty="0" smtClean="0"/>
            <a:t>Corto Plazo</a:t>
          </a:r>
          <a:endParaRPr lang="es-CO" sz="1600" dirty="0"/>
        </a:p>
      </dgm:t>
    </dgm:pt>
    <dgm:pt modelId="{9BAF2D59-A084-489C-A2F8-A065B62275CC}" type="parTrans" cxnId="{FB22C9CA-82F8-427B-946B-99A0F86EC710}">
      <dgm:prSet/>
      <dgm:spPr/>
      <dgm:t>
        <a:bodyPr/>
        <a:lstStyle/>
        <a:p>
          <a:endParaRPr lang="es-CO"/>
        </a:p>
      </dgm:t>
    </dgm:pt>
    <dgm:pt modelId="{D9CCB485-061D-4667-A848-3644DC6D4E39}" type="sibTrans" cxnId="{FB22C9CA-82F8-427B-946B-99A0F86EC710}">
      <dgm:prSet/>
      <dgm:spPr/>
      <dgm:t>
        <a:bodyPr/>
        <a:lstStyle/>
        <a:p>
          <a:endParaRPr lang="es-CO"/>
        </a:p>
      </dgm:t>
    </dgm:pt>
    <dgm:pt modelId="{C40D1358-A2D1-4985-9CF5-61CA3B6AE673}">
      <dgm:prSet phldrT="[Texto]" custT="1"/>
      <dgm:spPr/>
      <dgm:t>
        <a:bodyPr/>
        <a:lstStyle/>
        <a:p>
          <a:r>
            <a:rPr lang="es-CO" sz="1600" dirty="0" smtClean="0"/>
            <a:t>Mediano Plazo</a:t>
          </a:r>
          <a:endParaRPr lang="es-CO" sz="1600" dirty="0"/>
        </a:p>
      </dgm:t>
    </dgm:pt>
    <dgm:pt modelId="{12C6084A-A963-441B-895C-F383EEAA71CE}" type="parTrans" cxnId="{445A358A-DE29-4BE6-B41C-0B7410EC1377}">
      <dgm:prSet/>
      <dgm:spPr/>
      <dgm:t>
        <a:bodyPr/>
        <a:lstStyle/>
        <a:p>
          <a:endParaRPr lang="es-CO"/>
        </a:p>
      </dgm:t>
    </dgm:pt>
    <dgm:pt modelId="{70DBE41C-7892-48BD-AAEA-CBFB15AC5D09}" type="sibTrans" cxnId="{445A358A-DE29-4BE6-B41C-0B7410EC1377}">
      <dgm:prSet/>
      <dgm:spPr/>
      <dgm:t>
        <a:bodyPr/>
        <a:lstStyle/>
        <a:p>
          <a:endParaRPr lang="es-CO"/>
        </a:p>
      </dgm:t>
    </dgm:pt>
    <dgm:pt modelId="{12EB2D8C-95A8-4D50-A9B8-FF1FA5ED1446}">
      <dgm:prSet phldrT="[Texto]" custT="1"/>
      <dgm:spPr/>
      <dgm:t>
        <a:bodyPr/>
        <a:lstStyle/>
        <a:p>
          <a:r>
            <a:rPr lang="es-CO" sz="1600" dirty="0" smtClean="0"/>
            <a:t>Largo Plazo</a:t>
          </a:r>
          <a:endParaRPr lang="es-CO" sz="1600" dirty="0"/>
        </a:p>
      </dgm:t>
    </dgm:pt>
    <dgm:pt modelId="{AB34211D-267E-45F1-8F79-959254CB7BDB}" type="parTrans" cxnId="{2AA7965D-5C9A-4A07-AA4B-038E9B5D4D1F}">
      <dgm:prSet/>
      <dgm:spPr/>
      <dgm:t>
        <a:bodyPr/>
        <a:lstStyle/>
        <a:p>
          <a:endParaRPr lang="es-CO"/>
        </a:p>
      </dgm:t>
    </dgm:pt>
    <dgm:pt modelId="{B0828512-6B3B-46EF-B0BC-04C0D9C6F7F0}" type="sibTrans" cxnId="{2AA7965D-5C9A-4A07-AA4B-038E9B5D4D1F}">
      <dgm:prSet/>
      <dgm:spPr/>
      <dgm:t>
        <a:bodyPr/>
        <a:lstStyle/>
        <a:p>
          <a:endParaRPr lang="es-CO"/>
        </a:p>
      </dgm:t>
    </dgm:pt>
    <dgm:pt modelId="{D0495A73-3FCB-4B3A-B445-1B0923632E63}" type="pres">
      <dgm:prSet presAssocID="{F83363A8-51A7-473F-B540-DA6CA23627BB}" presName="rootnode" presStyleCnt="0">
        <dgm:presLayoutVars>
          <dgm:chMax/>
          <dgm:chPref/>
          <dgm:dir/>
          <dgm:animLvl val="lvl"/>
        </dgm:presLayoutVars>
      </dgm:prSet>
      <dgm:spPr/>
      <dgm:t>
        <a:bodyPr/>
        <a:lstStyle/>
        <a:p>
          <a:endParaRPr lang="es-CO"/>
        </a:p>
      </dgm:t>
    </dgm:pt>
    <dgm:pt modelId="{04CE8FE7-69E9-49BE-8628-05B5A1E2B410}" type="pres">
      <dgm:prSet presAssocID="{48773428-358D-4921-9A58-F5244EA7B486}" presName="composite" presStyleCnt="0"/>
      <dgm:spPr/>
    </dgm:pt>
    <dgm:pt modelId="{9952FC99-C6FF-433E-BCBC-42435DFFC69F}" type="pres">
      <dgm:prSet presAssocID="{48773428-358D-4921-9A58-F5244EA7B486}" presName="LShape" presStyleLbl="alignNode1" presStyleIdx="0" presStyleCnt="5"/>
      <dgm:spPr/>
    </dgm:pt>
    <dgm:pt modelId="{2B7B20CA-400D-45E4-BD7E-5558073C7693}" type="pres">
      <dgm:prSet presAssocID="{48773428-358D-4921-9A58-F5244EA7B486}" presName="ParentText" presStyleLbl="revTx" presStyleIdx="0" presStyleCnt="3">
        <dgm:presLayoutVars>
          <dgm:chMax val="0"/>
          <dgm:chPref val="0"/>
          <dgm:bulletEnabled val="1"/>
        </dgm:presLayoutVars>
      </dgm:prSet>
      <dgm:spPr/>
      <dgm:t>
        <a:bodyPr/>
        <a:lstStyle/>
        <a:p>
          <a:endParaRPr lang="es-CO"/>
        </a:p>
      </dgm:t>
    </dgm:pt>
    <dgm:pt modelId="{6CEF1F7B-1D8E-42D9-AEAD-7FBC6169DAB8}" type="pres">
      <dgm:prSet presAssocID="{48773428-358D-4921-9A58-F5244EA7B486}" presName="Triangle" presStyleLbl="alignNode1" presStyleIdx="1" presStyleCnt="5"/>
      <dgm:spPr/>
    </dgm:pt>
    <dgm:pt modelId="{E6A4823E-FBA4-4D74-9580-65E3509D64B2}" type="pres">
      <dgm:prSet presAssocID="{D9CCB485-061D-4667-A848-3644DC6D4E39}" presName="sibTrans" presStyleCnt="0"/>
      <dgm:spPr/>
    </dgm:pt>
    <dgm:pt modelId="{74BEC906-C0C7-48A5-8CB3-90C701209FAA}" type="pres">
      <dgm:prSet presAssocID="{D9CCB485-061D-4667-A848-3644DC6D4E39}" presName="space" presStyleCnt="0"/>
      <dgm:spPr/>
    </dgm:pt>
    <dgm:pt modelId="{E3F13C39-AF84-4557-9837-C45BA6248883}" type="pres">
      <dgm:prSet presAssocID="{C40D1358-A2D1-4985-9CF5-61CA3B6AE673}" presName="composite" presStyleCnt="0"/>
      <dgm:spPr/>
    </dgm:pt>
    <dgm:pt modelId="{2A1D554C-6F71-4B36-B24B-1DBC84F62710}" type="pres">
      <dgm:prSet presAssocID="{C40D1358-A2D1-4985-9CF5-61CA3B6AE673}" presName="LShape" presStyleLbl="alignNode1" presStyleIdx="2" presStyleCnt="5"/>
      <dgm:spPr/>
    </dgm:pt>
    <dgm:pt modelId="{7A74A773-6DA1-4268-803B-1FEA36B07598}" type="pres">
      <dgm:prSet presAssocID="{C40D1358-A2D1-4985-9CF5-61CA3B6AE673}" presName="ParentText" presStyleLbl="revTx" presStyleIdx="1" presStyleCnt="3">
        <dgm:presLayoutVars>
          <dgm:chMax val="0"/>
          <dgm:chPref val="0"/>
          <dgm:bulletEnabled val="1"/>
        </dgm:presLayoutVars>
      </dgm:prSet>
      <dgm:spPr/>
      <dgm:t>
        <a:bodyPr/>
        <a:lstStyle/>
        <a:p>
          <a:endParaRPr lang="es-CO"/>
        </a:p>
      </dgm:t>
    </dgm:pt>
    <dgm:pt modelId="{D61E9D28-F277-4F24-B067-4B5AE236E24D}" type="pres">
      <dgm:prSet presAssocID="{C40D1358-A2D1-4985-9CF5-61CA3B6AE673}" presName="Triangle" presStyleLbl="alignNode1" presStyleIdx="3" presStyleCnt="5"/>
      <dgm:spPr/>
    </dgm:pt>
    <dgm:pt modelId="{0117EA42-B6E3-4659-8559-F96700F96275}" type="pres">
      <dgm:prSet presAssocID="{70DBE41C-7892-48BD-AAEA-CBFB15AC5D09}" presName="sibTrans" presStyleCnt="0"/>
      <dgm:spPr/>
    </dgm:pt>
    <dgm:pt modelId="{ADDBAEEE-B104-4B3D-AD2B-EF5A1AE1D34A}" type="pres">
      <dgm:prSet presAssocID="{70DBE41C-7892-48BD-AAEA-CBFB15AC5D09}" presName="space" presStyleCnt="0"/>
      <dgm:spPr/>
    </dgm:pt>
    <dgm:pt modelId="{25D77A7A-5430-4479-BB69-E69D12233F16}" type="pres">
      <dgm:prSet presAssocID="{12EB2D8C-95A8-4D50-A9B8-FF1FA5ED1446}" presName="composite" presStyleCnt="0"/>
      <dgm:spPr/>
    </dgm:pt>
    <dgm:pt modelId="{8C2D1D8C-AD1D-4C9B-A0D6-8551134175F9}" type="pres">
      <dgm:prSet presAssocID="{12EB2D8C-95A8-4D50-A9B8-FF1FA5ED1446}" presName="LShape" presStyleLbl="alignNode1" presStyleIdx="4" presStyleCnt="5"/>
      <dgm:spPr/>
    </dgm:pt>
    <dgm:pt modelId="{9D38884E-981D-45EC-935F-488C6FE988D0}" type="pres">
      <dgm:prSet presAssocID="{12EB2D8C-95A8-4D50-A9B8-FF1FA5ED1446}" presName="ParentText" presStyleLbl="revTx" presStyleIdx="2" presStyleCnt="3">
        <dgm:presLayoutVars>
          <dgm:chMax val="0"/>
          <dgm:chPref val="0"/>
          <dgm:bulletEnabled val="1"/>
        </dgm:presLayoutVars>
      </dgm:prSet>
      <dgm:spPr/>
      <dgm:t>
        <a:bodyPr/>
        <a:lstStyle/>
        <a:p>
          <a:endParaRPr lang="es-CO"/>
        </a:p>
      </dgm:t>
    </dgm:pt>
  </dgm:ptLst>
  <dgm:cxnLst>
    <dgm:cxn modelId="{445A358A-DE29-4BE6-B41C-0B7410EC1377}" srcId="{F83363A8-51A7-473F-B540-DA6CA23627BB}" destId="{C40D1358-A2D1-4985-9CF5-61CA3B6AE673}" srcOrd="1" destOrd="0" parTransId="{12C6084A-A963-441B-895C-F383EEAA71CE}" sibTransId="{70DBE41C-7892-48BD-AAEA-CBFB15AC5D09}"/>
    <dgm:cxn modelId="{2AA7965D-5C9A-4A07-AA4B-038E9B5D4D1F}" srcId="{F83363A8-51A7-473F-B540-DA6CA23627BB}" destId="{12EB2D8C-95A8-4D50-A9B8-FF1FA5ED1446}" srcOrd="2" destOrd="0" parTransId="{AB34211D-267E-45F1-8F79-959254CB7BDB}" sibTransId="{B0828512-6B3B-46EF-B0BC-04C0D9C6F7F0}"/>
    <dgm:cxn modelId="{DC8DDA30-EF48-4E0A-ABAA-D2F29400857D}" type="presOf" srcId="{F83363A8-51A7-473F-B540-DA6CA23627BB}" destId="{D0495A73-3FCB-4B3A-B445-1B0923632E63}" srcOrd="0" destOrd="0" presId="urn:microsoft.com/office/officeart/2009/3/layout/StepUpProcess"/>
    <dgm:cxn modelId="{480DD4D5-7216-4A61-A1DC-D022A4F8E645}" type="presOf" srcId="{48773428-358D-4921-9A58-F5244EA7B486}" destId="{2B7B20CA-400D-45E4-BD7E-5558073C7693}" srcOrd="0" destOrd="0" presId="urn:microsoft.com/office/officeart/2009/3/layout/StepUpProcess"/>
    <dgm:cxn modelId="{FB22C9CA-82F8-427B-946B-99A0F86EC710}" srcId="{F83363A8-51A7-473F-B540-DA6CA23627BB}" destId="{48773428-358D-4921-9A58-F5244EA7B486}" srcOrd="0" destOrd="0" parTransId="{9BAF2D59-A084-489C-A2F8-A065B62275CC}" sibTransId="{D9CCB485-061D-4667-A848-3644DC6D4E39}"/>
    <dgm:cxn modelId="{FD80FD4A-F70D-42AD-AB81-338C9ABF6FE4}" type="presOf" srcId="{12EB2D8C-95A8-4D50-A9B8-FF1FA5ED1446}" destId="{9D38884E-981D-45EC-935F-488C6FE988D0}" srcOrd="0" destOrd="0" presId="urn:microsoft.com/office/officeart/2009/3/layout/StepUpProcess"/>
    <dgm:cxn modelId="{A083114A-BB0B-4DD6-9DC3-C18A34875EA0}" type="presOf" srcId="{C40D1358-A2D1-4985-9CF5-61CA3B6AE673}" destId="{7A74A773-6DA1-4268-803B-1FEA36B07598}" srcOrd="0" destOrd="0" presId="urn:microsoft.com/office/officeart/2009/3/layout/StepUpProcess"/>
    <dgm:cxn modelId="{2BD013BE-00AF-4AC2-9FEE-C0361FDBD61B}" type="presParOf" srcId="{D0495A73-3FCB-4B3A-B445-1B0923632E63}" destId="{04CE8FE7-69E9-49BE-8628-05B5A1E2B410}" srcOrd="0" destOrd="0" presId="urn:microsoft.com/office/officeart/2009/3/layout/StepUpProcess"/>
    <dgm:cxn modelId="{3A856F4F-A296-43DA-981A-B469E08DA6A7}" type="presParOf" srcId="{04CE8FE7-69E9-49BE-8628-05B5A1E2B410}" destId="{9952FC99-C6FF-433E-BCBC-42435DFFC69F}" srcOrd="0" destOrd="0" presId="urn:microsoft.com/office/officeart/2009/3/layout/StepUpProcess"/>
    <dgm:cxn modelId="{8606A20F-5B1E-4A5D-84EC-D630AF418877}" type="presParOf" srcId="{04CE8FE7-69E9-49BE-8628-05B5A1E2B410}" destId="{2B7B20CA-400D-45E4-BD7E-5558073C7693}" srcOrd="1" destOrd="0" presId="urn:microsoft.com/office/officeart/2009/3/layout/StepUpProcess"/>
    <dgm:cxn modelId="{EBAA2B74-280F-4560-B295-BE7AA734290F}" type="presParOf" srcId="{04CE8FE7-69E9-49BE-8628-05B5A1E2B410}" destId="{6CEF1F7B-1D8E-42D9-AEAD-7FBC6169DAB8}" srcOrd="2" destOrd="0" presId="urn:microsoft.com/office/officeart/2009/3/layout/StepUpProcess"/>
    <dgm:cxn modelId="{4E57E93F-5CCA-4FA2-AB46-6A96AF661513}" type="presParOf" srcId="{D0495A73-3FCB-4B3A-B445-1B0923632E63}" destId="{E6A4823E-FBA4-4D74-9580-65E3509D64B2}" srcOrd="1" destOrd="0" presId="urn:microsoft.com/office/officeart/2009/3/layout/StepUpProcess"/>
    <dgm:cxn modelId="{09994D17-C168-4724-802E-BFA42F6F8DA5}" type="presParOf" srcId="{E6A4823E-FBA4-4D74-9580-65E3509D64B2}" destId="{74BEC906-C0C7-48A5-8CB3-90C701209FAA}" srcOrd="0" destOrd="0" presId="urn:microsoft.com/office/officeart/2009/3/layout/StepUpProcess"/>
    <dgm:cxn modelId="{13BD131B-FB53-41F9-81E5-68EDC45EEDD2}" type="presParOf" srcId="{D0495A73-3FCB-4B3A-B445-1B0923632E63}" destId="{E3F13C39-AF84-4557-9837-C45BA6248883}" srcOrd="2" destOrd="0" presId="urn:microsoft.com/office/officeart/2009/3/layout/StepUpProcess"/>
    <dgm:cxn modelId="{93F5EB56-A636-480F-94FC-1CBE5B32D541}" type="presParOf" srcId="{E3F13C39-AF84-4557-9837-C45BA6248883}" destId="{2A1D554C-6F71-4B36-B24B-1DBC84F62710}" srcOrd="0" destOrd="0" presId="urn:microsoft.com/office/officeart/2009/3/layout/StepUpProcess"/>
    <dgm:cxn modelId="{DC4A4681-5F46-46E8-BCC9-F26855D063DE}" type="presParOf" srcId="{E3F13C39-AF84-4557-9837-C45BA6248883}" destId="{7A74A773-6DA1-4268-803B-1FEA36B07598}" srcOrd="1" destOrd="0" presId="urn:microsoft.com/office/officeart/2009/3/layout/StepUpProcess"/>
    <dgm:cxn modelId="{4146C528-79E4-4B03-95C2-14CFED8DCDAF}" type="presParOf" srcId="{E3F13C39-AF84-4557-9837-C45BA6248883}" destId="{D61E9D28-F277-4F24-B067-4B5AE236E24D}" srcOrd="2" destOrd="0" presId="urn:microsoft.com/office/officeart/2009/3/layout/StepUpProcess"/>
    <dgm:cxn modelId="{6B27B853-EECA-422E-A91E-6089DE665D17}" type="presParOf" srcId="{D0495A73-3FCB-4B3A-B445-1B0923632E63}" destId="{0117EA42-B6E3-4659-8559-F96700F96275}" srcOrd="3" destOrd="0" presId="urn:microsoft.com/office/officeart/2009/3/layout/StepUpProcess"/>
    <dgm:cxn modelId="{34FEABF6-9BB8-4137-9088-037E5A18F3E6}" type="presParOf" srcId="{0117EA42-B6E3-4659-8559-F96700F96275}" destId="{ADDBAEEE-B104-4B3D-AD2B-EF5A1AE1D34A}" srcOrd="0" destOrd="0" presId="urn:microsoft.com/office/officeart/2009/3/layout/StepUpProcess"/>
    <dgm:cxn modelId="{1F72329F-45BC-4DEE-998F-9A1D049F9E23}" type="presParOf" srcId="{D0495A73-3FCB-4B3A-B445-1B0923632E63}" destId="{25D77A7A-5430-4479-BB69-E69D12233F16}" srcOrd="4" destOrd="0" presId="urn:microsoft.com/office/officeart/2009/3/layout/StepUpProcess"/>
    <dgm:cxn modelId="{F1FD61E2-C5B5-4A9B-939B-E79C1973734D}" type="presParOf" srcId="{25D77A7A-5430-4479-BB69-E69D12233F16}" destId="{8C2D1D8C-AD1D-4C9B-A0D6-8551134175F9}" srcOrd="0" destOrd="0" presId="urn:microsoft.com/office/officeart/2009/3/layout/StepUpProcess"/>
    <dgm:cxn modelId="{FC9B825C-AE6A-431E-ABB4-4879C30ACD26}" type="presParOf" srcId="{25D77A7A-5430-4479-BB69-E69D12233F16}" destId="{9D38884E-981D-45EC-935F-488C6FE988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C8940C-F34B-4F8C-BB2C-B078DC0175A5}"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CO"/>
        </a:p>
      </dgm:t>
    </dgm:pt>
    <dgm:pt modelId="{A49BA3B2-25FF-43DC-A2D2-A4EE8B5123EE}">
      <dgm:prSet phldrT="[Texto]" custT="1"/>
      <dgm:spPr/>
      <dgm:t>
        <a:bodyPr/>
        <a:lstStyle/>
        <a:p>
          <a:r>
            <a:rPr lang="es-CO" sz="2400" dirty="0" smtClean="0"/>
            <a:t>Nombre del Programa</a:t>
          </a:r>
          <a:endParaRPr lang="es-CO" sz="2400" dirty="0"/>
        </a:p>
      </dgm:t>
    </dgm:pt>
    <dgm:pt modelId="{C86D98C0-EBA7-4172-8550-61784B34074F}" type="parTrans" cxnId="{51B316D3-F7EB-4060-89A4-24BB3753BA4C}">
      <dgm:prSet/>
      <dgm:spPr/>
      <dgm:t>
        <a:bodyPr/>
        <a:lstStyle/>
        <a:p>
          <a:endParaRPr lang="es-CO"/>
        </a:p>
      </dgm:t>
    </dgm:pt>
    <dgm:pt modelId="{4D18E9F0-FB75-4B8F-8FB7-A1BED6393162}" type="sibTrans" cxnId="{51B316D3-F7EB-4060-89A4-24BB3753BA4C}">
      <dgm:prSet/>
      <dgm:spPr/>
      <dgm:t>
        <a:bodyPr/>
        <a:lstStyle/>
        <a:p>
          <a:endParaRPr lang="es-CO"/>
        </a:p>
      </dgm:t>
    </dgm:pt>
    <dgm:pt modelId="{CF1E7704-92AF-494C-84FD-43563FF8A08F}">
      <dgm:prSet custT="1"/>
      <dgm:spPr/>
      <dgm:t>
        <a:bodyPr/>
        <a:lstStyle/>
        <a:p>
          <a:r>
            <a:rPr lang="es-CO" sz="2400" dirty="0" smtClean="0"/>
            <a:t>Definición</a:t>
          </a:r>
        </a:p>
      </dgm:t>
    </dgm:pt>
    <dgm:pt modelId="{41341C86-EEF3-4363-815F-B039ECBCBEDA}" type="parTrans" cxnId="{1EA45DAC-BC03-40F0-A84D-5E0864803CB7}">
      <dgm:prSet/>
      <dgm:spPr/>
      <dgm:t>
        <a:bodyPr/>
        <a:lstStyle/>
        <a:p>
          <a:endParaRPr lang="es-CO"/>
        </a:p>
      </dgm:t>
    </dgm:pt>
    <dgm:pt modelId="{00428692-3500-408D-8845-DD24A3EC58C0}" type="sibTrans" cxnId="{1EA45DAC-BC03-40F0-A84D-5E0864803CB7}">
      <dgm:prSet/>
      <dgm:spPr/>
      <dgm:t>
        <a:bodyPr/>
        <a:lstStyle/>
        <a:p>
          <a:endParaRPr lang="es-CO"/>
        </a:p>
      </dgm:t>
    </dgm:pt>
    <dgm:pt modelId="{F8F32001-5BAC-45AA-AD88-AAF44D4825CA}">
      <dgm:prSet custT="1"/>
      <dgm:spPr/>
      <dgm:t>
        <a:bodyPr/>
        <a:lstStyle/>
        <a:p>
          <a:r>
            <a:rPr lang="es-CO" sz="2400" dirty="0" smtClean="0"/>
            <a:t>Objetivos</a:t>
          </a:r>
        </a:p>
      </dgm:t>
    </dgm:pt>
    <dgm:pt modelId="{E03661B5-55DB-4DD4-BB46-2A65EAC41384}" type="parTrans" cxnId="{A32E4F93-1DE2-47AF-93AA-9589164F38D7}">
      <dgm:prSet/>
      <dgm:spPr/>
      <dgm:t>
        <a:bodyPr/>
        <a:lstStyle/>
        <a:p>
          <a:endParaRPr lang="es-CO"/>
        </a:p>
      </dgm:t>
    </dgm:pt>
    <dgm:pt modelId="{5B7CB820-E203-49AB-B488-338B566407D7}" type="sibTrans" cxnId="{A32E4F93-1DE2-47AF-93AA-9589164F38D7}">
      <dgm:prSet/>
      <dgm:spPr/>
      <dgm:t>
        <a:bodyPr/>
        <a:lstStyle/>
        <a:p>
          <a:endParaRPr lang="es-CO"/>
        </a:p>
      </dgm:t>
    </dgm:pt>
    <dgm:pt modelId="{90DC1A2F-5166-40D7-BBAE-A3B59BF45A2B}">
      <dgm:prSet custT="1"/>
      <dgm:spPr/>
      <dgm:t>
        <a:bodyPr/>
        <a:lstStyle/>
        <a:p>
          <a:r>
            <a:rPr lang="es-CO" sz="2400" dirty="0" smtClean="0"/>
            <a:t>Nombre del Proyecto</a:t>
          </a:r>
        </a:p>
      </dgm:t>
    </dgm:pt>
    <dgm:pt modelId="{2F4A5ED0-777C-4E74-8508-C48E98261286}" type="parTrans" cxnId="{732B6C27-293C-483A-98DE-C2A11F5DB8FD}">
      <dgm:prSet/>
      <dgm:spPr/>
      <dgm:t>
        <a:bodyPr/>
        <a:lstStyle/>
        <a:p>
          <a:endParaRPr lang="es-CO"/>
        </a:p>
      </dgm:t>
    </dgm:pt>
    <dgm:pt modelId="{ACDEDBE3-9E18-4896-80A5-84EC14790A12}" type="sibTrans" cxnId="{732B6C27-293C-483A-98DE-C2A11F5DB8FD}">
      <dgm:prSet/>
      <dgm:spPr/>
      <dgm:t>
        <a:bodyPr/>
        <a:lstStyle/>
        <a:p>
          <a:endParaRPr lang="es-CO"/>
        </a:p>
      </dgm:t>
    </dgm:pt>
    <dgm:pt modelId="{F916FA53-C191-47C6-A89C-76E7DE7F5778}">
      <dgm:prSet custT="1"/>
      <dgm:spPr/>
      <dgm:t>
        <a:bodyPr/>
        <a:lstStyle/>
        <a:p>
          <a:r>
            <a:rPr lang="es-CO" sz="2400" dirty="0" smtClean="0"/>
            <a:t>Objetivo </a:t>
          </a:r>
        </a:p>
      </dgm:t>
    </dgm:pt>
    <dgm:pt modelId="{36C188EB-BBCF-4EC7-BA92-FF7B8C2E84DB}" type="parTrans" cxnId="{1FA37716-FFA7-49D6-A8DE-E1B83643EB28}">
      <dgm:prSet/>
      <dgm:spPr/>
      <dgm:t>
        <a:bodyPr/>
        <a:lstStyle/>
        <a:p>
          <a:endParaRPr lang="es-CO"/>
        </a:p>
      </dgm:t>
    </dgm:pt>
    <dgm:pt modelId="{B748DBDE-2C5C-4B75-BE07-EDCF63F4736C}" type="sibTrans" cxnId="{1FA37716-FFA7-49D6-A8DE-E1B83643EB28}">
      <dgm:prSet/>
      <dgm:spPr/>
      <dgm:t>
        <a:bodyPr/>
        <a:lstStyle/>
        <a:p>
          <a:endParaRPr lang="es-CO"/>
        </a:p>
      </dgm:t>
    </dgm:pt>
    <dgm:pt modelId="{3503C89B-4353-40F8-8573-D43AF9CE6C5C}">
      <dgm:prSet custT="1"/>
      <dgm:spPr/>
      <dgm:t>
        <a:bodyPr/>
        <a:lstStyle/>
        <a:p>
          <a:r>
            <a:rPr lang="es-CO" sz="2400" dirty="0" smtClean="0"/>
            <a:t>Acciones</a:t>
          </a:r>
        </a:p>
      </dgm:t>
    </dgm:pt>
    <dgm:pt modelId="{5467B2D2-7437-469C-BE19-6D0DCD74818A}" type="parTrans" cxnId="{C00B2A2E-F6C6-4CC7-A3A4-3007A1253D79}">
      <dgm:prSet/>
      <dgm:spPr/>
      <dgm:t>
        <a:bodyPr/>
        <a:lstStyle/>
        <a:p>
          <a:endParaRPr lang="es-CO"/>
        </a:p>
      </dgm:t>
    </dgm:pt>
    <dgm:pt modelId="{403B5536-FD31-4072-8038-1A1C48B404E0}" type="sibTrans" cxnId="{C00B2A2E-F6C6-4CC7-A3A4-3007A1253D79}">
      <dgm:prSet/>
      <dgm:spPr/>
      <dgm:t>
        <a:bodyPr/>
        <a:lstStyle/>
        <a:p>
          <a:endParaRPr lang="es-CO"/>
        </a:p>
      </dgm:t>
    </dgm:pt>
    <dgm:pt modelId="{C604D60A-875D-4BA4-9F5C-0F323D80B585}">
      <dgm:prSet custT="1"/>
      <dgm:spPr/>
      <dgm:t>
        <a:bodyPr/>
        <a:lstStyle/>
        <a:p>
          <a:r>
            <a:rPr lang="es-CO" sz="2400" dirty="0" smtClean="0"/>
            <a:t>Indicadores de Gestión</a:t>
          </a:r>
        </a:p>
      </dgm:t>
    </dgm:pt>
    <dgm:pt modelId="{21C3D043-E5DC-45CB-8B24-51981CC5E3E4}" type="parTrans" cxnId="{154C1855-773D-4BBB-9001-6D5D05956CAC}">
      <dgm:prSet/>
      <dgm:spPr/>
      <dgm:t>
        <a:bodyPr/>
        <a:lstStyle/>
        <a:p>
          <a:endParaRPr lang="es-CO"/>
        </a:p>
      </dgm:t>
    </dgm:pt>
    <dgm:pt modelId="{93323BF8-08F6-45CD-A486-4830EE60B5D0}" type="sibTrans" cxnId="{154C1855-773D-4BBB-9001-6D5D05956CAC}">
      <dgm:prSet/>
      <dgm:spPr/>
      <dgm:t>
        <a:bodyPr/>
        <a:lstStyle/>
        <a:p>
          <a:endParaRPr lang="es-CO"/>
        </a:p>
      </dgm:t>
    </dgm:pt>
    <dgm:pt modelId="{BFE55D0D-1225-4FBE-B7BB-EC5684C84631}" type="pres">
      <dgm:prSet presAssocID="{38C8940C-F34B-4F8C-BB2C-B078DC0175A5}" presName="Name0" presStyleCnt="0">
        <dgm:presLayoutVars>
          <dgm:chMax val="7"/>
          <dgm:chPref val="7"/>
          <dgm:dir/>
        </dgm:presLayoutVars>
      </dgm:prSet>
      <dgm:spPr/>
      <dgm:t>
        <a:bodyPr/>
        <a:lstStyle/>
        <a:p>
          <a:endParaRPr lang="es-CO"/>
        </a:p>
      </dgm:t>
    </dgm:pt>
    <dgm:pt modelId="{B296505B-B247-4253-B259-B830E6AFE1D2}" type="pres">
      <dgm:prSet presAssocID="{38C8940C-F34B-4F8C-BB2C-B078DC0175A5}" presName="Name1" presStyleCnt="0"/>
      <dgm:spPr/>
      <dgm:t>
        <a:bodyPr/>
        <a:lstStyle/>
        <a:p>
          <a:endParaRPr lang="es-CO"/>
        </a:p>
      </dgm:t>
    </dgm:pt>
    <dgm:pt modelId="{696DE51E-B434-4D7D-8299-DCB7ECB5E8BA}" type="pres">
      <dgm:prSet presAssocID="{38C8940C-F34B-4F8C-BB2C-B078DC0175A5}" presName="cycle" presStyleCnt="0"/>
      <dgm:spPr/>
      <dgm:t>
        <a:bodyPr/>
        <a:lstStyle/>
        <a:p>
          <a:endParaRPr lang="es-CO"/>
        </a:p>
      </dgm:t>
    </dgm:pt>
    <dgm:pt modelId="{87085B70-549E-49D5-BDE4-B6EE090ACCA0}" type="pres">
      <dgm:prSet presAssocID="{38C8940C-F34B-4F8C-BB2C-B078DC0175A5}" presName="srcNode" presStyleLbl="node1" presStyleIdx="0" presStyleCnt="7"/>
      <dgm:spPr/>
      <dgm:t>
        <a:bodyPr/>
        <a:lstStyle/>
        <a:p>
          <a:endParaRPr lang="es-CO"/>
        </a:p>
      </dgm:t>
    </dgm:pt>
    <dgm:pt modelId="{D328B3B6-F3A8-47C5-B272-CFD0AFC1B3D3}" type="pres">
      <dgm:prSet presAssocID="{38C8940C-F34B-4F8C-BB2C-B078DC0175A5}" presName="conn" presStyleLbl="parChTrans1D2" presStyleIdx="0" presStyleCnt="1"/>
      <dgm:spPr/>
      <dgm:t>
        <a:bodyPr/>
        <a:lstStyle/>
        <a:p>
          <a:endParaRPr lang="es-CO"/>
        </a:p>
      </dgm:t>
    </dgm:pt>
    <dgm:pt modelId="{6363B178-A899-434F-809C-D2BAA832CB99}" type="pres">
      <dgm:prSet presAssocID="{38C8940C-F34B-4F8C-BB2C-B078DC0175A5}" presName="extraNode" presStyleLbl="node1" presStyleIdx="0" presStyleCnt="7"/>
      <dgm:spPr/>
      <dgm:t>
        <a:bodyPr/>
        <a:lstStyle/>
        <a:p>
          <a:endParaRPr lang="es-CO"/>
        </a:p>
      </dgm:t>
    </dgm:pt>
    <dgm:pt modelId="{A60C9C2E-67D5-4D2C-AF55-B97D4523F2CF}" type="pres">
      <dgm:prSet presAssocID="{38C8940C-F34B-4F8C-BB2C-B078DC0175A5}" presName="dstNode" presStyleLbl="node1" presStyleIdx="0" presStyleCnt="7"/>
      <dgm:spPr/>
      <dgm:t>
        <a:bodyPr/>
        <a:lstStyle/>
        <a:p>
          <a:endParaRPr lang="es-CO"/>
        </a:p>
      </dgm:t>
    </dgm:pt>
    <dgm:pt modelId="{F53997CF-D850-403F-90EC-4E411E2825A2}" type="pres">
      <dgm:prSet presAssocID="{A49BA3B2-25FF-43DC-A2D2-A4EE8B5123EE}" presName="text_1" presStyleLbl="node1" presStyleIdx="0" presStyleCnt="7">
        <dgm:presLayoutVars>
          <dgm:bulletEnabled val="1"/>
        </dgm:presLayoutVars>
      </dgm:prSet>
      <dgm:spPr/>
      <dgm:t>
        <a:bodyPr/>
        <a:lstStyle/>
        <a:p>
          <a:endParaRPr lang="es-CO"/>
        </a:p>
      </dgm:t>
    </dgm:pt>
    <dgm:pt modelId="{3E8CE9E8-70D3-4B7D-A763-2FAFC76C38EE}" type="pres">
      <dgm:prSet presAssocID="{A49BA3B2-25FF-43DC-A2D2-A4EE8B5123EE}" presName="accent_1" presStyleCnt="0"/>
      <dgm:spPr/>
      <dgm:t>
        <a:bodyPr/>
        <a:lstStyle/>
        <a:p>
          <a:endParaRPr lang="es-CO"/>
        </a:p>
      </dgm:t>
    </dgm:pt>
    <dgm:pt modelId="{3CFBE8C8-B7B5-47B0-BD28-61B8A2EAD6DE}" type="pres">
      <dgm:prSet presAssocID="{A49BA3B2-25FF-43DC-A2D2-A4EE8B5123EE}" presName="accentRepeatNode" presStyleLbl="solidFgAcc1" presStyleIdx="0" presStyleCnt="7"/>
      <dgm:spPr/>
      <dgm:t>
        <a:bodyPr/>
        <a:lstStyle/>
        <a:p>
          <a:endParaRPr lang="es-CO"/>
        </a:p>
      </dgm:t>
    </dgm:pt>
    <dgm:pt modelId="{AE7D3F13-10B8-4644-B3B0-D039E3236040}" type="pres">
      <dgm:prSet presAssocID="{CF1E7704-92AF-494C-84FD-43563FF8A08F}" presName="text_2" presStyleLbl="node1" presStyleIdx="1" presStyleCnt="7">
        <dgm:presLayoutVars>
          <dgm:bulletEnabled val="1"/>
        </dgm:presLayoutVars>
      </dgm:prSet>
      <dgm:spPr/>
      <dgm:t>
        <a:bodyPr/>
        <a:lstStyle/>
        <a:p>
          <a:endParaRPr lang="es-CO"/>
        </a:p>
      </dgm:t>
    </dgm:pt>
    <dgm:pt modelId="{D6EF6752-BE14-4E26-A194-59550F75C459}" type="pres">
      <dgm:prSet presAssocID="{CF1E7704-92AF-494C-84FD-43563FF8A08F}" presName="accent_2" presStyleCnt="0"/>
      <dgm:spPr/>
      <dgm:t>
        <a:bodyPr/>
        <a:lstStyle/>
        <a:p>
          <a:endParaRPr lang="es-CO"/>
        </a:p>
      </dgm:t>
    </dgm:pt>
    <dgm:pt modelId="{3F46E702-E293-469D-B6C9-6FA16DDEF22F}" type="pres">
      <dgm:prSet presAssocID="{CF1E7704-92AF-494C-84FD-43563FF8A08F}" presName="accentRepeatNode" presStyleLbl="solidFgAcc1" presStyleIdx="1" presStyleCnt="7"/>
      <dgm:spPr/>
      <dgm:t>
        <a:bodyPr/>
        <a:lstStyle/>
        <a:p>
          <a:endParaRPr lang="es-CO"/>
        </a:p>
      </dgm:t>
    </dgm:pt>
    <dgm:pt modelId="{BB2E4244-9CFC-4A0D-8183-D8DE295F40F7}" type="pres">
      <dgm:prSet presAssocID="{F8F32001-5BAC-45AA-AD88-AAF44D4825CA}" presName="text_3" presStyleLbl="node1" presStyleIdx="2" presStyleCnt="7">
        <dgm:presLayoutVars>
          <dgm:bulletEnabled val="1"/>
        </dgm:presLayoutVars>
      </dgm:prSet>
      <dgm:spPr/>
      <dgm:t>
        <a:bodyPr/>
        <a:lstStyle/>
        <a:p>
          <a:endParaRPr lang="es-CO"/>
        </a:p>
      </dgm:t>
    </dgm:pt>
    <dgm:pt modelId="{63994B7B-3B16-46D5-8CD2-250DAA70C1A3}" type="pres">
      <dgm:prSet presAssocID="{F8F32001-5BAC-45AA-AD88-AAF44D4825CA}" presName="accent_3" presStyleCnt="0"/>
      <dgm:spPr/>
      <dgm:t>
        <a:bodyPr/>
        <a:lstStyle/>
        <a:p>
          <a:endParaRPr lang="es-CO"/>
        </a:p>
      </dgm:t>
    </dgm:pt>
    <dgm:pt modelId="{0AEB07D5-9E16-4A24-A82F-AF2B82699901}" type="pres">
      <dgm:prSet presAssocID="{F8F32001-5BAC-45AA-AD88-AAF44D4825CA}" presName="accentRepeatNode" presStyleLbl="solidFgAcc1" presStyleIdx="2" presStyleCnt="7"/>
      <dgm:spPr/>
      <dgm:t>
        <a:bodyPr/>
        <a:lstStyle/>
        <a:p>
          <a:endParaRPr lang="es-CO"/>
        </a:p>
      </dgm:t>
    </dgm:pt>
    <dgm:pt modelId="{A1252054-2ADC-4744-9B49-DC299185A2DF}" type="pres">
      <dgm:prSet presAssocID="{90DC1A2F-5166-40D7-BBAE-A3B59BF45A2B}" presName="text_4" presStyleLbl="node1" presStyleIdx="3" presStyleCnt="7">
        <dgm:presLayoutVars>
          <dgm:bulletEnabled val="1"/>
        </dgm:presLayoutVars>
      </dgm:prSet>
      <dgm:spPr/>
      <dgm:t>
        <a:bodyPr/>
        <a:lstStyle/>
        <a:p>
          <a:endParaRPr lang="es-CO"/>
        </a:p>
      </dgm:t>
    </dgm:pt>
    <dgm:pt modelId="{52226B23-3313-466A-8203-A6DFF958E76A}" type="pres">
      <dgm:prSet presAssocID="{90DC1A2F-5166-40D7-BBAE-A3B59BF45A2B}" presName="accent_4" presStyleCnt="0"/>
      <dgm:spPr/>
      <dgm:t>
        <a:bodyPr/>
        <a:lstStyle/>
        <a:p>
          <a:endParaRPr lang="es-CO"/>
        </a:p>
      </dgm:t>
    </dgm:pt>
    <dgm:pt modelId="{DD29CD7D-F1D9-435E-97D9-DE52CB49E9C1}" type="pres">
      <dgm:prSet presAssocID="{90DC1A2F-5166-40D7-BBAE-A3B59BF45A2B}" presName="accentRepeatNode" presStyleLbl="solidFgAcc1" presStyleIdx="3" presStyleCnt="7"/>
      <dgm:spPr/>
      <dgm:t>
        <a:bodyPr/>
        <a:lstStyle/>
        <a:p>
          <a:endParaRPr lang="es-CO"/>
        </a:p>
      </dgm:t>
    </dgm:pt>
    <dgm:pt modelId="{CEDA24C6-0B89-475A-BAA9-31F7BC7C8012}" type="pres">
      <dgm:prSet presAssocID="{F916FA53-C191-47C6-A89C-76E7DE7F5778}" presName="text_5" presStyleLbl="node1" presStyleIdx="4" presStyleCnt="7">
        <dgm:presLayoutVars>
          <dgm:bulletEnabled val="1"/>
        </dgm:presLayoutVars>
      </dgm:prSet>
      <dgm:spPr/>
      <dgm:t>
        <a:bodyPr/>
        <a:lstStyle/>
        <a:p>
          <a:endParaRPr lang="es-CO"/>
        </a:p>
      </dgm:t>
    </dgm:pt>
    <dgm:pt modelId="{650C9031-4027-46D6-BF6E-A78284EAC36D}" type="pres">
      <dgm:prSet presAssocID="{F916FA53-C191-47C6-A89C-76E7DE7F5778}" presName="accent_5" presStyleCnt="0"/>
      <dgm:spPr/>
      <dgm:t>
        <a:bodyPr/>
        <a:lstStyle/>
        <a:p>
          <a:endParaRPr lang="es-CO"/>
        </a:p>
      </dgm:t>
    </dgm:pt>
    <dgm:pt modelId="{A09CD6A6-8474-4580-8A5F-2958D5D243FA}" type="pres">
      <dgm:prSet presAssocID="{F916FA53-C191-47C6-A89C-76E7DE7F5778}" presName="accentRepeatNode" presStyleLbl="solidFgAcc1" presStyleIdx="4" presStyleCnt="7"/>
      <dgm:spPr/>
      <dgm:t>
        <a:bodyPr/>
        <a:lstStyle/>
        <a:p>
          <a:endParaRPr lang="es-CO"/>
        </a:p>
      </dgm:t>
    </dgm:pt>
    <dgm:pt modelId="{A5D833D1-10D6-45A8-A374-9155544F406E}" type="pres">
      <dgm:prSet presAssocID="{3503C89B-4353-40F8-8573-D43AF9CE6C5C}" presName="text_6" presStyleLbl="node1" presStyleIdx="5" presStyleCnt="7">
        <dgm:presLayoutVars>
          <dgm:bulletEnabled val="1"/>
        </dgm:presLayoutVars>
      </dgm:prSet>
      <dgm:spPr/>
      <dgm:t>
        <a:bodyPr/>
        <a:lstStyle/>
        <a:p>
          <a:endParaRPr lang="es-CO"/>
        </a:p>
      </dgm:t>
    </dgm:pt>
    <dgm:pt modelId="{68C9DB2C-BC7A-4E6A-9817-AA43511BA57E}" type="pres">
      <dgm:prSet presAssocID="{3503C89B-4353-40F8-8573-D43AF9CE6C5C}" presName="accent_6" presStyleCnt="0"/>
      <dgm:spPr/>
      <dgm:t>
        <a:bodyPr/>
        <a:lstStyle/>
        <a:p>
          <a:endParaRPr lang="es-CO"/>
        </a:p>
      </dgm:t>
    </dgm:pt>
    <dgm:pt modelId="{9F6362AA-6E48-4924-AD0D-0C2DF46741F5}" type="pres">
      <dgm:prSet presAssocID="{3503C89B-4353-40F8-8573-D43AF9CE6C5C}" presName="accentRepeatNode" presStyleLbl="solidFgAcc1" presStyleIdx="5" presStyleCnt="7"/>
      <dgm:spPr/>
      <dgm:t>
        <a:bodyPr/>
        <a:lstStyle/>
        <a:p>
          <a:endParaRPr lang="es-CO"/>
        </a:p>
      </dgm:t>
    </dgm:pt>
    <dgm:pt modelId="{B78BA388-D362-42CE-8505-8D1EF0FBD4A6}" type="pres">
      <dgm:prSet presAssocID="{C604D60A-875D-4BA4-9F5C-0F323D80B585}" presName="text_7" presStyleLbl="node1" presStyleIdx="6" presStyleCnt="7">
        <dgm:presLayoutVars>
          <dgm:bulletEnabled val="1"/>
        </dgm:presLayoutVars>
      </dgm:prSet>
      <dgm:spPr/>
      <dgm:t>
        <a:bodyPr/>
        <a:lstStyle/>
        <a:p>
          <a:endParaRPr lang="es-CO"/>
        </a:p>
      </dgm:t>
    </dgm:pt>
    <dgm:pt modelId="{A9D668E9-9050-4A97-8959-3837901E082C}" type="pres">
      <dgm:prSet presAssocID="{C604D60A-875D-4BA4-9F5C-0F323D80B585}" presName="accent_7" presStyleCnt="0"/>
      <dgm:spPr/>
      <dgm:t>
        <a:bodyPr/>
        <a:lstStyle/>
        <a:p>
          <a:endParaRPr lang="es-CO"/>
        </a:p>
      </dgm:t>
    </dgm:pt>
    <dgm:pt modelId="{58C60117-7397-4F2B-A048-850BA6B2ACC3}" type="pres">
      <dgm:prSet presAssocID="{C604D60A-875D-4BA4-9F5C-0F323D80B585}" presName="accentRepeatNode" presStyleLbl="solidFgAcc1" presStyleIdx="6" presStyleCnt="7"/>
      <dgm:spPr/>
      <dgm:t>
        <a:bodyPr/>
        <a:lstStyle/>
        <a:p>
          <a:endParaRPr lang="es-CO"/>
        </a:p>
      </dgm:t>
    </dgm:pt>
  </dgm:ptLst>
  <dgm:cxnLst>
    <dgm:cxn modelId="{A32E4F93-1DE2-47AF-93AA-9589164F38D7}" srcId="{38C8940C-F34B-4F8C-BB2C-B078DC0175A5}" destId="{F8F32001-5BAC-45AA-AD88-AAF44D4825CA}" srcOrd="2" destOrd="0" parTransId="{E03661B5-55DB-4DD4-BB46-2A65EAC41384}" sibTransId="{5B7CB820-E203-49AB-B488-338B566407D7}"/>
    <dgm:cxn modelId="{51B316D3-F7EB-4060-89A4-24BB3753BA4C}" srcId="{38C8940C-F34B-4F8C-BB2C-B078DC0175A5}" destId="{A49BA3B2-25FF-43DC-A2D2-A4EE8B5123EE}" srcOrd="0" destOrd="0" parTransId="{C86D98C0-EBA7-4172-8550-61784B34074F}" sibTransId="{4D18E9F0-FB75-4B8F-8FB7-A1BED6393162}"/>
    <dgm:cxn modelId="{154C1855-773D-4BBB-9001-6D5D05956CAC}" srcId="{38C8940C-F34B-4F8C-BB2C-B078DC0175A5}" destId="{C604D60A-875D-4BA4-9F5C-0F323D80B585}" srcOrd="6" destOrd="0" parTransId="{21C3D043-E5DC-45CB-8B24-51981CC5E3E4}" sibTransId="{93323BF8-08F6-45CD-A486-4830EE60B5D0}"/>
    <dgm:cxn modelId="{1EA45DAC-BC03-40F0-A84D-5E0864803CB7}" srcId="{38C8940C-F34B-4F8C-BB2C-B078DC0175A5}" destId="{CF1E7704-92AF-494C-84FD-43563FF8A08F}" srcOrd="1" destOrd="0" parTransId="{41341C86-EEF3-4363-815F-B039ECBCBEDA}" sibTransId="{00428692-3500-408D-8845-DD24A3EC58C0}"/>
    <dgm:cxn modelId="{7627DFDC-FEC3-4A56-A6CC-0FB928641520}" type="presOf" srcId="{38C8940C-F34B-4F8C-BB2C-B078DC0175A5}" destId="{BFE55D0D-1225-4FBE-B7BB-EC5684C84631}" srcOrd="0" destOrd="0" presId="urn:microsoft.com/office/officeart/2008/layout/VerticalCurvedList"/>
    <dgm:cxn modelId="{EA51AA79-1F73-4BC1-BDCD-DB076A5DAF05}" type="presOf" srcId="{F8F32001-5BAC-45AA-AD88-AAF44D4825CA}" destId="{BB2E4244-9CFC-4A0D-8183-D8DE295F40F7}" srcOrd="0" destOrd="0" presId="urn:microsoft.com/office/officeart/2008/layout/VerticalCurvedList"/>
    <dgm:cxn modelId="{79F69C6F-22CE-4546-89B2-3274C053768F}" type="presOf" srcId="{A49BA3B2-25FF-43DC-A2D2-A4EE8B5123EE}" destId="{F53997CF-D850-403F-90EC-4E411E2825A2}" srcOrd="0" destOrd="0" presId="urn:microsoft.com/office/officeart/2008/layout/VerticalCurvedList"/>
    <dgm:cxn modelId="{77DB9DC5-681E-4AD6-8C61-2EF1BF06F593}" type="presOf" srcId="{3503C89B-4353-40F8-8573-D43AF9CE6C5C}" destId="{A5D833D1-10D6-45A8-A374-9155544F406E}" srcOrd="0" destOrd="0" presId="urn:microsoft.com/office/officeart/2008/layout/VerticalCurvedList"/>
    <dgm:cxn modelId="{C00B2A2E-F6C6-4CC7-A3A4-3007A1253D79}" srcId="{38C8940C-F34B-4F8C-BB2C-B078DC0175A5}" destId="{3503C89B-4353-40F8-8573-D43AF9CE6C5C}" srcOrd="5" destOrd="0" parTransId="{5467B2D2-7437-469C-BE19-6D0DCD74818A}" sibTransId="{403B5536-FD31-4072-8038-1A1C48B404E0}"/>
    <dgm:cxn modelId="{DE8D4E02-D50D-41BC-8178-8DEBB2BB1523}" type="presOf" srcId="{F916FA53-C191-47C6-A89C-76E7DE7F5778}" destId="{CEDA24C6-0B89-475A-BAA9-31F7BC7C8012}" srcOrd="0" destOrd="0" presId="urn:microsoft.com/office/officeart/2008/layout/VerticalCurvedList"/>
    <dgm:cxn modelId="{1FA37716-FFA7-49D6-A8DE-E1B83643EB28}" srcId="{38C8940C-F34B-4F8C-BB2C-B078DC0175A5}" destId="{F916FA53-C191-47C6-A89C-76E7DE7F5778}" srcOrd="4" destOrd="0" parTransId="{36C188EB-BBCF-4EC7-BA92-FF7B8C2E84DB}" sibTransId="{B748DBDE-2C5C-4B75-BE07-EDCF63F4736C}"/>
    <dgm:cxn modelId="{AFF42FCD-C3E2-422B-A602-9566D4860333}" type="presOf" srcId="{C604D60A-875D-4BA4-9F5C-0F323D80B585}" destId="{B78BA388-D362-42CE-8505-8D1EF0FBD4A6}" srcOrd="0" destOrd="0" presId="urn:microsoft.com/office/officeart/2008/layout/VerticalCurvedList"/>
    <dgm:cxn modelId="{5078BAB8-7215-4FD2-AE12-E71AB91C4A31}" type="presOf" srcId="{4D18E9F0-FB75-4B8F-8FB7-A1BED6393162}" destId="{D328B3B6-F3A8-47C5-B272-CFD0AFC1B3D3}" srcOrd="0" destOrd="0" presId="urn:microsoft.com/office/officeart/2008/layout/VerticalCurvedList"/>
    <dgm:cxn modelId="{FDA154EE-C0A1-43CF-9DAE-D09D33B78E2F}" type="presOf" srcId="{CF1E7704-92AF-494C-84FD-43563FF8A08F}" destId="{AE7D3F13-10B8-4644-B3B0-D039E3236040}" srcOrd="0" destOrd="0" presId="urn:microsoft.com/office/officeart/2008/layout/VerticalCurvedList"/>
    <dgm:cxn modelId="{732B6C27-293C-483A-98DE-C2A11F5DB8FD}" srcId="{38C8940C-F34B-4F8C-BB2C-B078DC0175A5}" destId="{90DC1A2F-5166-40D7-BBAE-A3B59BF45A2B}" srcOrd="3" destOrd="0" parTransId="{2F4A5ED0-777C-4E74-8508-C48E98261286}" sibTransId="{ACDEDBE3-9E18-4896-80A5-84EC14790A12}"/>
    <dgm:cxn modelId="{84AE7BDA-CE09-427D-83C2-9C294AE6C8C7}" type="presOf" srcId="{90DC1A2F-5166-40D7-BBAE-A3B59BF45A2B}" destId="{A1252054-2ADC-4744-9B49-DC299185A2DF}" srcOrd="0" destOrd="0" presId="urn:microsoft.com/office/officeart/2008/layout/VerticalCurvedList"/>
    <dgm:cxn modelId="{9E09018A-E62E-4422-AC67-17D403594C13}" type="presParOf" srcId="{BFE55D0D-1225-4FBE-B7BB-EC5684C84631}" destId="{B296505B-B247-4253-B259-B830E6AFE1D2}" srcOrd="0" destOrd="0" presId="urn:microsoft.com/office/officeart/2008/layout/VerticalCurvedList"/>
    <dgm:cxn modelId="{6DFB7743-1C09-4EE2-A26D-9B00DC72ED7E}" type="presParOf" srcId="{B296505B-B247-4253-B259-B830E6AFE1D2}" destId="{696DE51E-B434-4D7D-8299-DCB7ECB5E8BA}" srcOrd="0" destOrd="0" presId="urn:microsoft.com/office/officeart/2008/layout/VerticalCurvedList"/>
    <dgm:cxn modelId="{D333721B-C4F1-422D-831C-68875EF86265}" type="presParOf" srcId="{696DE51E-B434-4D7D-8299-DCB7ECB5E8BA}" destId="{87085B70-549E-49D5-BDE4-B6EE090ACCA0}" srcOrd="0" destOrd="0" presId="urn:microsoft.com/office/officeart/2008/layout/VerticalCurvedList"/>
    <dgm:cxn modelId="{65FE8285-4A2D-4745-B581-9EA3DDCCDC3E}" type="presParOf" srcId="{696DE51E-B434-4D7D-8299-DCB7ECB5E8BA}" destId="{D328B3B6-F3A8-47C5-B272-CFD0AFC1B3D3}" srcOrd="1" destOrd="0" presId="urn:microsoft.com/office/officeart/2008/layout/VerticalCurvedList"/>
    <dgm:cxn modelId="{4552CF02-C5E3-4344-AD54-9F249EEAE9F4}" type="presParOf" srcId="{696DE51E-B434-4D7D-8299-DCB7ECB5E8BA}" destId="{6363B178-A899-434F-809C-D2BAA832CB99}" srcOrd="2" destOrd="0" presId="urn:microsoft.com/office/officeart/2008/layout/VerticalCurvedList"/>
    <dgm:cxn modelId="{147B500F-A730-4F52-AAB3-103B505DC187}" type="presParOf" srcId="{696DE51E-B434-4D7D-8299-DCB7ECB5E8BA}" destId="{A60C9C2E-67D5-4D2C-AF55-B97D4523F2CF}" srcOrd="3" destOrd="0" presId="urn:microsoft.com/office/officeart/2008/layout/VerticalCurvedList"/>
    <dgm:cxn modelId="{D5138E22-8176-425B-AADB-43C63C885667}" type="presParOf" srcId="{B296505B-B247-4253-B259-B830E6AFE1D2}" destId="{F53997CF-D850-403F-90EC-4E411E2825A2}" srcOrd="1" destOrd="0" presId="urn:microsoft.com/office/officeart/2008/layout/VerticalCurvedList"/>
    <dgm:cxn modelId="{1C63C44F-45E4-48D7-B045-4F6CDFDCD1EA}" type="presParOf" srcId="{B296505B-B247-4253-B259-B830E6AFE1D2}" destId="{3E8CE9E8-70D3-4B7D-A763-2FAFC76C38EE}" srcOrd="2" destOrd="0" presId="urn:microsoft.com/office/officeart/2008/layout/VerticalCurvedList"/>
    <dgm:cxn modelId="{65325729-2DF5-435C-8E7D-EF01BC07AF60}" type="presParOf" srcId="{3E8CE9E8-70D3-4B7D-A763-2FAFC76C38EE}" destId="{3CFBE8C8-B7B5-47B0-BD28-61B8A2EAD6DE}" srcOrd="0" destOrd="0" presId="urn:microsoft.com/office/officeart/2008/layout/VerticalCurvedList"/>
    <dgm:cxn modelId="{EE2486F1-455E-43CE-A56A-A2EF80EDD1DC}" type="presParOf" srcId="{B296505B-B247-4253-B259-B830E6AFE1D2}" destId="{AE7D3F13-10B8-4644-B3B0-D039E3236040}" srcOrd="3" destOrd="0" presId="urn:microsoft.com/office/officeart/2008/layout/VerticalCurvedList"/>
    <dgm:cxn modelId="{FA21CECD-960C-455C-9B33-3DFA8227B8E2}" type="presParOf" srcId="{B296505B-B247-4253-B259-B830E6AFE1D2}" destId="{D6EF6752-BE14-4E26-A194-59550F75C459}" srcOrd="4" destOrd="0" presId="urn:microsoft.com/office/officeart/2008/layout/VerticalCurvedList"/>
    <dgm:cxn modelId="{BEF8C643-AD62-4AED-8BD6-9D84B4FAA024}" type="presParOf" srcId="{D6EF6752-BE14-4E26-A194-59550F75C459}" destId="{3F46E702-E293-469D-B6C9-6FA16DDEF22F}" srcOrd="0" destOrd="0" presId="urn:microsoft.com/office/officeart/2008/layout/VerticalCurvedList"/>
    <dgm:cxn modelId="{2817E7D4-3B34-4725-A92A-333035CF6A43}" type="presParOf" srcId="{B296505B-B247-4253-B259-B830E6AFE1D2}" destId="{BB2E4244-9CFC-4A0D-8183-D8DE295F40F7}" srcOrd="5" destOrd="0" presId="urn:microsoft.com/office/officeart/2008/layout/VerticalCurvedList"/>
    <dgm:cxn modelId="{9B703EF0-5F6B-485F-B38D-D18E9941BFB5}" type="presParOf" srcId="{B296505B-B247-4253-B259-B830E6AFE1D2}" destId="{63994B7B-3B16-46D5-8CD2-250DAA70C1A3}" srcOrd="6" destOrd="0" presId="urn:microsoft.com/office/officeart/2008/layout/VerticalCurvedList"/>
    <dgm:cxn modelId="{B76C4FA9-4924-462C-87E9-2154D57D8950}" type="presParOf" srcId="{63994B7B-3B16-46D5-8CD2-250DAA70C1A3}" destId="{0AEB07D5-9E16-4A24-A82F-AF2B82699901}" srcOrd="0" destOrd="0" presId="urn:microsoft.com/office/officeart/2008/layout/VerticalCurvedList"/>
    <dgm:cxn modelId="{72C01BD6-5AC7-4118-A0F8-8298DDAD2CE0}" type="presParOf" srcId="{B296505B-B247-4253-B259-B830E6AFE1D2}" destId="{A1252054-2ADC-4744-9B49-DC299185A2DF}" srcOrd="7" destOrd="0" presId="urn:microsoft.com/office/officeart/2008/layout/VerticalCurvedList"/>
    <dgm:cxn modelId="{601DB511-243B-4480-B028-FEBB09AAF1B7}" type="presParOf" srcId="{B296505B-B247-4253-B259-B830E6AFE1D2}" destId="{52226B23-3313-466A-8203-A6DFF958E76A}" srcOrd="8" destOrd="0" presId="urn:microsoft.com/office/officeart/2008/layout/VerticalCurvedList"/>
    <dgm:cxn modelId="{79116210-975B-4AFD-9FC7-93F7F267F514}" type="presParOf" srcId="{52226B23-3313-466A-8203-A6DFF958E76A}" destId="{DD29CD7D-F1D9-435E-97D9-DE52CB49E9C1}" srcOrd="0" destOrd="0" presId="urn:microsoft.com/office/officeart/2008/layout/VerticalCurvedList"/>
    <dgm:cxn modelId="{73B5F227-5E8D-4728-B2B8-82560F7123FE}" type="presParOf" srcId="{B296505B-B247-4253-B259-B830E6AFE1D2}" destId="{CEDA24C6-0B89-475A-BAA9-31F7BC7C8012}" srcOrd="9" destOrd="0" presId="urn:microsoft.com/office/officeart/2008/layout/VerticalCurvedList"/>
    <dgm:cxn modelId="{484A00BA-8776-4692-B4A9-A154F9DAA0C8}" type="presParOf" srcId="{B296505B-B247-4253-B259-B830E6AFE1D2}" destId="{650C9031-4027-46D6-BF6E-A78284EAC36D}" srcOrd="10" destOrd="0" presId="urn:microsoft.com/office/officeart/2008/layout/VerticalCurvedList"/>
    <dgm:cxn modelId="{DFD6200D-5881-4E26-99F7-A34DB79EAC21}" type="presParOf" srcId="{650C9031-4027-46D6-BF6E-A78284EAC36D}" destId="{A09CD6A6-8474-4580-8A5F-2958D5D243FA}" srcOrd="0" destOrd="0" presId="urn:microsoft.com/office/officeart/2008/layout/VerticalCurvedList"/>
    <dgm:cxn modelId="{296FEE23-1411-4F2D-9EC5-3A4B42CEF58C}" type="presParOf" srcId="{B296505B-B247-4253-B259-B830E6AFE1D2}" destId="{A5D833D1-10D6-45A8-A374-9155544F406E}" srcOrd="11" destOrd="0" presId="urn:microsoft.com/office/officeart/2008/layout/VerticalCurvedList"/>
    <dgm:cxn modelId="{856A1EB7-02F1-4EDD-9BC7-10934E2F130C}" type="presParOf" srcId="{B296505B-B247-4253-B259-B830E6AFE1D2}" destId="{68C9DB2C-BC7A-4E6A-9817-AA43511BA57E}" srcOrd="12" destOrd="0" presId="urn:microsoft.com/office/officeart/2008/layout/VerticalCurvedList"/>
    <dgm:cxn modelId="{0BFDC399-3F40-414D-A1CD-A70D7C610675}" type="presParOf" srcId="{68C9DB2C-BC7A-4E6A-9817-AA43511BA57E}" destId="{9F6362AA-6E48-4924-AD0D-0C2DF46741F5}" srcOrd="0" destOrd="0" presId="urn:microsoft.com/office/officeart/2008/layout/VerticalCurvedList"/>
    <dgm:cxn modelId="{3762A53D-EB8C-473C-B0CD-01615FDFFDF3}" type="presParOf" srcId="{B296505B-B247-4253-B259-B830E6AFE1D2}" destId="{B78BA388-D362-42CE-8505-8D1EF0FBD4A6}" srcOrd="13" destOrd="0" presId="urn:microsoft.com/office/officeart/2008/layout/VerticalCurvedList"/>
    <dgm:cxn modelId="{23F8ADAC-E943-4095-8634-8BEB371B3C26}" type="presParOf" srcId="{B296505B-B247-4253-B259-B830E6AFE1D2}" destId="{A9D668E9-9050-4A97-8959-3837901E082C}" srcOrd="14" destOrd="0" presId="urn:microsoft.com/office/officeart/2008/layout/VerticalCurvedList"/>
    <dgm:cxn modelId="{5BE5E063-1CFF-48E3-B083-A0F9343F8E24}" type="presParOf" srcId="{A9D668E9-9050-4A97-8959-3837901E082C}" destId="{58C60117-7397-4F2B-A048-850BA6B2AC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15084-9173-4D67-8BB2-0DC2D63EC92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O"/>
        </a:p>
      </dgm:t>
    </dgm:pt>
    <dgm:pt modelId="{4AEDBD81-CE98-46E5-9CB8-3C5454F2D0C1}">
      <dgm:prSet phldrT="[Texto]"/>
      <dgm:spPr/>
      <dgm:t>
        <a:bodyPr/>
        <a:lstStyle/>
        <a:p>
          <a:r>
            <a:rPr lang="es-CO" dirty="0" smtClean="0"/>
            <a:t>Aprestamiento</a:t>
          </a:r>
          <a:endParaRPr lang="es-CO" dirty="0"/>
        </a:p>
      </dgm:t>
    </dgm:pt>
    <dgm:pt modelId="{48CD6EFC-3B3C-4AD6-A235-5DFD8A9AC7F0}" type="parTrans" cxnId="{8A6CFD03-A904-4D9B-8651-9AB34C0D087A}">
      <dgm:prSet/>
      <dgm:spPr/>
      <dgm:t>
        <a:bodyPr/>
        <a:lstStyle/>
        <a:p>
          <a:endParaRPr lang="es-CO"/>
        </a:p>
      </dgm:t>
    </dgm:pt>
    <dgm:pt modelId="{E0831722-1DED-4241-A5BB-31F8EE900344}" type="sibTrans" cxnId="{8A6CFD03-A904-4D9B-8651-9AB34C0D087A}">
      <dgm:prSet/>
      <dgm:spPr/>
      <dgm:t>
        <a:bodyPr/>
        <a:lstStyle/>
        <a:p>
          <a:endParaRPr lang="es-CO"/>
        </a:p>
      </dgm:t>
    </dgm:pt>
    <dgm:pt modelId="{5CB74748-4D3F-453D-BCC0-F30A8540B9B5}">
      <dgm:prSet phldrT="[Texto]"/>
      <dgm:spPr/>
      <dgm:t>
        <a:bodyPr/>
        <a:lstStyle/>
        <a:p>
          <a:r>
            <a:rPr lang="es-CO" dirty="0" smtClean="0"/>
            <a:t>Construcción</a:t>
          </a:r>
          <a:endParaRPr lang="es-CO" dirty="0"/>
        </a:p>
      </dgm:t>
    </dgm:pt>
    <dgm:pt modelId="{36B5CB7C-177F-4622-A2DC-555B8CCAF62B}" type="parTrans" cxnId="{4E6C4768-5ECC-443A-B1F2-572E11747F71}">
      <dgm:prSet/>
      <dgm:spPr/>
      <dgm:t>
        <a:bodyPr/>
        <a:lstStyle/>
        <a:p>
          <a:endParaRPr lang="es-CO"/>
        </a:p>
      </dgm:t>
    </dgm:pt>
    <dgm:pt modelId="{E1117748-1DEA-4BC1-B9F0-6EDDF6DAD6A8}" type="sibTrans" cxnId="{4E6C4768-5ECC-443A-B1F2-572E11747F71}">
      <dgm:prSet/>
      <dgm:spPr/>
      <dgm:t>
        <a:bodyPr/>
        <a:lstStyle/>
        <a:p>
          <a:endParaRPr lang="es-CO"/>
        </a:p>
      </dgm:t>
    </dgm:pt>
    <dgm:pt modelId="{95704F9C-FEF5-4026-8F1A-296570C31087}">
      <dgm:prSet phldrT="[Texto]"/>
      <dgm:spPr/>
      <dgm:t>
        <a:bodyPr/>
        <a:lstStyle/>
        <a:p>
          <a:r>
            <a:rPr lang="es-CO" dirty="0" smtClean="0"/>
            <a:t>Seguimiento</a:t>
          </a:r>
          <a:endParaRPr lang="es-CO" dirty="0"/>
        </a:p>
      </dgm:t>
    </dgm:pt>
    <dgm:pt modelId="{EED9B2A3-625B-4CAC-B6B4-C55A2A9CD96B}" type="parTrans" cxnId="{3C24988E-4159-489D-A5BB-9C1384D1A4D8}">
      <dgm:prSet/>
      <dgm:spPr/>
      <dgm:t>
        <a:bodyPr/>
        <a:lstStyle/>
        <a:p>
          <a:endParaRPr lang="es-CO"/>
        </a:p>
      </dgm:t>
    </dgm:pt>
    <dgm:pt modelId="{C363CF8B-C34B-4C32-8EF4-AC46ABCC05B3}" type="sibTrans" cxnId="{3C24988E-4159-489D-A5BB-9C1384D1A4D8}">
      <dgm:prSet/>
      <dgm:spPr/>
      <dgm:t>
        <a:bodyPr/>
        <a:lstStyle/>
        <a:p>
          <a:endParaRPr lang="es-CO"/>
        </a:p>
      </dgm:t>
    </dgm:pt>
    <dgm:pt modelId="{20D12682-CFAB-4E87-8DD0-0B3AC69BD79A}">
      <dgm:prSet phldrT="[Texto]"/>
      <dgm:spPr/>
      <dgm:t>
        <a:bodyPr/>
        <a:lstStyle/>
        <a:p>
          <a:r>
            <a:rPr lang="es-CO" dirty="0" smtClean="0"/>
            <a:t>Semestral (PAS)</a:t>
          </a:r>
          <a:endParaRPr lang="es-CO" dirty="0"/>
        </a:p>
      </dgm:t>
    </dgm:pt>
    <dgm:pt modelId="{BFE30952-F586-4C73-BC96-6B0391957BF7}" type="parTrans" cxnId="{9023DDCA-A89E-482F-9EEE-8524BF4F09BB}">
      <dgm:prSet/>
      <dgm:spPr/>
      <dgm:t>
        <a:bodyPr/>
        <a:lstStyle/>
        <a:p>
          <a:endParaRPr lang="es-CO"/>
        </a:p>
      </dgm:t>
    </dgm:pt>
    <dgm:pt modelId="{C716682D-90B3-4B9B-BBFA-22E624908192}" type="sibTrans" cxnId="{9023DDCA-A89E-482F-9EEE-8524BF4F09BB}">
      <dgm:prSet/>
      <dgm:spPr/>
      <dgm:t>
        <a:bodyPr/>
        <a:lstStyle/>
        <a:p>
          <a:endParaRPr lang="es-CO"/>
        </a:p>
      </dgm:t>
    </dgm:pt>
    <dgm:pt modelId="{816BD224-0732-4310-918C-6DEA2620A7A4}">
      <dgm:prSet phldrT="[Texto]"/>
      <dgm:spPr/>
      <dgm:t>
        <a:bodyPr/>
        <a:lstStyle/>
        <a:p>
          <a:r>
            <a:rPr lang="es-CO" dirty="0" smtClean="0"/>
            <a:t>Trimestral  (PAT)</a:t>
          </a:r>
          <a:endParaRPr lang="es-CO" dirty="0"/>
        </a:p>
      </dgm:t>
    </dgm:pt>
    <dgm:pt modelId="{12AA5899-79B7-4F33-950F-D926338DAE89}" type="parTrans" cxnId="{4BCB75CD-C752-453B-BCF4-7C87F790584A}">
      <dgm:prSet/>
      <dgm:spPr/>
      <dgm:t>
        <a:bodyPr/>
        <a:lstStyle/>
        <a:p>
          <a:endParaRPr lang="es-CO"/>
        </a:p>
      </dgm:t>
    </dgm:pt>
    <dgm:pt modelId="{CBA9CE20-4B2C-4D5C-AAF1-0F2049E397CA}" type="sibTrans" cxnId="{4BCB75CD-C752-453B-BCF4-7C87F790584A}">
      <dgm:prSet/>
      <dgm:spPr/>
      <dgm:t>
        <a:bodyPr/>
        <a:lstStyle/>
        <a:p>
          <a:endParaRPr lang="es-CO"/>
        </a:p>
      </dgm:t>
    </dgm:pt>
    <dgm:pt modelId="{2AE2EE16-2ECF-4878-92F8-C3EC33CBA3F1}">
      <dgm:prSet phldrT="[Texto]"/>
      <dgm:spPr/>
      <dgm:t>
        <a:bodyPr/>
        <a:lstStyle/>
        <a:p>
          <a:r>
            <a:rPr lang="es-CO" dirty="0" smtClean="0"/>
            <a:t>Elaboración de Proyectos Seccionales, PAS, PAT</a:t>
          </a:r>
          <a:endParaRPr lang="es-CO" dirty="0"/>
        </a:p>
      </dgm:t>
    </dgm:pt>
    <dgm:pt modelId="{808BE27A-6E43-4535-90C1-44CCDB08D2E8}" type="parTrans" cxnId="{C0B542CF-32D7-42DF-9B05-F3E570947146}">
      <dgm:prSet/>
      <dgm:spPr/>
      <dgm:t>
        <a:bodyPr/>
        <a:lstStyle/>
        <a:p>
          <a:endParaRPr lang="es-CO"/>
        </a:p>
      </dgm:t>
    </dgm:pt>
    <dgm:pt modelId="{90463C29-A8A3-47E0-9136-17E5F820D3B6}" type="sibTrans" cxnId="{C0B542CF-32D7-42DF-9B05-F3E570947146}">
      <dgm:prSet/>
      <dgm:spPr/>
      <dgm:t>
        <a:bodyPr/>
        <a:lstStyle/>
        <a:p>
          <a:endParaRPr lang="es-CO"/>
        </a:p>
      </dgm:t>
    </dgm:pt>
    <dgm:pt modelId="{9397CA28-4087-4115-A5B4-934BDEDDD403}">
      <dgm:prSet phldrT="[Texto]"/>
      <dgm:spPr/>
      <dgm:t>
        <a:bodyPr/>
        <a:lstStyle/>
        <a:p>
          <a:r>
            <a:rPr lang="es-CO" dirty="0" smtClean="0"/>
            <a:t>Definición de líderes de Proyecto</a:t>
          </a:r>
          <a:endParaRPr lang="es-CO" dirty="0"/>
        </a:p>
      </dgm:t>
    </dgm:pt>
    <dgm:pt modelId="{545EF3D4-1FE9-4963-A5D4-EED490EDCF96}" type="parTrans" cxnId="{CC798CB8-B2A9-4222-93AF-DDBB93F23D68}">
      <dgm:prSet/>
      <dgm:spPr/>
      <dgm:t>
        <a:bodyPr/>
        <a:lstStyle/>
        <a:p>
          <a:endParaRPr lang="es-CO"/>
        </a:p>
      </dgm:t>
    </dgm:pt>
    <dgm:pt modelId="{3393BAC4-0509-4AB1-A571-5142B0CD8D5E}" type="sibTrans" cxnId="{CC798CB8-B2A9-4222-93AF-DDBB93F23D68}">
      <dgm:prSet/>
      <dgm:spPr/>
      <dgm:t>
        <a:bodyPr/>
        <a:lstStyle/>
        <a:p>
          <a:endParaRPr lang="es-CO"/>
        </a:p>
      </dgm:t>
    </dgm:pt>
    <dgm:pt modelId="{B833068E-6748-485A-A64E-AFE5C2DB6263}">
      <dgm:prSet phldrT="[Texto]"/>
      <dgm:spPr/>
      <dgm:t>
        <a:bodyPr/>
        <a:lstStyle/>
        <a:p>
          <a:r>
            <a:rPr lang="es-CO" dirty="0" smtClean="0"/>
            <a:t>Estructuración de Comités</a:t>
          </a:r>
          <a:endParaRPr lang="es-CO" dirty="0"/>
        </a:p>
      </dgm:t>
    </dgm:pt>
    <dgm:pt modelId="{6BD71DC4-F1E3-424F-A9C9-F519AE6D5B58}" type="parTrans" cxnId="{BDCA37FC-619D-4B5C-AD81-2A7173E8876B}">
      <dgm:prSet/>
      <dgm:spPr/>
      <dgm:t>
        <a:bodyPr/>
        <a:lstStyle/>
        <a:p>
          <a:endParaRPr lang="es-CO"/>
        </a:p>
      </dgm:t>
    </dgm:pt>
    <dgm:pt modelId="{17B81BEA-911E-4045-9186-0618B4FD7824}" type="sibTrans" cxnId="{BDCA37FC-619D-4B5C-AD81-2A7173E8876B}">
      <dgm:prSet/>
      <dgm:spPr/>
      <dgm:t>
        <a:bodyPr/>
        <a:lstStyle/>
        <a:p>
          <a:endParaRPr lang="es-CO"/>
        </a:p>
      </dgm:t>
    </dgm:pt>
    <dgm:pt modelId="{026B62B7-013E-4BDB-B42B-A84CD3215D83}">
      <dgm:prSet phldrT="[Texto]"/>
      <dgm:spPr/>
      <dgm:t>
        <a:bodyPr/>
        <a:lstStyle/>
        <a:p>
          <a:r>
            <a:rPr lang="es-CO" dirty="0" smtClean="0"/>
            <a:t>Formación</a:t>
          </a:r>
          <a:endParaRPr lang="es-CO" dirty="0"/>
        </a:p>
      </dgm:t>
    </dgm:pt>
    <dgm:pt modelId="{D44C1086-B76D-4022-B5F4-5BCC2FAF1B0E}" type="parTrans" cxnId="{C1928596-AC2F-4E21-8E15-71ECBE10F730}">
      <dgm:prSet/>
      <dgm:spPr/>
      <dgm:t>
        <a:bodyPr/>
        <a:lstStyle/>
        <a:p>
          <a:endParaRPr lang="es-CO"/>
        </a:p>
      </dgm:t>
    </dgm:pt>
    <dgm:pt modelId="{A12090DA-830B-4E00-B2B6-0808508F0219}" type="sibTrans" cxnId="{C1928596-AC2F-4E21-8E15-71ECBE10F730}">
      <dgm:prSet/>
      <dgm:spPr/>
      <dgm:t>
        <a:bodyPr/>
        <a:lstStyle/>
        <a:p>
          <a:endParaRPr lang="es-CO"/>
        </a:p>
      </dgm:t>
    </dgm:pt>
    <dgm:pt modelId="{631034E2-1140-483E-AAB0-28FE306C08AC}">
      <dgm:prSet phldrT="[Texto]"/>
      <dgm:spPr/>
      <dgm:t>
        <a:bodyPr/>
        <a:lstStyle/>
        <a:p>
          <a:endParaRPr lang="es-CO" dirty="0"/>
        </a:p>
      </dgm:t>
    </dgm:pt>
    <dgm:pt modelId="{728848A2-0B61-4FD1-9A18-92B1EBB16B03}" type="parTrans" cxnId="{41863586-8BCC-405E-B92E-1C169D35DD70}">
      <dgm:prSet/>
      <dgm:spPr/>
      <dgm:t>
        <a:bodyPr/>
        <a:lstStyle/>
        <a:p>
          <a:endParaRPr lang="es-CO"/>
        </a:p>
      </dgm:t>
    </dgm:pt>
    <dgm:pt modelId="{92F34695-DA88-40C3-B7B9-986D5B976C12}" type="sibTrans" cxnId="{41863586-8BCC-405E-B92E-1C169D35DD70}">
      <dgm:prSet/>
      <dgm:spPr/>
      <dgm:t>
        <a:bodyPr/>
        <a:lstStyle/>
        <a:p>
          <a:endParaRPr lang="es-CO"/>
        </a:p>
      </dgm:t>
    </dgm:pt>
    <dgm:pt modelId="{B85942D3-E681-43EA-9AE7-55EE9DB31F10}">
      <dgm:prSet phldrT="[Texto]"/>
      <dgm:spPr/>
      <dgm:t>
        <a:bodyPr/>
        <a:lstStyle/>
        <a:p>
          <a:endParaRPr lang="es-CO" dirty="0"/>
        </a:p>
      </dgm:t>
    </dgm:pt>
    <dgm:pt modelId="{FAD9AAF4-0B34-4228-9F6C-AAE15A213247}" type="parTrans" cxnId="{D4C04E37-2D15-41E3-B196-7E7C7CCAE16F}">
      <dgm:prSet/>
      <dgm:spPr/>
      <dgm:t>
        <a:bodyPr/>
        <a:lstStyle/>
        <a:p>
          <a:endParaRPr lang="es-CO"/>
        </a:p>
      </dgm:t>
    </dgm:pt>
    <dgm:pt modelId="{9B87A653-256F-4811-9573-950ECDF39F05}" type="sibTrans" cxnId="{D4C04E37-2D15-41E3-B196-7E7C7CCAE16F}">
      <dgm:prSet/>
      <dgm:spPr/>
      <dgm:t>
        <a:bodyPr/>
        <a:lstStyle/>
        <a:p>
          <a:endParaRPr lang="es-CO"/>
        </a:p>
      </dgm:t>
    </dgm:pt>
    <dgm:pt modelId="{C124D920-FCA4-4034-9DA8-E57D8A73F095}" type="pres">
      <dgm:prSet presAssocID="{46115084-9173-4D67-8BB2-0DC2D63EC92B}" presName="Name0" presStyleCnt="0">
        <dgm:presLayoutVars>
          <dgm:dir/>
          <dgm:animLvl val="lvl"/>
          <dgm:resizeHandles val="exact"/>
        </dgm:presLayoutVars>
      </dgm:prSet>
      <dgm:spPr/>
      <dgm:t>
        <a:bodyPr/>
        <a:lstStyle/>
        <a:p>
          <a:endParaRPr lang="es-CO"/>
        </a:p>
      </dgm:t>
    </dgm:pt>
    <dgm:pt modelId="{CA1B77B1-65BC-4515-BD13-086A81BCC907}" type="pres">
      <dgm:prSet presAssocID="{46115084-9173-4D67-8BB2-0DC2D63EC92B}" presName="tSp" presStyleCnt="0"/>
      <dgm:spPr/>
      <dgm:t>
        <a:bodyPr/>
        <a:lstStyle/>
        <a:p>
          <a:endParaRPr lang="es-CO"/>
        </a:p>
      </dgm:t>
    </dgm:pt>
    <dgm:pt modelId="{386469A3-58CF-4B60-9CF5-6E0449979948}" type="pres">
      <dgm:prSet presAssocID="{46115084-9173-4D67-8BB2-0DC2D63EC92B}" presName="bSp" presStyleCnt="0"/>
      <dgm:spPr/>
      <dgm:t>
        <a:bodyPr/>
        <a:lstStyle/>
        <a:p>
          <a:endParaRPr lang="es-CO"/>
        </a:p>
      </dgm:t>
    </dgm:pt>
    <dgm:pt modelId="{A1A2E579-B553-4432-84C2-74CAA4354A32}" type="pres">
      <dgm:prSet presAssocID="{46115084-9173-4D67-8BB2-0DC2D63EC92B}" presName="process" presStyleCnt="0"/>
      <dgm:spPr/>
      <dgm:t>
        <a:bodyPr/>
        <a:lstStyle/>
        <a:p>
          <a:endParaRPr lang="es-CO"/>
        </a:p>
      </dgm:t>
    </dgm:pt>
    <dgm:pt modelId="{042587F2-7C72-4290-8719-4B653C2D6768}" type="pres">
      <dgm:prSet presAssocID="{4AEDBD81-CE98-46E5-9CB8-3C5454F2D0C1}" presName="composite1" presStyleCnt="0"/>
      <dgm:spPr/>
      <dgm:t>
        <a:bodyPr/>
        <a:lstStyle/>
        <a:p>
          <a:endParaRPr lang="es-CO"/>
        </a:p>
      </dgm:t>
    </dgm:pt>
    <dgm:pt modelId="{88A9E666-16C7-47EA-BB24-DAF8F504FF91}" type="pres">
      <dgm:prSet presAssocID="{4AEDBD81-CE98-46E5-9CB8-3C5454F2D0C1}" presName="dummyNode1" presStyleLbl="node1" presStyleIdx="0" presStyleCnt="3"/>
      <dgm:spPr/>
      <dgm:t>
        <a:bodyPr/>
        <a:lstStyle/>
        <a:p>
          <a:endParaRPr lang="es-CO"/>
        </a:p>
      </dgm:t>
    </dgm:pt>
    <dgm:pt modelId="{E538681C-8D93-433F-8ABB-0E394284B9D3}" type="pres">
      <dgm:prSet presAssocID="{4AEDBD81-CE98-46E5-9CB8-3C5454F2D0C1}" presName="childNode1" presStyleLbl="bgAcc1" presStyleIdx="0" presStyleCnt="3" custScaleY="132295" custLinFactNeighborY="-10942">
        <dgm:presLayoutVars>
          <dgm:bulletEnabled val="1"/>
        </dgm:presLayoutVars>
      </dgm:prSet>
      <dgm:spPr/>
      <dgm:t>
        <a:bodyPr/>
        <a:lstStyle/>
        <a:p>
          <a:endParaRPr lang="es-CO"/>
        </a:p>
      </dgm:t>
    </dgm:pt>
    <dgm:pt modelId="{E0E4FA25-D997-48CB-B92B-235510A078FB}" type="pres">
      <dgm:prSet presAssocID="{4AEDBD81-CE98-46E5-9CB8-3C5454F2D0C1}" presName="childNode1tx" presStyleLbl="bgAcc1" presStyleIdx="0" presStyleCnt="3">
        <dgm:presLayoutVars>
          <dgm:bulletEnabled val="1"/>
        </dgm:presLayoutVars>
      </dgm:prSet>
      <dgm:spPr/>
      <dgm:t>
        <a:bodyPr/>
        <a:lstStyle/>
        <a:p>
          <a:endParaRPr lang="es-CO"/>
        </a:p>
      </dgm:t>
    </dgm:pt>
    <dgm:pt modelId="{F41F6753-75DD-4A55-9A7A-44DDD28756A3}" type="pres">
      <dgm:prSet presAssocID="{4AEDBD81-CE98-46E5-9CB8-3C5454F2D0C1}" presName="parentNode1" presStyleLbl="node1" presStyleIdx="0" presStyleCnt="3">
        <dgm:presLayoutVars>
          <dgm:chMax val="1"/>
          <dgm:bulletEnabled val="1"/>
        </dgm:presLayoutVars>
      </dgm:prSet>
      <dgm:spPr/>
      <dgm:t>
        <a:bodyPr/>
        <a:lstStyle/>
        <a:p>
          <a:endParaRPr lang="es-CO"/>
        </a:p>
      </dgm:t>
    </dgm:pt>
    <dgm:pt modelId="{87430F76-80F1-4D24-8F2F-F22F0ACDD1DA}" type="pres">
      <dgm:prSet presAssocID="{4AEDBD81-CE98-46E5-9CB8-3C5454F2D0C1}" presName="connSite1" presStyleCnt="0"/>
      <dgm:spPr/>
      <dgm:t>
        <a:bodyPr/>
        <a:lstStyle/>
        <a:p>
          <a:endParaRPr lang="es-CO"/>
        </a:p>
      </dgm:t>
    </dgm:pt>
    <dgm:pt modelId="{021E1FB3-8C2C-446C-A1EC-E7F31B75F442}" type="pres">
      <dgm:prSet presAssocID="{E0831722-1DED-4241-A5BB-31F8EE900344}" presName="Name9" presStyleLbl="sibTrans2D1" presStyleIdx="0" presStyleCnt="2" custAng="21325429"/>
      <dgm:spPr/>
      <dgm:t>
        <a:bodyPr/>
        <a:lstStyle/>
        <a:p>
          <a:endParaRPr lang="es-CO"/>
        </a:p>
      </dgm:t>
    </dgm:pt>
    <dgm:pt modelId="{2AEFA5A0-DCB7-4E70-B104-B265E85A98A9}" type="pres">
      <dgm:prSet presAssocID="{5CB74748-4D3F-453D-BCC0-F30A8540B9B5}" presName="composite2" presStyleCnt="0"/>
      <dgm:spPr/>
      <dgm:t>
        <a:bodyPr/>
        <a:lstStyle/>
        <a:p>
          <a:endParaRPr lang="es-CO"/>
        </a:p>
      </dgm:t>
    </dgm:pt>
    <dgm:pt modelId="{7FE0DC81-8C83-43A2-B356-9C121653FA7C}" type="pres">
      <dgm:prSet presAssocID="{5CB74748-4D3F-453D-BCC0-F30A8540B9B5}" presName="dummyNode2" presStyleLbl="node1" presStyleIdx="0" presStyleCnt="3"/>
      <dgm:spPr/>
      <dgm:t>
        <a:bodyPr/>
        <a:lstStyle/>
        <a:p>
          <a:endParaRPr lang="es-CO"/>
        </a:p>
      </dgm:t>
    </dgm:pt>
    <dgm:pt modelId="{84AFCF83-8B57-4225-89BC-1255E16ACC8B}" type="pres">
      <dgm:prSet presAssocID="{5CB74748-4D3F-453D-BCC0-F30A8540B9B5}" presName="childNode2" presStyleLbl="bgAcc1" presStyleIdx="1" presStyleCnt="3" custScaleY="116724" custLinFactNeighborY="13928">
        <dgm:presLayoutVars>
          <dgm:bulletEnabled val="1"/>
        </dgm:presLayoutVars>
      </dgm:prSet>
      <dgm:spPr/>
      <dgm:t>
        <a:bodyPr/>
        <a:lstStyle/>
        <a:p>
          <a:endParaRPr lang="es-CO"/>
        </a:p>
      </dgm:t>
    </dgm:pt>
    <dgm:pt modelId="{9BD66CBF-4E96-4400-8EB9-8003D0FA0D46}" type="pres">
      <dgm:prSet presAssocID="{5CB74748-4D3F-453D-BCC0-F30A8540B9B5}" presName="childNode2tx" presStyleLbl="bgAcc1" presStyleIdx="1" presStyleCnt="3">
        <dgm:presLayoutVars>
          <dgm:bulletEnabled val="1"/>
        </dgm:presLayoutVars>
      </dgm:prSet>
      <dgm:spPr/>
      <dgm:t>
        <a:bodyPr/>
        <a:lstStyle/>
        <a:p>
          <a:endParaRPr lang="es-CO"/>
        </a:p>
      </dgm:t>
    </dgm:pt>
    <dgm:pt modelId="{CE3191AD-B057-4290-B5FA-E12CA0243E29}" type="pres">
      <dgm:prSet presAssocID="{5CB74748-4D3F-453D-BCC0-F30A8540B9B5}" presName="parentNode2" presStyleLbl="node1" presStyleIdx="1" presStyleCnt="3">
        <dgm:presLayoutVars>
          <dgm:chMax val="0"/>
          <dgm:bulletEnabled val="1"/>
        </dgm:presLayoutVars>
      </dgm:prSet>
      <dgm:spPr/>
      <dgm:t>
        <a:bodyPr/>
        <a:lstStyle/>
        <a:p>
          <a:endParaRPr lang="es-CO"/>
        </a:p>
      </dgm:t>
    </dgm:pt>
    <dgm:pt modelId="{E3CFC8F3-0340-46F4-95A9-2E04CF55EFA7}" type="pres">
      <dgm:prSet presAssocID="{5CB74748-4D3F-453D-BCC0-F30A8540B9B5}" presName="connSite2" presStyleCnt="0"/>
      <dgm:spPr/>
      <dgm:t>
        <a:bodyPr/>
        <a:lstStyle/>
        <a:p>
          <a:endParaRPr lang="es-CO"/>
        </a:p>
      </dgm:t>
    </dgm:pt>
    <dgm:pt modelId="{97D1A9CA-A42F-418D-B1F4-77C482A489CB}" type="pres">
      <dgm:prSet presAssocID="{E1117748-1DEA-4BC1-B9F0-6EDDF6DAD6A8}" presName="Name18" presStyleLbl="sibTrans2D1" presStyleIdx="1" presStyleCnt="2" custAng="1137409" custLinFactNeighborX="-2551"/>
      <dgm:spPr/>
      <dgm:t>
        <a:bodyPr/>
        <a:lstStyle/>
        <a:p>
          <a:endParaRPr lang="es-CO"/>
        </a:p>
      </dgm:t>
    </dgm:pt>
    <dgm:pt modelId="{B090C081-EFB2-4103-9D63-5AA911785B95}" type="pres">
      <dgm:prSet presAssocID="{95704F9C-FEF5-4026-8F1A-296570C31087}" presName="composite1" presStyleCnt="0"/>
      <dgm:spPr/>
      <dgm:t>
        <a:bodyPr/>
        <a:lstStyle/>
        <a:p>
          <a:endParaRPr lang="es-CO"/>
        </a:p>
      </dgm:t>
    </dgm:pt>
    <dgm:pt modelId="{3A30EE75-E0E3-442F-A8A1-DFC13E42890E}" type="pres">
      <dgm:prSet presAssocID="{95704F9C-FEF5-4026-8F1A-296570C31087}" presName="dummyNode1" presStyleLbl="node1" presStyleIdx="1" presStyleCnt="3"/>
      <dgm:spPr/>
      <dgm:t>
        <a:bodyPr/>
        <a:lstStyle/>
        <a:p>
          <a:endParaRPr lang="es-CO"/>
        </a:p>
      </dgm:t>
    </dgm:pt>
    <dgm:pt modelId="{153F6B56-202B-4EE0-950C-60BFC9752385}" type="pres">
      <dgm:prSet presAssocID="{95704F9C-FEF5-4026-8F1A-296570C31087}" presName="childNode1" presStyleLbl="bgAcc1" presStyleIdx="2" presStyleCnt="3" custScaleY="67333" custLinFactNeighborY="3042">
        <dgm:presLayoutVars>
          <dgm:bulletEnabled val="1"/>
        </dgm:presLayoutVars>
      </dgm:prSet>
      <dgm:spPr/>
      <dgm:t>
        <a:bodyPr/>
        <a:lstStyle/>
        <a:p>
          <a:endParaRPr lang="es-CO"/>
        </a:p>
      </dgm:t>
    </dgm:pt>
    <dgm:pt modelId="{72F2956D-B204-46AB-B78C-86D61AE8D540}" type="pres">
      <dgm:prSet presAssocID="{95704F9C-FEF5-4026-8F1A-296570C31087}" presName="childNode1tx" presStyleLbl="bgAcc1" presStyleIdx="2" presStyleCnt="3">
        <dgm:presLayoutVars>
          <dgm:bulletEnabled val="1"/>
        </dgm:presLayoutVars>
      </dgm:prSet>
      <dgm:spPr/>
      <dgm:t>
        <a:bodyPr/>
        <a:lstStyle/>
        <a:p>
          <a:endParaRPr lang="es-CO"/>
        </a:p>
      </dgm:t>
    </dgm:pt>
    <dgm:pt modelId="{B9125831-27FF-4CA2-8ACA-D9884675A722}" type="pres">
      <dgm:prSet presAssocID="{95704F9C-FEF5-4026-8F1A-296570C31087}" presName="parentNode1" presStyleLbl="node1" presStyleIdx="2" presStyleCnt="3">
        <dgm:presLayoutVars>
          <dgm:chMax val="1"/>
          <dgm:bulletEnabled val="1"/>
        </dgm:presLayoutVars>
      </dgm:prSet>
      <dgm:spPr/>
      <dgm:t>
        <a:bodyPr/>
        <a:lstStyle/>
        <a:p>
          <a:endParaRPr lang="es-CO"/>
        </a:p>
      </dgm:t>
    </dgm:pt>
    <dgm:pt modelId="{7E33A96F-F0C5-40E6-AAED-B5DF6F6FE5AE}" type="pres">
      <dgm:prSet presAssocID="{95704F9C-FEF5-4026-8F1A-296570C31087}" presName="connSite1" presStyleCnt="0"/>
      <dgm:spPr/>
      <dgm:t>
        <a:bodyPr/>
        <a:lstStyle/>
        <a:p>
          <a:endParaRPr lang="es-CO"/>
        </a:p>
      </dgm:t>
    </dgm:pt>
  </dgm:ptLst>
  <dgm:cxnLst>
    <dgm:cxn modelId="{F506500C-E5A3-48DE-B3A8-2B3E326B8636}" type="presOf" srcId="{95704F9C-FEF5-4026-8F1A-296570C31087}" destId="{B9125831-27FF-4CA2-8ACA-D9884675A722}" srcOrd="0" destOrd="0" presId="urn:microsoft.com/office/officeart/2005/8/layout/hProcess4"/>
    <dgm:cxn modelId="{18845DB3-07B4-498E-96D1-689A26F0C065}" type="presOf" srcId="{5CB74748-4D3F-453D-BCC0-F30A8540B9B5}" destId="{CE3191AD-B057-4290-B5FA-E12CA0243E29}" srcOrd="0" destOrd="0" presId="urn:microsoft.com/office/officeart/2005/8/layout/hProcess4"/>
    <dgm:cxn modelId="{671DBB66-ABA9-4597-BFB5-3709F51D3EF5}" type="presOf" srcId="{631034E2-1140-483E-AAB0-28FE306C08AC}" destId="{84AFCF83-8B57-4225-89BC-1255E16ACC8B}" srcOrd="0" destOrd="1" presId="urn:microsoft.com/office/officeart/2005/8/layout/hProcess4"/>
    <dgm:cxn modelId="{CC798CB8-B2A9-4222-93AF-DDBB93F23D68}" srcId="{4AEDBD81-CE98-46E5-9CB8-3C5454F2D0C1}" destId="{9397CA28-4087-4115-A5B4-934BDEDDD403}" srcOrd="0" destOrd="0" parTransId="{545EF3D4-1FE9-4963-A5D4-EED490EDCF96}" sibTransId="{3393BAC4-0509-4AB1-A571-5142B0CD8D5E}"/>
    <dgm:cxn modelId="{BE82D8BF-7B56-4827-811F-E89A61772815}" type="presOf" srcId="{B85942D3-E681-43EA-9AE7-55EE9DB31F10}" destId="{72F2956D-B204-46AB-B78C-86D61AE8D540}" srcOrd="1" destOrd="0" presId="urn:microsoft.com/office/officeart/2005/8/layout/hProcess4"/>
    <dgm:cxn modelId="{7E89C6BA-D292-448D-8EAC-977CC93D0D89}" type="presOf" srcId="{816BD224-0732-4310-918C-6DEA2620A7A4}" destId="{72F2956D-B204-46AB-B78C-86D61AE8D540}" srcOrd="1" destOrd="1" presId="urn:microsoft.com/office/officeart/2005/8/layout/hProcess4"/>
    <dgm:cxn modelId="{1DA31470-8684-4A6E-8577-F5017DDAE6FE}" type="presOf" srcId="{9397CA28-4087-4115-A5B4-934BDEDDD403}" destId="{E0E4FA25-D997-48CB-B92B-235510A078FB}" srcOrd="1" destOrd="0" presId="urn:microsoft.com/office/officeart/2005/8/layout/hProcess4"/>
    <dgm:cxn modelId="{D4C04E37-2D15-41E3-B196-7E7C7CCAE16F}" srcId="{95704F9C-FEF5-4026-8F1A-296570C31087}" destId="{B85942D3-E681-43EA-9AE7-55EE9DB31F10}" srcOrd="0" destOrd="0" parTransId="{FAD9AAF4-0B34-4228-9F6C-AAE15A213247}" sibTransId="{9B87A653-256F-4811-9573-950ECDF39F05}"/>
    <dgm:cxn modelId="{F256BA18-F29C-4EEF-90D8-7BF06D61BCD8}" type="presOf" srcId="{B833068E-6748-485A-A64E-AFE5C2DB6263}" destId="{E538681C-8D93-433F-8ABB-0E394284B9D3}" srcOrd="0" destOrd="1" presId="urn:microsoft.com/office/officeart/2005/8/layout/hProcess4"/>
    <dgm:cxn modelId="{A089EC40-E472-4F6B-9C04-99AA5B5188FC}" type="presOf" srcId="{46115084-9173-4D67-8BB2-0DC2D63EC92B}" destId="{C124D920-FCA4-4034-9DA8-E57D8A73F095}" srcOrd="0" destOrd="0" presId="urn:microsoft.com/office/officeart/2005/8/layout/hProcess4"/>
    <dgm:cxn modelId="{C0B542CF-32D7-42DF-9B05-F3E570947146}" srcId="{5CB74748-4D3F-453D-BCC0-F30A8540B9B5}" destId="{2AE2EE16-2ECF-4878-92F8-C3EC33CBA3F1}" srcOrd="0" destOrd="0" parTransId="{808BE27A-6E43-4535-90C1-44CCDB08D2E8}" sibTransId="{90463C29-A8A3-47E0-9136-17E5F820D3B6}"/>
    <dgm:cxn modelId="{972C989A-0F46-4E22-9922-67E5D6DA6657}" type="presOf" srcId="{2AE2EE16-2ECF-4878-92F8-C3EC33CBA3F1}" destId="{9BD66CBF-4E96-4400-8EB9-8003D0FA0D46}" srcOrd="1" destOrd="0" presId="urn:microsoft.com/office/officeart/2005/8/layout/hProcess4"/>
    <dgm:cxn modelId="{AE46E5BF-D287-4525-BC7D-50CF9458ACF0}" type="presOf" srcId="{816BD224-0732-4310-918C-6DEA2620A7A4}" destId="{153F6B56-202B-4EE0-950C-60BFC9752385}" srcOrd="0" destOrd="1" presId="urn:microsoft.com/office/officeart/2005/8/layout/hProcess4"/>
    <dgm:cxn modelId="{01D61EAF-3FDC-4A85-BEB0-1A7C27AD5F9F}" type="presOf" srcId="{2AE2EE16-2ECF-4878-92F8-C3EC33CBA3F1}" destId="{84AFCF83-8B57-4225-89BC-1255E16ACC8B}" srcOrd="0" destOrd="0" presId="urn:microsoft.com/office/officeart/2005/8/layout/hProcess4"/>
    <dgm:cxn modelId="{C1928596-AC2F-4E21-8E15-71ECBE10F730}" srcId="{4AEDBD81-CE98-46E5-9CB8-3C5454F2D0C1}" destId="{026B62B7-013E-4BDB-B42B-A84CD3215D83}" srcOrd="2" destOrd="0" parTransId="{D44C1086-B76D-4022-B5F4-5BCC2FAF1B0E}" sibTransId="{A12090DA-830B-4E00-B2B6-0808508F0219}"/>
    <dgm:cxn modelId="{8A6CFD03-A904-4D9B-8651-9AB34C0D087A}" srcId="{46115084-9173-4D67-8BB2-0DC2D63EC92B}" destId="{4AEDBD81-CE98-46E5-9CB8-3C5454F2D0C1}" srcOrd="0" destOrd="0" parTransId="{48CD6EFC-3B3C-4AD6-A235-5DFD8A9AC7F0}" sibTransId="{E0831722-1DED-4241-A5BB-31F8EE900344}"/>
    <dgm:cxn modelId="{C2EB8382-B502-445F-8B84-D3BC47CB85DF}" type="presOf" srcId="{E0831722-1DED-4241-A5BB-31F8EE900344}" destId="{021E1FB3-8C2C-446C-A1EC-E7F31B75F442}" srcOrd="0" destOrd="0" presId="urn:microsoft.com/office/officeart/2005/8/layout/hProcess4"/>
    <dgm:cxn modelId="{C3FE40C6-EEAD-4460-8FBE-A85C42CF5C81}" type="presOf" srcId="{631034E2-1140-483E-AAB0-28FE306C08AC}" destId="{9BD66CBF-4E96-4400-8EB9-8003D0FA0D46}" srcOrd="1" destOrd="1" presId="urn:microsoft.com/office/officeart/2005/8/layout/hProcess4"/>
    <dgm:cxn modelId="{4BCB75CD-C752-453B-BCF4-7C87F790584A}" srcId="{95704F9C-FEF5-4026-8F1A-296570C31087}" destId="{816BD224-0732-4310-918C-6DEA2620A7A4}" srcOrd="1" destOrd="0" parTransId="{12AA5899-79B7-4F33-950F-D926338DAE89}" sibTransId="{CBA9CE20-4B2C-4D5C-AAF1-0F2049E397CA}"/>
    <dgm:cxn modelId="{3C24988E-4159-489D-A5BB-9C1384D1A4D8}" srcId="{46115084-9173-4D67-8BB2-0DC2D63EC92B}" destId="{95704F9C-FEF5-4026-8F1A-296570C31087}" srcOrd="2" destOrd="0" parTransId="{EED9B2A3-625B-4CAC-B6B4-C55A2A9CD96B}" sibTransId="{C363CF8B-C34B-4C32-8EF4-AC46ABCC05B3}"/>
    <dgm:cxn modelId="{398E2D3A-FB64-4D01-A66C-E570A689ACD9}" type="presOf" srcId="{B85942D3-E681-43EA-9AE7-55EE9DB31F10}" destId="{153F6B56-202B-4EE0-950C-60BFC9752385}" srcOrd="0" destOrd="0" presId="urn:microsoft.com/office/officeart/2005/8/layout/hProcess4"/>
    <dgm:cxn modelId="{CD53BA4D-9CDA-4539-8722-934D2F45E686}" type="presOf" srcId="{20D12682-CFAB-4E87-8DD0-0B3AC69BD79A}" destId="{72F2956D-B204-46AB-B78C-86D61AE8D540}" srcOrd="1" destOrd="2" presId="urn:microsoft.com/office/officeart/2005/8/layout/hProcess4"/>
    <dgm:cxn modelId="{41863586-8BCC-405E-B92E-1C169D35DD70}" srcId="{5CB74748-4D3F-453D-BCC0-F30A8540B9B5}" destId="{631034E2-1140-483E-AAB0-28FE306C08AC}" srcOrd="1" destOrd="0" parTransId="{728848A2-0B61-4FD1-9A18-92B1EBB16B03}" sibTransId="{92F34695-DA88-40C3-B7B9-986D5B976C12}"/>
    <dgm:cxn modelId="{4E6C4768-5ECC-443A-B1F2-572E11747F71}" srcId="{46115084-9173-4D67-8BB2-0DC2D63EC92B}" destId="{5CB74748-4D3F-453D-BCC0-F30A8540B9B5}" srcOrd="1" destOrd="0" parTransId="{36B5CB7C-177F-4622-A2DC-555B8CCAF62B}" sibTransId="{E1117748-1DEA-4BC1-B9F0-6EDDF6DAD6A8}"/>
    <dgm:cxn modelId="{8728ED58-DD82-4F78-A538-A24A75429412}" type="presOf" srcId="{20D12682-CFAB-4E87-8DD0-0B3AC69BD79A}" destId="{153F6B56-202B-4EE0-950C-60BFC9752385}" srcOrd="0" destOrd="2" presId="urn:microsoft.com/office/officeart/2005/8/layout/hProcess4"/>
    <dgm:cxn modelId="{A2EED6C3-21C2-4401-AB60-10E5E4627C3B}" type="presOf" srcId="{026B62B7-013E-4BDB-B42B-A84CD3215D83}" destId="{E538681C-8D93-433F-8ABB-0E394284B9D3}" srcOrd="0" destOrd="2" presId="urn:microsoft.com/office/officeart/2005/8/layout/hProcess4"/>
    <dgm:cxn modelId="{BDCA37FC-619D-4B5C-AD81-2A7173E8876B}" srcId="{4AEDBD81-CE98-46E5-9CB8-3C5454F2D0C1}" destId="{B833068E-6748-485A-A64E-AFE5C2DB6263}" srcOrd="1" destOrd="0" parTransId="{6BD71DC4-F1E3-424F-A9C9-F519AE6D5B58}" sibTransId="{17B81BEA-911E-4045-9186-0618B4FD7824}"/>
    <dgm:cxn modelId="{9023DDCA-A89E-482F-9EEE-8524BF4F09BB}" srcId="{95704F9C-FEF5-4026-8F1A-296570C31087}" destId="{20D12682-CFAB-4E87-8DD0-0B3AC69BD79A}" srcOrd="2" destOrd="0" parTransId="{BFE30952-F586-4C73-BC96-6B0391957BF7}" sibTransId="{C716682D-90B3-4B9B-BBFA-22E624908192}"/>
    <dgm:cxn modelId="{707C092D-5B0D-4703-ABC6-A72E0709B4C2}" type="presOf" srcId="{4AEDBD81-CE98-46E5-9CB8-3C5454F2D0C1}" destId="{F41F6753-75DD-4A55-9A7A-44DDD28756A3}" srcOrd="0" destOrd="0" presId="urn:microsoft.com/office/officeart/2005/8/layout/hProcess4"/>
    <dgm:cxn modelId="{58C53A23-8779-49DA-A6E9-B6D68E7F6C10}" type="presOf" srcId="{B833068E-6748-485A-A64E-AFE5C2DB6263}" destId="{E0E4FA25-D997-48CB-B92B-235510A078FB}" srcOrd="1" destOrd="1" presId="urn:microsoft.com/office/officeart/2005/8/layout/hProcess4"/>
    <dgm:cxn modelId="{E7DCBB2C-D287-4870-BCF6-AAFF2BDEB754}" type="presOf" srcId="{026B62B7-013E-4BDB-B42B-A84CD3215D83}" destId="{E0E4FA25-D997-48CB-B92B-235510A078FB}" srcOrd="1" destOrd="2" presId="urn:microsoft.com/office/officeart/2005/8/layout/hProcess4"/>
    <dgm:cxn modelId="{27FE90DB-C062-40A7-9FEA-099724304C07}" type="presOf" srcId="{9397CA28-4087-4115-A5B4-934BDEDDD403}" destId="{E538681C-8D93-433F-8ABB-0E394284B9D3}" srcOrd="0" destOrd="0" presId="urn:microsoft.com/office/officeart/2005/8/layout/hProcess4"/>
    <dgm:cxn modelId="{E9231FF1-1669-4373-8135-41FA14027CEC}" type="presOf" srcId="{E1117748-1DEA-4BC1-B9F0-6EDDF6DAD6A8}" destId="{97D1A9CA-A42F-418D-B1F4-77C482A489CB}" srcOrd="0" destOrd="0" presId="urn:microsoft.com/office/officeart/2005/8/layout/hProcess4"/>
    <dgm:cxn modelId="{DDCBE892-C2A7-4530-A0EB-273E0D117687}" type="presParOf" srcId="{C124D920-FCA4-4034-9DA8-E57D8A73F095}" destId="{CA1B77B1-65BC-4515-BD13-086A81BCC907}" srcOrd="0" destOrd="0" presId="urn:microsoft.com/office/officeart/2005/8/layout/hProcess4"/>
    <dgm:cxn modelId="{935F955A-97CB-49F0-BDD5-F40727682AD1}" type="presParOf" srcId="{C124D920-FCA4-4034-9DA8-E57D8A73F095}" destId="{386469A3-58CF-4B60-9CF5-6E0449979948}" srcOrd="1" destOrd="0" presId="urn:microsoft.com/office/officeart/2005/8/layout/hProcess4"/>
    <dgm:cxn modelId="{2D743B01-95AF-4B2A-853A-F7DD6DADCFE5}" type="presParOf" srcId="{C124D920-FCA4-4034-9DA8-E57D8A73F095}" destId="{A1A2E579-B553-4432-84C2-74CAA4354A32}" srcOrd="2" destOrd="0" presId="urn:microsoft.com/office/officeart/2005/8/layout/hProcess4"/>
    <dgm:cxn modelId="{1BAF1C94-DD5B-49A2-B61F-2F1B7EBA7B24}" type="presParOf" srcId="{A1A2E579-B553-4432-84C2-74CAA4354A32}" destId="{042587F2-7C72-4290-8719-4B653C2D6768}" srcOrd="0" destOrd="0" presId="urn:microsoft.com/office/officeart/2005/8/layout/hProcess4"/>
    <dgm:cxn modelId="{C77DEDF7-317A-456D-8982-01765F056EC0}" type="presParOf" srcId="{042587F2-7C72-4290-8719-4B653C2D6768}" destId="{88A9E666-16C7-47EA-BB24-DAF8F504FF91}" srcOrd="0" destOrd="0" presId="urn:microsoft.com/office/officeart/2005/8/layout/hProcess4"/>
    <dgm:cxn modelId="{A912244F-50F1-425D-BBA5-69D146FC310C}" type="presParOf" srcId="{042587F2-7C72-4290-8719-4B653C2D6768}" destId="{E538681C-8D93-433F-8ABB-0E394284B9D3}" srcOrd="1" destOrd="0" presId="urn:microsoft.com/office/officeart/2005/8/layout/hProcess4"/>
    <dgm:cxn modelId="{6D8262BB-9769-4BBC-B740-908DB21969D5}" type="presParOf" srcId="{042587F2-7C72-4290-8719-4B653C2D6768}" destId="{E0E4FA25-D997-48CB-B92B-235510A078FB}" srcOrd="2" destOrd="0" presId="urn:microsoft.com/office/officeart/2005/8/layout/hProcess4"/>
    <dgm:cxn modelId="{91F59833-CF31-47B8-93A5-849291FE4CC6}" type="presParOf" srcId="{042587F2-7C72-4290-8719-4B653C2D6768}" destId="{F41F6753-75DD-4A55-9A7A-44DDD28756A3}" srcOrd="3" destOrd="0" presId="urn:microsoft.com/office/officeart/2005/8/layout/hProcess4"/>
    <dgm:cxn modelId="{C2123AA3-DF91-4758-B21A-01D1406A34A4}" type="presParOf" srcId="{042587F2-7C72-4290-8719-4B653C2D6768}" destId="{87430F76-80F1-4D24-8F2F-F22F0ACDD1DA}" srcOrd="4" destOrd="0" presId="urn:microsoft.com/office/officeart/2005/8/layout/hProcess4"/>
    <dgm:cxn modelId="{CB745760-B843-47C1-A5DA-9A6EE8E89112}" type="presParOf" srcId="{A1A2E579-B553-4432-84C2-74CAA4354A32}" destId="{021E1FB3-8C2C-446C-A1EC-E7F31B75F442}" srcOrd="1" destOrd="0" presId="urn:microsoft.com/office/officeart/2005/8/layout/hProcess4"/>
    <dgm:cxn modelId="{3894034F-4B67-4297-B8D8-9885357CFC9F}" type="presParOf" srcId="{A1A2E579-B553-4432-84C2-74CAA4354A32}" destId="{2AEFA5A0-DCB7-4E70-B104-B265E85A98A9}" srcOrd="2" destOrd="0" presId="urn:microsoft.com/office/officeart/2005/8/layout/hProcess4"/>
    <dgm:cxn modelId="{2FC89DFD-E4F7-4099-8BC6-00C6C295B770}" type="presParOf" srcId="{2AEFA5A0-DCB7-4E70-B104-B265E85A98A9}" destId="{7FE0DC81-8C83-43A2-B356-9C121653FA7C}" srcOrd="0" destOrd="0" presId="urn:microsoft.com/office/officeart/2005/8/layout/hProcess4"/>
    <dgm:cxn modelId="{81364DC2-3034-419A-846C-6589412A6F67}" type="presParOf" srcId="{2AEFA5A0-DCB7-4E70-B104-B265E85A98A9}" destId="{84AFCF83-8B57-4225-89BC-1255E16ACC8B}" srcOrd="1" destOrd="0" presId="urn:microsoft.com/office/officeart/2005/8/layout/hProcess4"/>
    <dgm:cxn modelId="{FBBA8404-9F5E-4440-B91E-2EE6176E5BE7}" type="presParOf" srcId="{2AEFA5A0-DCB7-4E70-B104-B265E85A98A9}" destId="{9BD66CBF-4E96-4400-8EB9-8003D0FA0D46}" srcOrd="2" destOrd="0" presId="urn:microsoft.com/office/officeart/2005/8/layout/hProcess4"/>
    <dgm:cxn modelId="{62584A9C-325E-42E9-8F4B-E34F78C834D6}" type="presParOf" srcId="{2AEFA5A0-DCB7-4E70-B104-B265E85A98A9}" destId="{CE3191AD-B057-4290-B5FA-E12CA0243E29}" srcOrd="3" destOrd="0" presId="urn:microsoft.com/office/officeart/2005/8/layout/hProcess4"/>
    <dgm:cxn modelId="{A1096659-AF01-41B5-8DF6-0522A28083F6}" type="presParOf" srcId="{2AEFA5A0-DCB7-4E70-B104-B265E85A98A9}" destId="{E3CFC8F3-0340-46F4-95A9-2E04CF55EFA7}" srcOrd="4" destOrd="0" presId="urn:microsoft.com/office/officeart/2005/8/layout/hProcess4"/>
    <dgm:cxn modelId="{D7B1564A-6B77-46B8-8F5F-B6C7203B48BE}" type="presParOf" srcId="{A1A2E579-B553-4432-84C2-74CAA4354A32}" destId="{97D1A9CA-A42F-418D-B1F4-77C482A489CB}" srcOrd="3" destOrd="0" presId="urn:microsoft.com/office/officeart/2005/8/layout/hProcess4"/>
    <dgm:cxn modelId="{CF0CFCE1-E493-4C86-900C-EAB4ACF83FA7}" type="presParOf" srcId="{A1A2E579-B553-4432-84C2-74CAA4354A32}" destId="{B090C081-EFB2-4103-9D63-5AA911785B95}" srcOrd="4" destOrd="0" presId="urn:microsoft.com/office/officeart/2005/8/layout/hProcess4"/>
    <dgm:cxn modelId="{4A43880C-52B8-494F-BFA9-8EA016299241}" type="presParOf" srcId="{B090C081-EFB2-4103-9D63-5AA911785B95}" destId="{3A30EE75-E0E3-442F-A8A1-DFC13E42890E}" srcOrd="0" destOrd="0" presId="urn:microsoft.com/office/officeart/2005/8/layout/hProcess4"/>
    <dgm:cxn modelId="{3F9082E3-DB88-443F-B2B0-BCD739F36BB2}" type="presParOf" srcId="{B090C081-EFB2-4103-9D63-5AA911785B95}" destId="{153F6B56-202B-4EE0-950C-60BFC9752385}" srcOrd="1" destOrd="0" presId="urn:microsoft.com/office/officeart/2005/8/layout/hProcess4"/>
    <dgm:cxn modelId="{D530EFB4-8A6C-4BA8-AE24-712750E12D76}" type="presParOf" srcId="{B090C081-EFB2-4103-9D63-5AA911785B95}" destId="{72F2956D-B204-46AB-B78C-86D61AE8D540}" srcOrd="2" destOrd="0" presId="urn:microsoft.com/office/officeart/2005/8/layout/hProcess4"/>
    <dgm:cxn modelId="{EA71D27B-948E-4797-A428-4B0EB1A5D741}" type="presParOf" srcId="{B090C081-EFB2-4103-9D63-5AA911785B95}" destId="{B9125831-27FF-4CA2-8ACA-D9884675A722}" srcOrd="3" destOrd="0" presId="urn:microsoft.com/office/officeart/2005/8/layout/hProcess4"/>
    <dgm:cxn modelId="{CB110EFF-5C1A-4116-BCB7-58E37A23CCAE}" type="presParOf" srcId="{B090C081-EFB2-4103-9D63-5AA911785B95}" destId="{7E33A96F-F0C5-40E6-AAED-B5DF6F6FE5A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A974D7-B9F4-41F2-9E8F-0471E6CC28A0}" type="doc">
      <dgm:prSet loTypeId="urn:microsoft.com/office/officeart/2005/8/layout/pyramid1" loCatId="pyramid" qsTypeId="urn:microsoft.com/office/officeart/2005/8/quickstyle/simple3" qsCatId="simple" csTypeId="urn:microsoft.com/office/officeart/2005/8/colors/accent4_4" csCatId="accent4" phldr="1"/>
      <dgm:spPr/>
    </dgm:pt>
    <dgm:pt modelId="{39D07E12-25EB-421E-A603-8CC425CA3A92}">
      <dgm:prSet phldrT="[Texto]" custT="1"/>
      <dgm:spPr/>
      <dgm:t>
        <a:bodyPr/>
        <a:lstStyle/>
        <a:p>
          <a:r>
            <a:rPr lang="es-CO" sz="1600" b="1" dirty="0" smtClean="0"/>
            <a:t>Gestores de Programa</a:t>
          </a:r>
          <a:endParaRPr lang="es-CO" sz="1200" b="1" dirty="0"/>
        </a:p>
      </dgm:t>
    </dgm:pt>
    <dgm:pt modelId="{56ADEC14-1EA2-4EF6-A82D-6B9034DC7DB6}" type="parTrans" cxnId="{1943B7A8-F2E1-4931-BBBE-A3884184C115}">
      <dgm:prSet/>
      <dgm:spPr/>
      <dgm:t>
        <a:bodyPr/>
        <a:lstStyle/>
        <a:p>
          <a:endParaRPr lang="es-CO" sz="1400"/>
        </a:p>
      </dgm:t>
    </dgm:pt>
    <dgm:pt modelId="{01E00D88-120F-433B-8E4E-DA01A65EEF07}" type="sibTrans" cxnId="{1943B7A8-F2E1-4931-BBBE-A3884184C115}">
      <dgm:prSet/>
      <dgm:spPr/>
      <dgm:t>
        <a:bodyPr/>
        <a:lstStyle/>
        <a:p>
          <a:endParaRPr lang="es-CO" sz="1400"/>
        </a:p>
      </dgm:t>
    </dgm:pt>
    <dgm:pt modelId="{31683EB3-E002-44A0-B68D-1B9C5DA9F474}">
      <dgm:prSet phldrT="[Texto]" custT="1"/>
      <dgm:spPr/>
      <dgm:t>
        <a:bodyPr/>
        <a:lstStyle/>
        <a:p>
          <a:r>
            <a:rPr lang="es-CO" sz="1600" b="1" dirty="0" smtClean="0"/>
            <a:t>Comité</a:t>
          </a:r>
          <a:r>
            <a:rPr lang="es-CO" sz="1600" b="1" baseline="0" dirty="0" smtClean="0"/>
            <a:t> de Seguimiento</a:t>
          </a:r>
          <a:endParaRPr lang="es-CO" sz="1600" b="1" dirty="0"/>
        </a:p>
      </dgm:t>
    </dgm:pt>
    <dgm:pt modelId="{21A1522B-72D5-4D00-80E3-DA87A1508CFB}" type="parTrans" cxnId="{CFF5F2C0-E279-4245-B2D4-0D3E65842378}">
      <dgm:prSet/>
      <dgm:spPr/>
      <dgm:t>
        <a:bodyPr/>
        <a:lstStyle/>
        <a:p>
          <a:endParaRPr lang="es-CO" sz="1400"/>
        </a:p>
      </dgm:t>
    </dgm:pt>
    <dgm:pt modelId="{A24B7623-A0C4-4A0F-954E-82B9DE9D3363}" type="sibTrans" cxnId="{CFF5F2C0-E279-4245-B2D4-0D3E65842378}">
      <dgm:prSet/>
      <dgm:spPr/>
      <dgm:t>
        <a:bodyPr/>
        <a:lstStyle/>
        <a:p>
          <a:endParaRPr lang="es-CO" sz="1400"/>
        </a:p>
      </dgm:t>
    </dgm:pt>
    <dgm:pt modelId="{50BAD1C7-96A3-4242-98E8-99A3BD74D3B5}">
      <dgm:prSet phldrT="[Texto]" custT="1"/>
      <dgm:spPr/>
      <dgm:t>
        <a:bodyPr/>
        <a:lstStyle/>
        <a:p>
          <a:r>
            <a:rPr lang="es-CO" sz="1600" b="1" dirty="0" smtClean="0"/>
            <a:t>Líderes de Proyecto </a:t>
          </a:r>
          <a:endParaRPr lang="es-CO" sz="1600" b="1" dirty="0"/>
        </a:p>
      </dgm:t>
    </dgm:pt>
    <dgm:pt modelId="{97897F79-24F0-47FE-B604-C1EA6C520F9C}" type="parTrans" cxnId="{67102AB2-DBB0-4B2B-A352-43752661DFA2}">
      <dgm:prSet/>
      <dgm:spPr/>
      <dgm:t>
        <a:bodyPr/>
        <a:lstStyle/>
        <a:p>
          <a:endParaRPr lang="es-CO" sz="1400"/>
        </a:p>
      </dgm:t>
    </dgm:pt>
    <dgm:pt modelId="{46DC1D9F-ACD8-4A18-ACBE-3E1C69D56D65}" type="sibTrans" cxnId="{67102AB2-DBB0-4B2B-A352-43752661DFA2}">
      <dgm:prSet/>
      <dgm:spPr/>
      <dgm:t>
        <a:bodyPr/>
        <a:lstStyle/>
        <a:p>
          <a:endParaRPr lang="es-CO" sz="1400"/>
        </a:p>
      </dgm:t>
    </dgm:pt>
    <dgm:pt modelId="{F626FDCA-B001-4DA3-A62A-A0CF90269611}" type="pres">
      <dgm:prSet presAssocID="{20A974D7-B9F4-41F2-9E8F-0471E6CC28A0}" presName="Name0" presStyleCnt="0">
        <dgm:presLayoutVars>
          <dgm:dir/>
          <dgm:animLvl val="lvl"/>
          <dgm:resizeHandles val="exact"/>
        </dgm:presLayoutVars>
      </dgm:prSet>
      <dgm:spPr/>
    </dgm:pt>
    <dgm:pt modelId="{7C9D3C54-612F-4ACE-BE58-6D1C2D6E6B7F}" type="pres">
      <dgm:prSet presAssocID="{39D07E12-25EB-421E-A603-8CC425CA3A92}" presName="Name8" presStyleCnt="0"/>
      <dgm:spPr/>
    </dgm:pt>
    <dgm:pt modelId="{50D440A1-2045-48A8-914F-EC900111D3D7}" type="pres">
      <dgm:prSet presAssocID="{39D07E12-25EB-421E-A603-8CC425CA3A92}" presName="level" presStyleLbl="node1" presStyleIdx="0" presStyleCnt="3">
        <dgm:presLayoutVars>
          <dgm:chMax val="1"/>
          <dgm:bulletEnabled val="1"/>
        </dgm:presLayoutVars>
      </dgm:prSet>
      <dgm:spPr/>
      <dgm:t>
        <a:bodyPr/>
        <a:lstStyle/>
        <a:p>
          <a:endParaRPr lang="es-CO"/>
        </a:p>
      </dgm:t>
    </dgm:pt>
    <dgm:pt modelId="{DAFAE62A-AEAB-43B7-9DEA-913178EBB8CA}" type="pres">
      <dgm:prSet presAssocID="{39D07E12-25EB-421E-A603-8CC425CA3A92}" presName="levelTx" presStyleLbl="revTx" presStyleIdx="0" presStyleCnt="0">
        <dgm:presLayoutVars>
          <dgm:chMax val="1"/>
          <dgm:bulletEnabled val="1"/>
        </dgm:presLayoutVars>
      </dgm:prSet>
      <dgm:spPr/>
      <dgm:t>
        <a:bodyPr/>
        <a:lstStyle/>
        <a:p>
          <a:endParaRPr lang="es-CO"/>
        </a:p>
      </dgm:t>
    </dgm:pt>
    <dgm:pt modelId="{19AE4B4E-4E4B-4479-B1EB-4DC2C1C0B06A}" type="pres">
      <dgm:prSet presAssocID="{31683EB3-E002-44A0-B68D-1B9C5DA9F474}" presName="Name8" presStyleCnt="0"/>
      <dgm:spPr/>
    </dgm:pt>
    <dgm:pt modelId="{9512715D-BBC8-41F3-9A46-DA9659E1CEA9}" type="pres">
      <dgm:prSet presAssocID="{31683EB3-E002-44A0-B68D-1B9C5DA9F474}" presName="level" presStyleLbl="node1" presStyleIdx="1" presStyleCnt="3">
        <dgm:presLayoutVars>
          <dgm:chMax val="1"/>
          <dgm:bulletEnabled val="1"/>
        </dgm:presLayoutVars>
      </dgm:prSet>
      <dgm:spPr/>
      <dgm:t>
        <a:bodyPr/>
        <a:lstStyle/>
        <a:p>
          <a:endParaRPr lang="es-CO"/>
        </a:p>
      </dgm:t>
    </dgm:pt>
    <dgm:pt modelId="{F108A7D1-80A2-4B00-AC3E-333823EE22E5}" type="pres">
      <dgm:prSet presAssocID="{31683EB3-E002-44A0-B68D-1B9C5DA9F474}" presName="levelTx" presStyleLbl="revTx" presStyleIdx="0" presStyleCnt="0">
        <dgm:presLayoutVars>
          <dgm:chMax val="1"/>
          <dgm:bulletEnabled val="1"/>
        </dgm:presLayoutVars>
      </dgm:prSet>
      <dgm:spPr/>
      <dgm:t>
        <a:bodyPr/>
        <a:lstStyle/>
        <a:p>
          <a:endParaRPr lang="es-CO"/>
        </a:p>
      </dgm:t>
    </dgm:pt>
    <dgm:pt modelId="{DD19C73A-98E2-4153-8B76-29D3C87709B9}" type="pres">
      <dgm:prSet presAssocID="{50BAD1C7-96A3-4242-98E8-99A3BD74D3B5}" presName="Name8" presStyleCnt="0"/>
      <dgm:spPr/>
    </dgm:pt>
    <dgm:pt modelId="{E5D2E4DB-93F3-40F3-BC66-B4EC3E405338}" type="pres">
      <dgm:prSet presAssocID="{50BAD1C7-96A3-4242-98E8-99A3BD74D3B5}" presName="level" presStyleLbl="node1" presStyleIdx="2" presStyleCnt="3">
        <dgm:presLayoutVars>
          <dgm:chMax val="1"/>
          <dgm:bulletEnabled val="1"/>
        </dgm:presLayoutVars>
      </dgm:prSet>
      <dgm:spPr/>
      <dgm:t>
        <a:bodyPr/>
        <a:lstStyle/>
        <a:p>
          <a:endParaRPr lang="es-CO"/>
        </a:p>
      </dgm:t>
    </dgm:pt>
    <dgm:pt modelId="{4C4B3D3A-8A9A-4D3D-9011-1E851048AAD5}" type="pres">
      <dgm:prSet presAssocID="{50BAD1C7-96A3-4242-98E8-99A3BD74D3B5}" presName="levelTx" presStyleLbl="revTx" presStyleIdx="0" presStyleCnt="0">
        <dgm:presLayoutVars>
          <dgm:chMax val="1"/>
          <dgm:bulletEnabled val="1"/>
        </dgm:presLayoutVars>
      </dgm:prSet>
      <dgm:spPr/>
      <dgm:t>
        <a:bodyPr/>
        <a:lstStyle/>
        <a:p>
          <a:endParaRPr lang="es-CO"/>
        </a:p>
      </dgm:t>
    </dgm:pt>
  </dgm:ptLst>
  <dgm:cxnLst>
    <dgm:cxn modelId="{057D085C-A5AB-4C2A-9C25-B0485F6E4403}" type="presOf" srcId="{50BAD1C7-96A3-4242-98E8-99A3BD74D3B5}" destId="{4C4B3D3A-8A9A-4D3D-9011-1E851048AAD5}" srcOrd="1" destOrd="0" presId="urn:microsoft.com/office/officeart/2005/8/layout/pyramid1"/>
    <dgm:cxn modelId="{ADA7C074-5061-4B23-9204-27C2BA39D916}" type="presOf" srcId="{31683EB3-E002-44A0-B68D-1B9C5DA9F474}" destId="{9512715D-BBC8-41F3-9A46-DA9659E1CEA9}" srcOrd="0" destOrd="0" presId="urn:microsoft.com/office/officeart/2005/8/layout/pyramid1"/>
    <dgm:cxn modelId="{1943B7A8-F2E1-4931-BBBE-A3884184C115}" srcId="{20A974D7-B9F4-41F2-9E8F-0471E6CC28A0}" destId="{39D07E12-25EB-421E-A603-8CC425CA3A92}" srcOrd="0" destOrd="0" parTransId="{56ADEC14-1EA2-4EF6-A82D-6B9034DC7DB6}" sibTransId="{01E00D88-120F-433B-8E4E-DA01A65EEF07}"/>
    <dgm:cxn modelId="{51DBCABD-5D51-4B9D-AAA2-DFB0722A741E}" type="presOf" srcId="{20A974D7-B9F4-41F2-9E8F-0471E6CC28A0}" destId="{F626FDCA-B001-4DA3-A62A-A0CF90269611}" srcOrd="0" destOrd="0" presId="urn:microsoft.com/office/officeart/2005/8/layout/pyramid1"/>
    <dgm:cxn modelId="{A2AB08A6-C4E5-464A-91E0-8F6D4271B077}" type="presOf" srcId="{31683EB3-E002-44A0-B68D-1B9C5DA9F474}" destId="{F108A7D1-80A2-4B00-AC3E-333823EE22E5}" srcOrd="1" destOrd="0" presId="urn:microsoft.com/office/officeart/2005/8/layout/pyramid1"/>
    <dgm:cxn modelId="{DB053E1D-6FC5-4BC1-984F-5CE8B816BA0C}" type="presOf" srcId="{50BAD1C7-96A3-4242-98E8-99A3BD74D3B5}" destId="{E5D2E4DB-93F3-40F3-BC66-B4EC3E405338}" srcOrd="0" destOrd="0" presId="urn:microsoft.com/office/officeart/2005/8/layout/pyramid1"/>
    <dgm:cxn modelId="{0B020C82-1366-4782-BCCC-7C414EF5F0AF}" type="presOf" srcId="{39D07E12-25EB-421E-A603-8CC425CA3A92}" destId="{50D440A1-2045-48A8-914F-EC900111D3D7}" srcOrd="0" destOrd="0" presId="urn:microsoft.com/office/officeart/2005/8/layout/pyramid1"/>
    <dgm:cxn modelId="{67102AB2-DBB0-4B2B-A352-43752661DFA2}" srcId="{20A974D7-B9F4-41F2-9E8F-0471E6CC28A0}" destId="{50BAD1C7-96A3-4242-98E8-99A3BD74D3B5}" srcOrd="2" destOrd="0" parTransId="{97897F79-24F0-47FE-B604-C1EA6C520F9C}" sibTransId="{46DC1D9F-ACD8-4A18-ACBE-3E1C69D56D65}"/>
    <dgm:cxn modelId="{30AA9073-8B38-4ECE-A58E-F5E5BAEE3B62}" type="presOf" srcId="{39D07E12-25EB-421E-A603-8CC425CA3A92}" destId="{DAFAE62A-AEAB-43B7-9DEA-913178EBB8CA}" srcOrd="1" destOrd="0" presId="urn:microsoft.com/office/officeart/2005/8/layout/pyramid1"/>
    <dgm:cxn modelId="{CFF5F2C0-E279-4245-B2D4-0D3E65842378}" srcId="{20A974D7-B9F4-41F2-9E8F-0471E6CC28A0}" destId="{31683EB3-E002-44A0-B68D-1B9C5DA9F474}" srcOrd="1" destOrd="0" parTransId="{21A1522B-72D5-4D00-80E3-DA87A1508CFB}" sibTransId="{A24B7623-A0C4-4A0F-954E-82B9DE9D3363}"/>
    <dgm:cxn modelId="{BD797C7C-EA26-4486-AAEF-44ABA86B6051}" type="presParOf" srcId="{F626FDCA-B001-4DA3-A62A-A0CF90269611}" destId="{7C9D3C54-612F-4ACE-BE58-6D1C2D6E6B7F}" srcOrd="0" destOrd="0" presId="urn:microsoft.com/office/officeart/2005/8/layout/pyramid1"/>
    <dgm:cxn modelId="{57BE53F4-28CD-4E6E-AB8D-5A7509D75CC2}" type="presParOf" srcId="{7C9D3C54-612F-4ACE-BE58-6D1C2D6E6B7F}" destId="{50D440A1-2045-48A8-914F-EC900111D3D7}" srcOrd="0" destOrd="0" presId="urn:microsoft.com/office/officeart/2005/8/layout/pyramid1"/>
    <dgm:cxn modelId="{42F7D59D-A27D-4E7B-94C5-AB8433BFBEAC}" type="presParOf" srcId="{7C9D3C54-612F-4ACE-BE58-6D1C2D6E6B7F}" destId="{DAFAE62A-AEAB-43B7-9DEA-913178EBB8CA}" srcOrd="1" destOrd="0" presId="urn:microsoft.com/office/officeart/2005/8/layout/pyramid1"/>
    <dgm:cxn modelId="{90AAEBDA-E9D0-4196-874E-4A058FFA1774}" type="presParOf" srcId="{F626FDCA-B001-4DA3-A62A-A0CF90269611}" destId="{19AE4B4E-4E4B-4479-B1EB-4DC2C1C0B06A}" srcOrd="1" destOrd="0" presId="urn:microsoft.com/office/officeart/2005/8/layout/pyramid1"/>
    <dgm:cxn modelId="{0501DF94-007B-43C5-9390-2ACCC7CDF0C9}" type="presParOf" srcId="{19AE4B4E-4E4B-4479-B1EB-4DC2C1C0B06A}" destId="{9512715D-BBC8-41F3-9A46-DA9659E1CEA9}" srcOrd="0" destOrd="0" presId="urn:microsoft.com/office/officeart/2005/8/layout/pyramid1"/>
    <dgm:cxn modelId="{22A67FCC-0ABD-4ACB-842F-16569F116157}" type="presParOf" srcId="{19AE4B4E-4E4B-4479-B1EB-4DC2C1C0B06A}" destId="{F108A7D1-80A2-4B00-AC3E-333823EE22E5}" srcOrd="1" destOrd="0" presId="urn:microsoft.com/office/officeart/2005/8/layout/pyramid1"/>
    <dgm:cxn modelId="{D159019D-1098-495C-B6FC-E028AFF42F9B}" type="presParOf" srcId="{F626FDCA-B001-4DA3-A62A-A0CF90269611}" destId="{DD19C73A-98E2-4153-8B76-29D3C87709B9}" srcOrd="2" destOrd="0" presId="urn:microsoft.com/office/officeart/2005/8/layout/pyramid1"/>
    <dgm:cxn modelId="{E7035F5C-E198-4886-84F3-E214A39DC3A6}" type="presParOf" srcId="{DD19C73A-98E2-4153-8B76-29D3C87709B9}" destId="{E5D2E4DB-93F3-40F3-BC66-B4EC3E405338}" srcOrd="0" destOrd="0" presId="urn:microsoft.com/office/officeart/2005/8/layout/pyramid1"/>
    <dgm:cxn modelId="{B351765A-9942-43DC-AB72-A8142B1C8F03}" type="presParOf" srcId="{DD19C73A-98E2-4153-8B76-29D3C87709B9}" destId="{4C4B3D3A-8A9A-4D3D-9011-1E851048AAD5}"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AF3143-FEEF-48E8-B0E7-F392F31F4B29}" type="doc">
      <dgm:prSet loTypeId="urn:microsoft.com/office/officeart/2005/8/layout/arrow2" loCatId="process" qsTypeId="urn:microsoft.com/office/officeart/2005/8/quickstyle/simple2" qsCatId="simple" csTypeId="urn:microsoft.com/office/officeart/2005/8/colors/accent2_2" csCatId="accent2" phldr="1"/>
      <dgm:spPr/>
      <dgm:t>
        <a:bodyPr/>
        <a:lstStyle/>
        <a:p>
          <a:endParaRPr lang="es-CO"/>
        </a:p>
      </dgm:t>
    </dgm:pt>
    <dgm:pt modelId="{C4441D0B-6DD9-4D7C-8FBC-232981E3ED11}">
      <dgm:prSet phldrT="[Texto]" custT="1"/>
      <dgm:spPr/>
      <dgm:t>
        <a:bodyPr/>
        <a:lstStyle/>
        <a:p>
          <a:r>
            <a:rPr lang="es-CO" sz="1200" b="1" dirty="0" smtClean="0">
              <a:latin typeface="+mj-lt"/>
            </a:rPr>
            <a:t>(semana 1) </a:t>
          </a:r>
        </a:p>
        <a:p>
          <a:r>
            <a:rPr lang="es-CO" sz="1200" b="1" dirty="0" smtClean="0">
              <a:latin typeface="+mj-lt"/>
            </a:rPr>
            <a:t>Seguimiento por Proyecto </a:t>
          </a:r>
        </a:p>
        <a:p>
          <a:r>
            <a:rPr lang="es-CO" sz="1200" b="1" dirty="0" smtClean="0">
              <a:latin typeface="+mj-lt"/>
            </a:rPr>
            <a:t>– PAT y PAS</a:t>
          </a:r>
          <a:endParaRPr lang="es-CO" sz="1200" b="1" dirty="0">
            <a:latin typeface="+mj-lt"/>
          </a:endParaRPr>
        </a:p>
      </dgm:t>
    </dgm:pt>
    <dgm:pt modelId="{A8B64726-3795-414C-A6DE-E36845AC0CFC}" type="parTrans" cxnId="{B09C4729-73D4-4A56-978B-06DB7B65E59D}">
      <dgm:prSet/>
      <dgm:spPr/>
      <dgm:t>
        <a:bodyPr/>
        <a:lstStyle/>
        <a:p>
          <a:endParaRPr lang="es-CO" sz="1200">
            <a:latin typeface="+mj-lt"/>
          </a:endParaRPr>
        </a:p>
      </dgm:t>
    </dgm:pt>
    <dgm:pt modelId="{A8DA13AF-5755-4E97-867F-BD3ABD596366}" type="sibTrans" cxnId="{B09C4729-73D4-4A56-978B-06DB7B65E59D}">
      <dgm:prSet/>
      <dgm:spPr/>
      <dgm:t>
        <a:bodyPr/>
        <a:lstStyle/>
        <a:p>
          <a:endParaRPr lang="es-CO" sz="1200">
            <a:latin typeface="+mj-lt"/>
          </a:endParaRPr>
        </a:p>
      </dgm:t>
    </dgm:pt>
    <dgm:pt modelId="{7CABB89A-D3FE-4DE3-A348-79513E2EBAEC}">
      <dgm:prSet phldrT="[Texto]" custT="1"/>
      <dgm:spPr/>
      <dgm:t>
        <a:bodyPr/>
        <a:lstStyle/>
        <a:p>
          <a:r>
            <a:rPr lang="es-CO" sz="1200" b="1" dirty="0" smtClean="0">
              <a:latin typeface="+mj-lt"/>
            </a:rPr>
            <a:t>(Semana 2)</a:t>
          </a:r>
        </a:p>
        <a:p>
          <a:r>
            <a:rPr lang="es-CO" sz="1200" b="1" dirty="0" smtClean="0">
              <a:latin typeface="+mj-lt"/>
            </a:rPr>
            <a:t>Consolidación Secretaría Técnica</a:t>
          </a:r>
          <a:endParaRPr lang="es-CO" sz="1200" b="1" dirty="0">
            <a:latin typeface="+mj-lt"/>
          </a:endParaRPr>
        </a:p>
      </dgm:t>
    </dgm:pt>
    <dgm:pt modelId="{97A15CE0-0DD8-41ED-B8BB-764C1ADEE807}" type="parTrans" cxnId="{2D6B0FE1-5CC5-4B25-8C1F-E30440216E17}">
      <dgm:prSet/>
      <dgm:spPr/>
      <dgm:t>
        <a:bodyPr/>
        <a:lstStyle/>
        <a:p>
          <a:endParaRPr lang="es-CO" sz="1200">
            <a:latin typeface="+mj-lt"/>
          </a:endParaRPr>
        </a:p>
      </dgm:t>
    </dgm:pt>
    <dgm:pt modelId="{4B52D493-EC77-4E28-9BFF-77C6C448ED7E}" type="sibTrans" cxnId="{2D6B0FE1-5CC5-4B25-8C1F-E30440216E17}">
      <dgm:prSet/>
      <dgm:spPr/>
      <dgm:t>
        <a:bodyPr/>
        <a:lstStyle/>
        <a:p>
          <a:endParaRPr lang="es-CO" sz="1200">
            <a:latin typeface="+mj-lt"/>
          </a:endParaRPr>
        </a:p>
      </dgm:t>
    </dgm:pt>
    <dgm:pt modelId="{3A827A7F-67BE-4367-837F-E00CC176AE9D}">
      <dgm:prSet phldrT="[Texto]" custT="1"/>
      <dgm:spPr/>
      <dgm:t>
        <a:bodyPr/>
        <a:lstStyle/>
        <a:p>
          <a:r>
            <a:rPr lang="es-CO" sz="1200" b="1" dirty="0" smtClean="0">
              <a:latin typeface="+mj-lt"/>
            </a:rPr>
            <a:t>(Semana 3)</a:t>
          </a:r>
        </a:p>
        <a:p>
          <a:r>
            <a:rPr lang="es-CO" sz="1200" b="1" dirty="0" smtClean="0">
              <a:latin typeface="+mj-lt"/>
            </a:rPr>
            <a:t>Calidad de Información</a:t>
          </a:r>
          <a:endParaRPr lang="es-CO" sz="1200" b="1" dirty="0">
            <a:latin typeface="+mj-lt"/>
          </a:endParaRPr>
        </a:p>
      </dgm:t>
    </dgm:pt>
    <dgm:pt modelId="{164C47B6-0070-40DC-AC6C-FDB59A109EA8}" type="parTrans" cxnId="{450B15CB-725F-4B57-8572-55E64C282E7F}">
      <dgm:prSet/>
      <dgm:spPr/>
      <dgm:t>
        <a:bodyPr/>
        <a:lstStyle/>
        <a:p>
          <a:endParaRPr lang="es-CO" sz="1200">
            <a:latin typeface="+mj-lt"/>
          </a:endParaRPr>
        </a:p>
      </dgm:t>
    </dgm:pt>
    <dgm:pt modelId="{C7B87E90-DD61-4B3C-9CFD-CF402369E306}" type="sibTrans" cxnId="{450B15CB-725F-4B57-8572-55E64C282E7F}">
      <dgm:prSet/>
      <dgm:spPr/>
      <dgm:t>
        <a:bodyPr/>
        <a:lstStyle/>
        <a:p>
          <a:endParaRPr lang="es-CO" sz="1200">
            <a:latin typeface="+mj-lt"/>
          </a:endParaRPr>
        </a:p>
      </dgm:t>
    </dgm:pt>
    <dgm:pt modelId="{89058E6D-BAC8-432E-9B0B-FFFD5382441D}">
      <dgm:prSet phldrT="[Texto]" custT="1"/>
      <dgm:spPr/>
      <dgm:t>
        <a:bodyPr/>
        <a:lstStyle/>
        <a:p>
          <a:r>
            <a:rPr lang="es-CO" sz="1200" b="1" dirty="0" smtClean="0">
              <a:latin typeface="+mj-lt"/>
            </a:rPr>
            <a:t>(Semana 4) </a:t>
          </a:r>
        </a:p>
        <a:p>
          <a:r>
            <a:rPr lang="es-CO" sz="1200" b="1" dirty="0" smtClean="0">
              <a:latin typeface="+mj-lt"/>
            </a:rPr>
            <a:t>Presentación al Comité de Seguimiento</a:t>
          </a:r>
          <a:endParaRPr lang="es-CO" sz="1200" b="1" dirty="0">
            <a:latin typeface="+mj-lt"/>
          </a:endParaRPr>
        </a:p>
      </dgm:t>
    </dgm:pt>
    <dgm:pt modelId="{3606DCA3-4084-4E2B-95AE-B86C8AFCAA42}" type="parTrans" cxnId="{1837E081-072D-4149-9F26-47640C21E0FB}">
      <dgm:prSet/>
      <dgm:spPr/>
      <dgm:t>
        <a:bodyPr/>
        <a:lstStyle/>
        <a:p>
          <a:endParaRPr lang="es-CO" sz="1200">
            <a:latin typeface="+mj-lt"/>
          </a:endParaRPr>
        </a:p>
      </dgm:t>
    </dgm:pt>
    <dgm:pt modelId="{D5B7BF91-A97B-459E-847E-0D4C0FF6BCCE}" type="sibTrans" cxnId="{1837E081-072D-4149-9F26-47640C21E0FB}">
      <dgm:prSet/>
      <dgm:spPr/>
      <dgm:t>
        <a:bodyPr/>
        <a:lstStyle/>
        <a:p>
          <a:endParaRPr lang="es-CO" sz="1200">
            <a:latin typeface="+mj-lt"/>
          </a:endParaRPr>
        </a:p>
      </dgm:t>
    </dgm:pt>
    <dgm:pt modelId="{F20EF046-4C5C-4A05-9FEB-5148FF5BBD2F}">
      <dgm:prSet phldrT="[Texto]" custT="1"/>
      <dgm:spPr/>
      <dgm:t>
        <a:bodyPr/>
        <a:lstStyle/>
        <a:p>
          <a:r>
            <a:rPr lang="es-CO" sz="1200" b="1" dirty="0" smtClean="0">
              <a:latin typeface="+mj-lt"/>
            </a:rPr>
            <a:t>(Final de  Mes)</a:t>
          </a:r>
        </a:p>
        <a:p>
          <a:r>
            <a:rPr lang="es-CO" sz="1200" b="1" dirty="0" smtClean="0">
              <a:latin typeface="+mj-lt"/>
            </a:rPr>
            <a:t>Consolidación y envío a Planeación Nacional</a:t>
          </a:r>
          <a:endParaRPr lang="es-CO" sz="1200" b="1" dirty="0">
            <a:latin typeface="+mj-lt"/>
          </a:endParaRPr>
        </a:p>
      </dgm:t>
    </dgm:pt>
    <dgm:pt modelId="{974AB9A2-439A-43EF-ADCB-6CA5F3A0D6E7}" type="parTrans" cxnId="{2CA0A6A5-F9FC-4F73-A9B8-AB02969CE45A}">
      <dgm:prSet/>
      <dgm:spPr/>
      <dgm:t>
        <a:bodyPr/>
        <a:lstStyle/>
        <a:p>
          <a:endParaRPr lang="es-CO" sz="1200">
            <a:latin typeface="+mj-lt"/>
          </a:endParaRPr>
        </a:p>
      </dgm:t>
    </dgm:pt>
    <dgm:pt modelId="{52936CC9-314D-4CAD-9F48-28D9AFBBB3E9}" type="sibTrans" cxnId="{2CA0A6A5-F9FC-4F73-A9B8-AB02969CE45A}">
      <dgm:prSet/>
      <dgm:spPr/>
      <dgm:t>
        <a:bodyPr/>
        <a:lstStyle/>
        <a:p>
          <a:endParaRPr lang="es-CO" sz="1200">
            <a:latin typeface="+mj-lt"/>
          </a:endParaRPr>
        </a:p>
      </dgm:t>
    </dgm:pt>
    <dgm:pt modelId="{77DF5E48-DD83-4F19-BB90-72EFB4BEBCA9}">
      <dgm:prSet phldrT="[Texto]" custT="1"/>
      <dgm:spPr/>
      <dgm:t>
        <a:bodyPr/>
        <a:lstStyle/>
        <a:p>
          <a:endParaRPr lang="es-CO"/>
        </a:p>
      </dgm:t>
    </dgm:pt>
    <dgm:pt modelId="{2494F9C4-79F4-4EF0-8A10-0D62AB9E22E4}" type="parTrans" cxnId="{E8E96ECD-8350-4FE3-BFD7-6B96647B0D9C}">
      <dgm:prSet/>
      <dgm:spPr/>
      <dgm:t>
        <a:bodyPr/>
        <a:lstStyle/>
        <a:p>
          <a:endParaRPr lang="es-CO" sz="1200">
            <a:latin typeface="+mj-lt"/>
          </a:endParaRPr>
        </a:p>
      </dgm:t>
    </dgm:pt>
    <dgm:pt modelId="{E6E115EB-73F5-4D98-8439-9F625724CFFF}" type="sibTrans" cxnId="{E8E96ECD-8350-4FE3-BFD7-6B96647B0D9C}">
      <dgm:prSet/>
      <dgm:spPr/>
      <dgm:t>
        <a:bodyPr/>
        <a:lstStyle/>
        <a:p>
          <a:endParaRPr lang="es-CO" sz="1200">
            <a:latin typeface="+mj-lt"/>
          </a:endParaRPr>
        </a:p>
      </dgm:t>
    </dgm:pt>
    <dgm:pt modelId="{7C961370-7851-4694-A6F4-AE3FDDD2D1F5}" type="pres">
      <dgm:prSet presAssocID="{3BAF3143-FEEF-48E8-B0E7-F392F31F4B29}" presName="arrowDiagram" presStyleCnt="0">
        <dgm:presLayoutVars>
          <dgm:chMax val="5"/>
          <dgm:dir/>
          <dgm:resizeHandles val="exact"/>
        </dgm:presLayoutVars>
      </dgm:prSet>
      <dgm:spPr/>
      <dgm:t>
        <a:bodyPr/>
        <a:lstStyle/>
        <a:p>
          <a:endParaRPr lang="es-CO"/>
        </a:p>
      </dgm:t>
    </dgm:pt>
    <dgm:pt modelId="{A70722C0-0083-42DE-9FD6-A48931046A00}" type="pres">
      <dgm:prSet presAssocID="{3BAF3143-FEEF-48E8-B0E7-F392F31F4B29}" presName="arrow" presStyleLbl="bgShp" presStyleIdx="0" presStyleCnt="1"/>
      <dgm:spPr/>
    </dgm:pt>
    <dgm:pt modelId="{BDC62982-1617-4555-A0EF-BC3F7060A287}" type="pres">
      <dgm:prSet presAssocID="{3BAF3143-FEEF-48E8-B0E7-F392F31F4B29}" presName="arrowDiagram5" presStyleCnt="0"/>
      <dgm:spPr/>
    </dgm:pt>
    <dgm:pt modelId="{4B8AD0E9-D302-48FE-B8B0-9622833653E4}" type="pres">
      <dgm:prSet presAssocID="{C4441D0B-6DD9-4D7C-8FBC-232981E3ED11}" presName="bullet5a" presStyleLbl="node1" presStyleIdx="0" presStyleCnt="5"/>
      <dgm:spPr/>
    </dgm:pt>
    <dgm:pt modelId="{1675FA2F-ADA8-40A0-B805-98D833A365EE}" type="pres">
      <dgm:prSet presAssocID="{C4441D0B-6DD9-4D7C-8FBC-232981E3ED11}" presName="textBox5a" presStyleLbl="revTx" presStyleIdx="0" presStyleCnt="5" custLinFactNeighborX="-99196" custLinFactNeighborY="-83189">
        <dgm:presLayoutVars>
          <dgm:bulletEnabled val="1"/>
        </dgm:presLayoutVars>
      </dgm:prSet>
      <dgm:spPr/>
      <dgm:t>
        <a:bodyPr/>
        <a:lstStyle/>
        <a:p>
          <a:endParaRPr lang="es-CO"/>
        </a:p>
      </dgm:t>
    </dgm:pt>
    <dgm:pt modelId="{3D4E7630-8533-4029-BE42-9D066BD6198C}" type="pres">
      <dgm:prSet presAssocID="{7CABB89A-D3FE-4DE3-A348-79513E2EBAEC}" presName="bullet5b" presStyleLbl="node1" presStyleIdx="1" presStyleCnt="5"/>
      <dgm:spPr/>
    </dgm:pt>
    <dgm:pt modelId="{905D7AD5-F22B-4949-879F-19A4D40E255F}" type="pres">
      <dgm:prSet presAssocID="{7CABB89A-D3FE-4DE3-A348-79513E2EBAEC}" presName="textBox5b" presStyleLbl="revTx" presStyleIdx="1" presStyleCnt="5" custLinFactNeighborX="-67467" custLinFactNeighborY="-43481">
        <dgm:presLayoutVars>
          <dgm:bulletEnabled val="1"/>
        </dgm:presLayoutVars>
      </dgm:prSet>
      <dgm:spPr/>
      <dgm:t>
        <a:bodyPr/>
        <a:lstStyle/>
        <a:p>
          <a:endParaRPr lang="es-CO"/>
        </a:p>
      </dgm:t>
    </dgm:pt>
    <dgm:pt modelId="{6ED20F27-2A88-4A34-9A2B-ED750B5DA2A8}" type="pres">
      <dgm:prSet presAssocID="{3A827A7F-67BE-4367-837F-E00CC176AE9D}" presName="bullet5c" presStyleLbl="node1" presStyleIdx="2" presStyleCnt="5"/>
      <dgm:spPr/>
    </dgm:pt>
    <dgm:pt modelId="{9F0EEB58-274C-464C-AAFE-008E4F841DCF}" type="pres">
      <dgm:prSet presAssocID="{3A827A7F-67BE-4367-837F-E00CC176AE9D}" presName="textBox5c" presStyleLbl="revTx" presStyleIdx="2" presStyleCnt="5" custLinFactNeighborX="-43136" custLinFactNeighborY="-32417">
        <dgm:presLayoutVars>
          <dgm:bulletEnabled val="1"/>
        </dgm:presLayoutVars>
      </dgm:prSet>
      <dgm:spPr/>
      <dgm:t>
        <a:bodyPr/>
        <a:lstStyle/>
        <a:p>
          <a:endParaRPr lang="es-CO"/>
        </a:p>
      </dgm:t>
    </dgm:pt>
    <dgm:pt modelId="{F4A24E16-F4ED-48C1-95DD-A34A1B768C77}" type="pres">
      <dgm:prSet presAssocID="{89058E6D-BAC8-432E-9B0B-FFFD5382441D}" presName="bullet5d" presStyleLbl="node1" presStyleIdx="3" presStyleCnt="5"/>
      <dgm:spPr/>
    </dgm:pt>
    <dgm:pt modelId="{70FCF5D9-726A-4E29-B3F0-A1002E2F67FA}" type="pres">
      <dgm:prSet presAssocID="{89058E6D-BAC8-432E-9B0B-FFFD5382441D}" presName="textBox5d" presStyleLbl="revTx" presStyleIdx="3" presStyleCnt="5" custLinFactNeighborX="-36781" custLinFactNeighborY="-31401">
        <dgm:presLayoutVars>
          <dgm:bulletEnabled val="1"/>
        </dgm:presLayoutVars>
      </dgm:prSet>
      <dgm:spPr/>
      <dgm:t>
        <a:bodyPr/>
        <a:lstStyle/>
        <a:p>
          <a:endParaRPr lang="es-CO"/>
        </a:p>
      </dgm:t>
    </dgm:pt>
    <dgm:pt modelId="{DC3047A2-ECE1-4701-8C2E-863A35CAD3CA}" type="pres">
      <dgm:prSet presAssocID="{F20EF046-4C5C-4A05-9FEB-5148FF5BBD2F}" presName="bullet5e" presStyleLbl="node1" presStyleIdx="4" presStyleCnt="5"/>
      <dgm:spPr/>
    </dgm:pt>
    <dgm:pt modelId="{117E0AC2-832D-44D3-A6E5-01884467974D}" type="pres">
      <dgm:prSet presAssocID="{F20EF046-4C5C-4A05-9FEB-5148FF5BBD2F}" presName="textBox5e" presStyleLbl="revTx" presStyleIdx="4" presStyleCnt="5" custLinFactNeighborX="-22217" custLinFactNeighborY="-32038">
        <dgm:presLayoutVars>
          <dgm:bulletEnabled val="1"/>
        </dgm:presLayoutVars>
      </dgm:prSet>
      <dgm:spPr/>
      <dgm:t>
        <a:bodyPr/>
        <a:lstStyle/>
        <a:p>
          <a:endParaRPr lang="es-CO"/>
        </a:p>
      </dgm:t>
    </dgm:pt>
  </dgm:ptLst>
  <dgm:cxnLst>
    <dgm:cxn modelId="{2D6B0FE1-5CC5-4B25-8C1F-E30440216E17}" srcId="{3BAF3143-FEEF-48E8-B0E7-F392F31F4B29}" destId="{7CABB89A-D3FE-4DE3-A348-79513E2EBAEC}" srcOrd="1" destOrd="0" parTransId="{97A15CE0-0DD8-41ED-B8BB-764C1ADEE807}" sibTransId="{4B52D493-EC77-4E28-9BFF-77C6C448ED7E}"/>
    <dgm:cxn modelId="{E8E96ECD-8350-4FE3-BFD7-6B96647B0D9C}" srcId="{3BAF3143-FEEF-48E8-B0E7-F392F31F4B29}" destId="{77DF5E48-DD83-4F19-BB90-72EFB4BEBCA9}" srcOrd="5" destOrd="0" parTransId="{2494F9C4-79F4-4EF0-8A10-0D62AB9E22E4}" sibTransId="{E6E115EB-73F5-4D98-8439-9F625724CFFF}"/>
    <dgm:cxn modelId="{1837E081-072D-4149-9F26-47640C21E0FB}" srcId="{3BAF3143-FEEF-48E8-B0E7-F392F31F4B29}" destId="{89058E6D-BAC8-432E-9B0B-FFFD5382441D}" srcOrd="3" destOrd="0" parTransId="{3606DCA3-4084-4E2B-95AE-B86C8AFCAA42}" sibTransId="{D5B7BF91-A97B-459E-847E-0D4C0FF6BCCE}"/>
    <dgm:cxn modelId="{3BFEE05A-E3EE-4F08-B98E-DE4FCF747C59}" type="presOf" srcId="{3BAF3143-FEEF-48E8-B0E7-F392F31F4B29}" destId="{7C961370-7851-4694-A6F4-AE3FDDD2D1F5}" srcOrd="0" destOrd="0" presId="urn:microsoft.com/office/officeart/2005/8/layout/arrow2"/>
    <dgm:cxn modelId="{B09C4729-73D4-4A56-978B-06DB7B65E59D}" srcId="{3BAF3143-FEEF-48E8-B0E7-F392F31F4B29}" destId="{C4441D0B-6DD9-4D7C-8FBC-232981E3ED11}" srcOrd="0" destOrd="0" parTransId="{A8B64726-3795-414C-A6DE-E36845AC0CFC}" sibTransId="{A8DA13AF-5755-4E97-867F-BD3ABD596366}"/>
    <dgm:cxn modelId="{8AF9962E-2A11-48CA-8072-C3630A096E5B}" type="presOf" srcId="{3A827A7F-67BE-4367-837F-E00CC176AE9D}" destId="{9F0EEB58-274C-464C-AAFE-008E4F841DCF}" srcOrd="0" destOrd="0" presId="urn:microsoft.com/office/officeart/2005/8/layout/arrow2"/>
    <dgm:cxn modelId="{2CA0A6A5-F9FC-4F73-A9B8-AB02969CE45A}" srcId="{3BAF3143-FEEF-48E8-B0E7-F392F31F4B29}" destId="{F20EF046-4C5C-4A05-9FEB-5148FF5BBD2F}" srcOrd="4" destOrd="0" parTransId="{974AB9A2-439A-43EF-ADCB-6CA5F3A0D6E7}" sibTransId="{52936CC9-314D-4CAD-9F48-28D9AFBBB3E9}"/>
    <dgm:cxn modelId="{80980578-23BA-4B2C-AFB6-359EA10A1283}" type="presOf" srcId="{7CABB89A-D3FE-4DE3-A348-79513E2EBAEC}" destId="{905D7AD5-F22B-4949-879F-19A4D40E255F}" srcOrd="0" destOrd="0" presId="urn:microsoft.com/office/officeart/2005/8/layout/arrow2"/>
    <dgm:cxn modelId="{450B15CB-725F-4B57-8572-55E64C282E7F}" srcId="{3BAF3143-FEEF-48E8-B0E7-F392F31F4B29}" destId="{3A827A7F-67BE-4367-837F-E00CC176AE9D}" srcOrd="2" destOrd="0" parTransId="{164C47B6-0070-40DC-AC6C-FDB59A109EA8}" sibTransId="{C7B87E90-DD61-4B3C-9CFD-CF402369E306}"/>
    <dgm:cxn modelId="{4888857C-BD34-4837-A72E-24D9C26FAAB9}" type="presOf" srcId="{89058E6D-BAC8-432E-9B0B-FFFD5382441D}" destId="{70FCF5D9-726A-4E29-B3F0-A1002E2F67FA}" srcOrd="0" destOrd="0" presId="urn:microsoft.com/office/officeart/2005/8/layout/arrow2"/>
    <dgm:cxn modelId="{E48BF982-2876-47CB-A60B-1239E7F24196}" type="presOf" srcId="{F20EF046-4C5C-4A05-9FEB-5148FF5BBD2F}" destId="{117E0AC2-832D-44D3-A6E5-01884467974D}" srcOrd="0" destOrd="0" presId="urn:microsoft.com/office/officeart/2005/8/layout/arrow2"/>
    <dgm:cxn modelId="{60F9B835-A6D7-4A94-9658-6B8B332DDCEE}" type="presOf" srcId="{C4441D0B-6DD9-4D7C-8FBC-232981E3ED11}" destId="{1675FA2F-ADA8-40A0-B805-98D833A365EE}" srcOrd="0" destOrd="0" presId="urn:microsoft.com/office/officeart/2005/8/layout/arrow2"/>
    <dgm:cxn modelId="{C2D039C7-A074-413A-981C-0582B6820FA5}" type="presParOf" srcId="{7C961370-7851-4694-A6F4-AE3FDDD2D1F5}" destId="{A70722C0-0083-42DE-9FD6-A48931046A00}" srcOrd="0" destOrd="0" presId="urn:microsoft.com/office/officeart/2005/8/layout/arrow2"/>
    <dgm:cxn modelId="{48546A4E-F45B-4EE0-8C8F-3E23593B0A8E}" type="presParOf" srcId="{7C961370-7851-4694-A6F4-AE3FDDD2D1F5}" destId="{BDC62982-1617-4555-A0EF-BC3F7060A287}" srcOrd="1" destOrd="0" presId="urn:microsoft.com/office/officeart/2005/8/layout/arrow2"/>
    <dgm:cxn modelId="{CED1384A-3631-40AB-B626-28330B4988F4}" type="presParOf" srcId="{BDC62982-1617-4555-A0EF-BC3F7060A287}" destId="{4B8AD0E9-D302-48FE-B8B0-9622833653E4}" srcOrd="0" destOrd="0" presId="urn:microsoft.com/office/officeart/2005/8/layout/arrow2"/>
    <dgm:cxn modelId="{E87F3480-55F5-4367-8C67-A7DA6E1023E6}" type="presParOf" srcId="{BDC62982-1617-4555-A0EF-BC3F7060A287}" destId="{1675FA2F-ADA8-40A0-B805-98D833A365EE}" srcOrd="1" destOrd="0" presId="urn:microsoft.com/office/officeart/2005/8/layout/arrow2"/>
    <dgm:cxn modelId="{5A4DA2DD-ADE6-402B-A412-899427BEFF96}" type="presParOf" srcId="{BDC62982-1617-4555-A0EF-BC3F7060A287}" destId="{3D4E7630-8533-4029-BE42-9D066BD6198C}" srcOrd="2" destOrd="0" presId="urn:microsoft.com/office/officeart/2005/8/layout/arrow2"/>
    <dgm:cxn modelId="{BBB7EC7A-2809-4676-9AFD-2956C45142A4}" type="presParOf" srcId="{BDC62982-1617-4555-A0EF-BC3F7060A287}" destId="{905D7AD5-F22B-4949-879F-19A4D40E255F}" srcOrd="3" destOrd="0" presId="urn:microsoft.com/office/officeart/2005/8/layout/arrow2"/>
    <dgm:cxn modelId="{A32C1DDD-D01B-4953-A254-0C3FE887EC5A}" type="presParOf" srcId="{BDC62982-1617-4555-A0EF-BC3F7060A287}" destId="{6ED20F27-2A88-4A34-9A2B-ED750B5DA2A8}" srcOrd="4" destOrd="0" presId="urn:microsoft.com/office/officeart/2005/8/layout/arrow2"/>
    <dgm:cxn modelId="{BFC8A373-85EB-41A3-8B60-B87C7B8E9289}" type="presParOf" srcId="{BDC62982-1617-4555-A0EF-BC3F7060A287}" destId="{9F0EEB58-274C-464C-AAFE-008E4F841DCF}" srcOrd="5" destOrd="0" presId="urn:microsoft.com/office/officeart/2005/8/layout/arrow2"/>
    <dgm:cxn modelId="{FB3E0315-8DFB-4EEE-80B2-581F2EE179DA}" type="presParOf" srcId="{BDC62982-1617-4555-A0EF-BC3F7060A287}" destId="{F4A24E16-F4ED-48C1-95DD-A34A1B768C77}" srcOrd="6" destOrd="0" presId="urn:microsoft.com/office/officeart/2005/8/layout/arrow2"/>
    <dgm:cxn modelId="{8B83C8CF-36CC-42B9-B20E-0DD86A64B50C}" type="presParOf" srcId="{BDC62982-1617-4555-A0EF-BC3F7060A287}" destId="{70FCF5D9-726A-4E29-B3F0-A1002E2F67FA}" srcOrd="7" destOrd="0" presId="urn:microsoft.com/office/officeart/2005/8/layout/arrow2"/>
    <dgm:cxn modelId="{F462F60E-7BA7-4B0A-9D80-5775D9313892}" type="presParOf" srcId="{BDC62982-1617-4555-A0EF-BC3F7060A287}" destId="{DC3047A2-ECE1-4701-8C2E-863A35CAD3CA}" srcOrd="8" destOrd="0" presId="urn:microsoft.com/office/officeart/2005/8/layout/arrow2"/>
    <dgm:cxn modelId="{17224232-3FD2-4162-8151-044774A8E3FF}" type="presParOf" srcId="{BDC62982-1617-4555-A0EF-BC3F7060A287}" destId="{117E0AC2-832D-44D3-A6E5-01884467974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9D35D4-B75C-4E8A-9ED2-19A535BC92F7}" type="doc">
      <dgm:prSet loTypeId="urn:microsoft.com/office/officeart/2005/8/layout/gear1" loCatId="process" qsTypeId="urn:microsoft.com/office/officeart/2005/8/quickstyle/simple3" qsCatId="simple" csTypeId="urn:microsoft.com/office/officeart/2005/8/colors/colorful1" csCatId="colorful" phldr="1"/>
      <dgm:spPr/>
    </dgm:pt>
    <dgm:pt modelId="{CE8F2187-DBF0-46A8-ADF5-D6ECB575A756}">
      <dgm:prSet phldrT="[Texto]" custT="1"/>
      <dgm:spPr/>
      <dgm:t>
        <a:bodyPr/>
        <a:lstStyle/>
        <a:p>
          <a:r>
            <a:rPr lang="es-ES" sz="1100" b="1" dirty="0" smtClean="0"/>
            <a:t>Toma de Decisiones</a:t>
          </a:r>
          <a:endParaRPr lang="es-ES" sz="1100" b="1" dirty="0"/>
        </a:p>
      </dgm:t>
    </dgm:pt>
    <dgm:pt modelId="{AB69C483-1EB3-41AF-AF2D-A7EDFC1B35E7}" type="parTrans" cxnId="{74BC961D-17B3-4686-B1F1-520400469E88}">
      <dgm:prSet/>
      <dgm:spPr/>
      <dgm:t>
        <a:bodyPr/>
        <a:lstStyle/>
        <a:p>
          <a:endParaRPr lang="es-ES" sz="3200"/>
        </a:p>
      </dgm:t>
    </dgm:pt>
    <dgm:pt modelId="{0DD6F3FE-0DAD-4DAA-BCC9-232257FB8801}" type="sibTrans" cxnId="{74BC961D-17B3-4686-B1F1-520400469E88}">
      <dgm:prSet/>
      <dgm:spPr/>
      <dgm:t>
        <a:bodyPr/>
        <a:lstStyle/>
        <a:p>
          <a:endParaRPr lang="es-ES" sz="3200"/>
        </a:p>
      </dgm:t>
    </dgm:pt>
    <dgm:pt modelId="{806983A4-57BB-49B8-B32F-1499FAAD7D0A}">
      <dgm:prSet phldrT="[Texto]" custT="1"/>
      <dgm:spPr/>
      <dgm:t>
        <a:bodyPr/>
        <a:lstStyle/>
        <a:p>
          <a:r>
            <a:rPr lang="es-ES" sz="1100" b="1" dirty="0" smtClean="0"/>
            <a:t>Generar Alertas Tempranas</a:t>
          </a:r>
          <a:endParaRPr lang="es-ES" sz="1100" b="1" dirty="0"/>
        </a:p>
      </dgm:t>
    </dgm:pt>
    <dgm:pt modelId="{AA306424-3545-4831-922A-60EA684CB641}" type="parTrans" cxnId="{4FE73932-84FD-4AF6-A8D8-A9E0C5D66984}">
      <dgm:prSet/>
      <dgm:spPr/>
      <dgm:t>
        <a:bodyPr/>
        <a:lstStyle/>
        <a:p>
          <a:endParaRPr lang="es-ES" sz="3200"/>
        </a:p>
      </dgm:t>
    </dgm:pt>
    <dgm:pt modelId="{5A490A05-9273-4CF0-9EE6-F12F0B79FFAA}" type="sibTrans" cxnId="{4FE73932-84FD-4AF6-A8D8-A9E0C5D66984}">
      <dgm:prSet/>
      <dgm:spPr/>
      <dgm:t>
        <a:bodyPr/>
        <a:lstStyle/>
        <a:p>
          <a:endParaRPr lang="es-ES" sz="3200"/>
        </a:p>
      </dgm:t>
    </dgm:pt>
    <dgm:pt modelId="{03954E28-4500-4FCB-8990-6D4D6E16BB22}">
      <dgm:prSet phldrT="[Texto]" custT="1"/>
      <dgm:spPr/>
      <dgm:t>
        <a:bodyPr/>
        <a:lstStyle/>
        <a:p>
          <a:r>
            <a:rPr lang="es-ES" sz="1100" b="1" dirty="0" smtClean="0"/>
            <a:t>Optimización de Recursos</a:t>
          </a:r>
          <a:endParaRPr lang="es-ES" sz="1100" b="1" dirty="0"/>
        </a:p>
      </dgm:t>
    </dgm:pt>
    <dgm:pt modelId="{459334C5-FF90-4830-86E5-AAAC649E0433}" type="parTrans" cxnId="{C9ABD1F3-B141-41BC-9B9C-D84C514F8E12}">
      <dgm:prSet/>
      <dgm:spPr/>
      <dgm:t>
        <a:bodyPr/>
        <a:lstStyle/>
        <a:p>
          <a:endParaRPr lang="es-ES" sz="3200"/>
        </a:p>
      </dgm:t>
    </dgm:pt>
    <dgm:pt modelId="{1B50C0BB-D353-4999-A4FC-B2F3903C83B7}" type="sibTrans" cxnId="{C9ABD1F3-B141-41BC-9B9C-D84C514F8E12}">
      <dgm:prSet/>
      <dgm:spPr/>
      <dgm:t>
        <a:bodyPr/>
        <a:lstStyle/>
        <a:p>
          <a:endParaRPr lang="es-ES" sz="3200"/>
        </a:p>
      </dgm:t>
    </dgm:pt>
    <dgm:pt modelId="{0AF38342-D809-4363-A703-125C0313B246}" type="pres">
      <dgm:prSet presAssocID="{469D35D4-B75C-4E8A-9ED2-19A535BC92F7}" presName="composite" presStyleCnt="0">
        <dgm:presLayoutVars>
          <dgm:chMax val="3"/>
          <dgm:animLvl val="lvl"/>
          <dgm:resizeHandles val="exact"/>
        </dgm:presLayoutVars>
      </dgm:prSet>
      <dgm:spPr/>
    </dgm:pt>
    <dgm:pt modelId="{59CD2C57-B1DF-4050-98CD-FECEDDF6CE7F}" type="pres">
      <dgm:prSet presAssocID="{CE8F2187-DBF0-46A8-ADF5-D6ECB575A756}" presName="gear1" presStyleLbl="node1" presStyleIdx="0" presStyleCnt="3">
        <dgm:presLayoutVars>
          <dgm:chMax val="1"/>
          <dgm:bulletEnabled val="1"/>
        </dgm:presLayoutVars>
      </dgm:prSet>
      <dgm:spPr/>
      <dgm:t>
        <a:bodyPr/>
        <a:lstStyle/>
        <a:p>
          <a:endParaRPr lang="es-CO"/>
        </a:p>
      </dgm:t>
    </dgm:pt>
    <dgm:pt modelId="{17C28CB1-82AD-4BC1-A800-FADE52A51AEC}" type="pres">
      <dgm:prSet presAssocID="{CE8F2187-DBF0-46A8-ADF5-D6ECB575A756}" presName="gear1srcNode" presStyleLbl="node1" presStyleIdx="0" presStyleCnt="3"/>
      <dgm:spPr/>
      <dgm:t>
        <a:bodyPr/>
        <a:lstStyle/>
        <a:p>
          <a:endParaRPr lang="es-CO"/>
        </a:p>
      </dgm:t>
    </dgm:pt>
    <dgm:pt modelId="{B8645022-1BF8-4986-9252-3380690B85F8}" type="pres">
      <dgm:prSet presAssocID="{CE8F2187-DBF0-46A8-ADF5-D6ECB575A756}" presName="gear1dstNode" presStyleLbl="node1" presStyleIdx="0" presStyleCnt="3"/>
      <dgm:spPr/>
      <dgm:t>
        <a:bodyPr/>
        <a:lstStyle/>
        <a:p>
          <a:endParaRPr lang="es-CO"/>
        </a:p>
      </dgm:t>
    </dgm:pt>
    <dgm:pt modelId="{A850B26F-2D2C-4EB8-9AF8-31599CDAE2F3}" type="pres">
      <dgm:prSet presAssocID="{806983A4-57BB-49B8-B32F-1499FAAD7D0A}" presName="gear2" presStyleLbl="node1" presStyleIdx="1" presStyleCnt="3">
        <dgm:presLayoutVars>
          <dgm:chMax val="1"/>
          <dgm:bulletEnabled val="1"/>
        </dgm:presLayoutVars>
      </dgm:prSet>
      <dgm:spPr/>
      <dgm:t>
        <a:bodyPr/>
        <a:lstStyle/>
        <a:p>
          <a:endParaRPr lang="es-CO"/>
        </a:p>
      </dgm:t>
    </dgm:pt>
    <dgm:pt modelId="{A79D6206-70DA-46BA-AE02-26B38651EF2C}" type="pres">
      <dgm:prSet presAssocID="{806983A4-57BB-49B8-B32F-1499FAAD7D0A}" presName="gear2srcNode" presStyleLbl="node1" presStyleIdx="1" presStyleCnt="3"/>
      <dgm:spPr/>
      <dgm:t>
        <a:bodyPr/>
        <a:lstStyle/>
        <a:p>
          <a:endParaRPr lang="es-CO"/>
        </a:p>
      </dgm:t>
    </dgm:pt>
    <dgm:pt modelId="{903E9968-4378-4B92-86FB-984AB679B6B6}" type="pres">
      <dgm:prSet presAssocID="{806983A4-57BB-49B8-B32F-1499FAAD7D0A}" presName="gear2dstNode" presStyleLbl="node1" presStyleIdx="1" presStyleCnt="3"/>
      <dgm:spPr/>
      <dgm:t>
        <a:bodyPr/>
        <a:lstStyle/>
        <a:p>
          <a:endParaRPr lang="es-CO"/>
        </a:p>
      </dgm:t>
    </dgm:pt>
    <dgm:pt modelId="{541275FB-5439-4CAE-A372-4CB9597D0581}" type="pres">
      <dgm:prSet presAssocID="{03954E28-4500-4FCB-8990-6D4D6E16BB22}" presName="gear3" presStyleLbl="node1" presStyleIdx="2" presStyleCnt="3"/>
      <dgm:spPr/>
      <dgm:t>
        <a:bodyPr/>
        <a:lstStyle/>
        <a:p>
          <a:endParaRPr lang="es-CO"/>
        </a:p>
      </dgm:t>
    </dgm:pt>
    <dgm:pt modelId="{9D88A3B1-8A96-4EA8-80AA-F9E8ABF9D496}" type="pres">
      <dgm:prSet presAssocID="{03954E28-4500-4FCB-8990-6D4D6E16BB22}" presName="gear3tx" presStyleLbl="node1" presStyleIdx="2" presStyleCnt="3">
        <dgm:presLayoutVars>
          <dgm:chMax val="1"/>
          <dgm:bulletEnabled val="1"/>
        </dgm:presLayoutVars>
      </dgm:prSet>
      <dgm:spPr/>
      <dgm:t>
        <a:bodyPr/>
        <a:lstStyle/>
        <a:p>
          <a:endParaRPr lang="es-CO"/>
        </a:p>
      </dgm:t>
    </dgm:pt>
    <dgm:pt modelId="{551A13F8-9CA7-46A9-B964-C52D449DC552}" type="pres">
      <dgm:prSet presAssocID="{03954E28-4500-4FCB-8990-6D4D6E16BB22}" presName="gear3srcNode" presStyleLbl="node1" presStyleIdx="2" presStyleCnt="3"/>
      <dgm:spPr/>
      <dgm:t>
        <a:bodyPr/>
        <a:lstStyle/>
        <a:p>
          <a:endParaRPr lang="es-CO"/>
        </a:p>
      </dgm:t>
    </dgm:pt>
    <dgm:pt modelId="{3C590021-344E-4AFD-BA60-5BD9A697EA6E}" type="pres">
      <dgm:prSet presAssocID="{03954E28-4500-4FCB-8990-6D4D6E16BB22}" presName="gear3dstNode" presStyleLbl="node1" presStyleIdx="2" presStyleCnt="3"/>
      <dgm:spPr/>
      <dgm:t>
        <a:bodyPr/>
        <a:lstStyle/>
        <a:p>
          <a:endParaRPr lang="es-CO"/>
        </a:p>
      </dgm:t>
    </dgm:pt>
    <dgm:pt modelId="{0E998BCC-653F-46E3-B80A-44BBDAC1987E}" type="pres">
      <dgm:prSet presAssocID="{0DD6F3FE-0DAD-4DAA-BCC9-232257FB8801}" presName="connector1" presStyleLbl="sibTrans2D1" presStyleIdx="0" presStyleCnt="3"/>
      <dgm:spPr/>
      <dgm:t>
        <a:bodyPr/>
        <a:lstStyle/>
        <a:p>
          <a:endParaRPr lang="es-CO"/>
        </a:p>
      </dgm:t>
    </dgm:pt>
    <dgm:pt modelId="{31D4AC4F-E406-48BA-BD5C-01A5724897A9}" type="pres">
      <dgm:prSet presAssocID="{5A490A05-9273-4CF0-9EE6-F12F0B79FFAA}" presName="connector2" presStyleLbl="sibTrans2D1" presStyleIdx="1" presStyleCnt="3"/>
      <dgm:spPr/>
      <dgm:t>
        <a:bodyPr/>
        <a:lstStyle/>
        <a:p>
          <a:endParaRPr lang="es-CO"/>
        </a:p>
      </dgm:t>
    </dgm:pt>
    <dgm:pt modelId="{440A3A92-8999-431B-99BB-1C34C92CA052}" type="pres">
      <dgm:prSet presAssocID="{1B50C0BB-D353-4999-A4FC-B2F3903C83B7}" presName="connector3" presStyleLbl="sibTrans2D1" presStyleIdx="2" presStyleCnt="3"/>
      <dgm:spPr/>
      <dgm:t>
        <a:bodyPr/>
        <a:lstStyle/>
        <a:p>
          <a:endParaRPr lang="es-CO"/>
        </a:p>
      </dgm:t>
    </dgm:pt>
  </dgm:ptLst>
  <dgm:cxnLst>
    <dgm:cxn modelId="{020C031A-0587-4C18-885F-90655CB79F52}" type="presOf" srcId="{806983A4-57BB-49B8-B32F-1499FAAD7D0A}" destId="{A79D6206-70DA-46BA-AE02-26B38651EF2C}" srcOrd="1" destOrd="0" presId="urn:microsoft.com/office/officeart/2005/8/layout/gear1"/>
    <dgm:cxn modelId="{78E561F7-B809-4B35-91B1-DF6A7DEEBE9B}" type="presOf" srcId="{0DD6F3FE-0DAD-4DAA-BCC9-232257FB8801}" destId="{0E998BCC-653F-46E3-B80A-44BBDAC1987E}" srcOrd="0" destOrd="0" presId="urn:microsoft.com/office/officeart/2005/8/layout/gear1"/>
    <dgm:cxn modelId="{8B5F0ED3-F39E-4218-A394-BA423749C8D0}" type="presOf" srcId="{CE8F2187-DBF0-46A8-ADF5-D6ECB575A756}" destId="{B8645022-1BF8-4986-9252-3380690B85F8}" srcOrd="2" destOrd="0" presId="urn:microsoft.com/office/officeart/2005/8/layout/gear1"/>
    <dgm:cxn modelId="{4FE73932-84FD-4AF6-A8D8-A9E0C5D66984}" srcId="{469D35D4-B75C-4E8A-9ED2-19A535BC92F7}" destId="{806983A4-57BB-49B8-B32F-1499FAAD7D0A}" srcOrd="1" destOrd="0" parTransId="{AA306424-3545-4831-922A-60EA684CB641}" sibTransId="{5A490A05-9273-4CF0-9EE6-F12F0B79FFAA}"/>
    <dgm:cxn modelId="{4C512673-AB05-4E52-A4EB-30E08982EFD3}" type="presOf" srcId="{CE8F2187-DBF0-46A8-ADF5-D6ECB575A756}" destId="{17C28CB1-82AD-4BC1-A800-FADE52A51AEC}" srcOrd="1" destOrd="0" presId="urn:microsoft.com/office/officeart/2005/8/layout/gear1"/>
    <dgm:cxn modelId="{EAE8C89B-E609-4C6A-8C1B-139D4E1EE749}" type="presOf" srcId="{03954E28-4500-4FCB-8990-6D4D6E16BB22}" destId="{541275FB-5439-4CAE-A372-4CB9597D0581}" srcOrd="0" destOrd="0" presId="urn:microsoft.com/office/officeart/2005/8/layout/gear1"/>
    <dgm:cxn modelId="{C9ABD1F3-B141-41BC-9B9C-D84C514F8E12}" srcId="{469D35D4-B75C-4E8A-9ED2-19A535BC92F7}" destId="{03954E28-4500-4FCB-8990-6D4D6E16BB22}" srcOrd="2" destOrd="0" parTransId="{459334C5-FF90-4830-86E5-AAAC649E0433}" sibTransId="{1B50C0BB-D353-4999-A4FC-B2F3903C83B7}"/>
    <dgm:cxn modelId="{F8FF8E97-0389-48DB-AE31-6B6061ED7366}" type="presOf" srcId="{5A490A05-9273-4CF0-9EE6-F12F0B79FFAA}" destId="{31D4AC4F-E406-48BA-BD5C-01A5724897A9}" srcOrd="0" destOrd="0" presId="urn:microsoft.com/office/officeart/2005/8/layout/gear1"/>
    <dgm:cxn modelId="{10573D35-2610-4B3E-9428-80EEE7C20515}" type="presOf" srcId="{CE8F2187-DBF0-46A8-ADF5-D6ECB575A756}" destId="{59CD2C57-B1DF-4050-98CD-FECEDDF6CE7F}" srcOrd="0" destOrd="0" presId="urn:microsoft.com/office/officeart/2005/8/layout/gear1"/>
    <dgm:cxn modelId="{C0E7DFDD-D2D0-41BD-A521-8AF99FD14EF4}" type="presOf" srcId="{806983A4-57BB-49B8-B32F-1499FAAD7D0A}" destId="{A850B26F-2D2C-4EB8-9AF8-31599CDAE2F3}" srcOrd="0" destOrd="0" presId="urn:microsoft.com/office/officeart/2005/8/layout/gear1"/>
    <dgm:cxn modelId="{74BC961D-17B3-4686-B1F1-520400469E88}" srcId="{469D35D4-B75C-4E8A-9ED2-19A535BC92F7}" destId="{CE8F2187-DBF0-46A8-ADF5-D6ECB575A756}" srcOrd="0" destOrd="0" parTransId="{AB69C483-1EB3-41AF-AF2D-A7EDFC1B35E7}" sibTransId="{0DD6F3FE-0DAD-4DAA-BCC9-232257FB8801}"/>
    <dgm:cxn modelId="{60DC9B93-4812-4EA2-8CC1-FCCD65E38944}" type="presOf" srcId="{469D35D4-B75C-4E8A-9ED2-19A535BC92F7}" destId="{0AF38342-D809-4363-A703-125C0313B246}" srcOrd="0" destOrd="0" presId="urn:microsoft.com/office/officeart/2005/8/layout/gear1"/>
    <dgm:cxn modelId="{13B1BC9D-9CF3-46FA-8204-0CF47ADBE46E}" type="presOf" srcId="{03954E28-4500-4FCB-8990-6D4D6E16BB22}" destId="{551A13F8-9CA7-46A9-B964-C52D449DC552}" srcOrd="2" destOrd="0" presId="urn:microsoft.com/office/officeart/2005/8/layout/gear1"/>
    <dgm:cxn modelId="{39B55B51-6119-4324-8610-E89496D90DC5}" type="presOf" srcId="{806983A4-57BB-49B8-B32F-1499FAAD7D0A}" destId="{903E9968-4378-4B92-86FB-984AB679B6B6}" srcOrd="2" destOrd="0" presId="urn:microsoft.com/office/officeart/2005/8/layout/gear1"/>
    <dgm:cxn modelId="{1B03ADF4-09EC-48A4-B9C6-9B1DC0A8BDB5}" type="presOf" srcId="{03954E28-4500-4FCB-8990-6D4D6E16BB22}" destId="{3C590021-344E-4AFD-BA60-5BD9A697EA6E}" srcOrd="3" destOrd="0" presId="urn:microsoft.com/office/officeart/2005/8/layout/gear1"/>
    <dgm:cxn modelId="{97DFDE46-5C36-4683-A1A2-E5F3EAF92562}" type="presOf" srcId="{1B50C0BB-D353-4999-A4FC-B2F3903C83B7}" destId="{440A3A92-8999-431B-99BB-1C34C92CA052}" srcOrd="0" destOrd="0" presId="urn:microsoft.com/office/officeart/2005/8/layout/gear1"/>
    <dgm:cxn modelId="{07EEE852-E1B7-45F8-BA22-236EC8BA6002}" type="presOf" srcId="{03954E28-4500-4FCB-8990-6D4D6E16BB22}" destId="{9D88A3B1-8A96-4EA8-80AA-F9E8ABF9D496}" srcOrd="1" destOrd="0" presId="urn:microsoft.com/office/officeart/2005/8/layout/gear1"/>
    <dgm:cxn modelId="{5615A048-349B-4D37-A0FA-B0D49D471021}" type="presParOf" srcId="{0AF38342-D809-4363-A703-125C0313B246}" destId="{59CD2C57-B1DF-4050-98CD-FECEDDF6CE7F}" srcOrd="0" destOrd="0" presId="urn:microsoft.com/office/officeart/2005/8/layout/gear1"/>
    <dgm:cxn modelId="{785F3E3B-13D7-401B-962D-6DA251FA92E7}" type="presParOf" srcId="{0AF38342-D809-4363-A703-125C0313B246}" destId="{17C28CB1-82AD-4BC1-A800-FADE52A51AEC}" srcOrd="1" destOrd="0" presId="urn:microsoft.com/office/officeart/2005/8/layout/gear1"/>
    <dgm:cxn modelId="{A4ABEFF8-9147-4D94-AB1A-E9265F2D3361}" type="presParOf" srcId="{0AF38342-D809-4363-A703-125C0313B246}" destId="{B8645022-1BF8-4986-9252-3380690B85F8}" srcOrd="2" destOrd="0" presId="urn:microsoft.com/office/officeart/2005/8/layout/gear1"/>
    <dgm:cxn modelId="{6967CCC1-A7CE-4BD1-8855-DFF65BACAAFB}" type="presParOf" srcId="{0AF38342-D809-4363-A703-125C0313B246}" destId="{A850B26F-2D2C-4EB8-9AF8-31599CDAE2F3}" srcOrd="3" destOrd="0" presId="urn:microsoft.com/office/officeart/2005/8/layout/gear1"/>
    <dgm:cxn modelId="{40F213F7-C87D-4E10-BBE2-F6FAF6015B5C}" type="presParOf" srcId="{0AF38342-D809-4363-A703-125C0313B246}" destId="{A79D6206-70DA-46BA-AE02-26B38651EF2C}" srcOrd="4" destOrd="0" presId="urn:microsoft.com/office/officeart/2005/8/layout/gear1"/>
    <dgm:cxn modelId="{929261C5-7BF1-45A3-BACB-DD609DD8B483}" type="presParOf" srcId="{0AF38342-D809-4363-A703-125C0313B246}" destId="{903E9968-4378-4B92-86FB-984AB679B6B6}" srcOrd="5" destOrd="0" presId="urn:microsoft.com/office/officeart/2005/8/layout/gear1"/>
    <dgm:cxn modelId="{95DBD787-5280-4E64-8F8F-15E1AA86FBD6}" type="presParOf" srcId="{0AF38342-D809-4363-A703-125C0313B246}" destId="{541275FB-5439-4CAE-A372-4CB9597D0581}" srcOrd="6" destOrd="0" presId="urn:microsoft.com/office/officeart/2005/8/layout/gear1"/>
    <dgm:cxn modelId="{B3CBC6F6-EC5D-4865-8715-2FF2FF489EC0}" type="presParOf" srcId="{0AF38342-D809-4363-A703-125C0313B246}" destId="{9D88A3B1-8A96-4EA8-80AA-F9E8ABF9D496}" srcOrd="7" destOrd="0" presId="urn:microsoft.com/office/officeart/2005/8/layout/gear1"/>
    <dgm:cxn modelId="{0EDE14F1-DE46-462E-8433-927B8F5DE337}" type="presParOf" srcId="{0AF38342-D809-4363-A703-125C0313B246}" destId="{551A13F8-9CA7-46A9-B964-C52D449DC552}" srcOrd="8" destOrd="0" presId="urn:microsoft.com/office/officeart/2005/8/layout/gear1"/>
    <dgm:cxn modelId="{65E8D0AC-9FB4-4880-B25A-B4C7FA30DBA0}" type="presParOf" srcId="{0AF38342-D809-4363-A703-125C0313B246}" destId="{3C590021-344E-4AFD-BA60-5BD9A697EA6E}" srcOrd="9" destOrd="0" presId="urn:microsoft.com/office/officeart/2005/8/layout/gear1"/>
    <dgm:cxn modelId="{D2717D73-11E1-4BE9-92AB-1F96F749BA2C}" type="presParOf" srcId="{0AF38342-D809-4363-A703-125C0313B246}" destId="{0E998BCC-653F-46E3-B80A-44BBDAC1987E}" srcOrd="10" destOrd="0" presId="urn:microsoft.com/office/officeart/2005/8/layout/gear1"/>
    <dgm:cxn modelId="{33849A89-6C9F-4E7D-9F05-70497FD9773B}" type="presParOf" srcId="{0AF38342-D809-4363-A703-125C0313B246}" destId="{31D4AC4F-E406-48BA-BD5C-01A5724897A9}" srcOrd="11" destOrd="0" presId="urn:microsoft.com/office/officeart/2005/8/layout/gear1"/>
    <dgm:cxn modelId="{74E4249C-96F8-465B-8588-5E2DDC2BAF6D}" type="presParOf" srcId="{0AF38342-D809-4363-A703-125C0313B246}" destId="{440A3A92-8999-431B-99BB-1C34C92CA052}"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886B-C3A5-7848-AADE-065D8CD76F0D}">
      <dsp:nvSpPr>
        <dsp:cNvPr id="0" name=""/>
        <dsp:cNvSpPr/>
      </dsp:nvSpPr>
      <dsp:spPr>
        <a:xfrm>
          <a:off x="997312" y="20445"/>
          <a:ext cx="8754573" cy="1274534"/>
        </a:xfrm>
        <a:prstGeom prst="rightArrow">
          <a:avLst>
            <a:gd name="adj1" fmla="val 5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Marco Filosófico</a:t>
          </a:r>
          <a:endParaRPr lang="es-ES" sz="1400" b="1" kern="1200" dirty="0"/>
        </a:p>
      </dsp:txBody>
      <dsp:txXfrm>
        <a:off x="997312" y="339079"/>
        <a:ext cx="8435940" cy="637267"/>
      </dsp:txXfrm>
    </dsp:sp>
    <dsp:sp modelId="{05F00665-67FB-9645-8772-59E8F675BBD8}">
      <dsp:nvSpPr>
        <dsp:cNvPr id="0" name=""/>
        <dsp:cNvSpPr/>
      </dsp:nvSpPr>
      <dsp:spPr>
        <a:xfrm>
          <a:off x="1023313" y="1025741"/>
          <a:ext cx="2017929" cy="2357504"/>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Misión</a:t>
          </a:r>
        </a:p>
        <a:p>
          <a:pPr lvl="0" algn="ctr" defTabSz="622300">
            <a:lnSpc>
              <a:spcPct val="90000"/>
            </a:lnSpc>
            <a:spcBef>
              <a:spcPct val="0"/>
            </a:spcBef>
            <a:spcAft>
              <a:spcPct val="35000"/>
            </a:spcAft>
          </a:pPr>
          <a:r>
            <a:rPr lang="es-ES" sz="1400" kern="1200" dirty="0" smtClean="0"/>
            <a:t>Visión</a:t>
          </a:r>
        </a:p>
        <a:p>
          <a:pPr lvl="0" algn="ctr" defTabSz="622300">
            <a:lnSpc>
              <a:spcPct val="90000"/>
            </a:lnSpc>
            <a:spcBef>
              <a:spcPct val="0"/>
            </a:spcBef>
            <a:spcAft>
              <a:spcPct val="35000"/>
            </a:spcAft>
          </a:pPr>
          <a:r>
            <a:rPr lang="es-ES" sz="1400" kern="1200" dirty="0" smtClean="0"/>
            <a:t>Principios</a:t>
          </a:r>
          <a:endParaRPr lang="es-ES" sz="1400" kern="1200" dirty="0"/>
        </a:p>
      </dsp:txBody>
      <dsp:txXfrm>
        <a:off x="1023313" y="1025741"/>
        <a:ext cx="2017929" cy="2357504"/>
      </dsp:txXfrm>
    </dsp:sp>
    <dsp:sp modelId="{4B2AC6CE-C216-724B-870B-4299ACD1DFC1}">
      <dsp:nvSpPr>
        <dsp:cNvPr id="0" name=""/>
        <dsp:cNvSpPr/>
      </dsp:nvSpPr>
      <dsp:spPr>
        <a:xfrm>
          <a:off x="3041242" y="465506"/>
          <a:ext cx="6736643" cy="1274534"/>
        </a:xfrm>
        <a:prstGeom prst="rightArrow">
          <a:avLst>
            <a:gd name="adj1" fmla="val 50000"/>
            <a:gd name="adj2" fmla="val 50000"/>
          </a:avLst>
        </a:prstGeom>
        <a:gradFill rotWithShape="0">
          <a:gsLst>
            <a:gs pos="0">
              <a:schemeClr val="accent2">
                <a:hueOff val="-6721063"/>
                <a:satOff val="2923"/>
                <a:lumOff val="850"/>
                <a:alphaOff val="0"/>
                <a:tint val="50000"/>
                <a:satMod val="300000"/>
              </a:schemeClr>
            </a:gs>
            <a:gs pos="35000">
              <a:schemeClr val="accent2">
                <a:hueOff val="-6721063"/>
                <a:satOff val="2923"/>
                <a:lumOff val="850"/>
                <a:alphaOff val="0"/>
                <a:tint val="37000"/>
                <a:satMod val="300000"/>
              </a:schemeClr>
            </a:gs>
            <a:gs pos="100000">
              <a:schemeClr val="accent2">
                <a:hueOff val="-6721063"/>
                <a:satOff val="2923"/>
                <a:lumOff val="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Proyecto Educativo Institucional</a:t>
          </a:r>
          <a:endParaRPr lang="es-ES" sz="1400" b="1" kern="1200" dirty="0"/>
        </a:p>
      </dsp:txBody>
      <dsp:txXfrm>
        <a:off x="3041242" y="784140"/>
        <a:ext cx="6418010" cy="637267"/>
      </dsp:txXfrm>
    </dsp:sp>
    <dsp:sp modelId="{B488EBD2-A3E6-1842-8CF3-B88EBCA371D0}">
      <dsp:nvSpPr>
        <dsp:cNvPr id="0" name=""/>
        <dsp:cNvSpPr/>
      </dsp:nvSpPr>
      <dsp:spPr>
        <a:xfrm>
          <a:off x="3041242" y="1450435"/>
          <a:ext cx="2017929" cy="2297414"/>
        </a:xfrm>
        <a:prstGeom prst="rect">
          <a:avLst/>
        </a:prstGeom>
        <a:solidFill>
          <a:schemeClr val="lt1">
            <a:hueOff val="0"/>
            <a:satOff val="0"/>
            <a:lumOff val="0"/>
            <a:alphaOff val="0"/>
          </a:schemeClr>
        </a:solidFill>
        <a:ln w="9525" cap="flat" cmpd="sng" algn="ctr">
          <a:solidFill>
            <a:schemeClr val="accent2">
              <a:hueOff val="-6721063"/>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 sz="1400" kern="1200" dirty="0" smtClean="0"/>
            <a:t>Modelo Pedagógico</a:t>
          </a:r>
        </a:p>
        <a:p>
          <a:pPr lvl="0" algn="ctr" defTabSz="622300">
            <a:lnSpc>
              <a:spcPct val="90000"/>
            </a:lnSpc>
            <a:spcBef>
              <a:spcPct val="0"/>
            </a:spcBef>
            <a:spcAft>
              <a:spcPct val="35000"/>
            </a:spcAft>
          </a:pPr>
          <a:r>
            <a:rPr lang="es-ES" sz="1400" kern="1200" dirty="0" smtClean="0"/>
            <a:t>Investigación</a:t>
          </a:r>
        </a:p>
        <a:p>
          <a:pPr lvl="0" algn="ctr" defTabSz="622300">
            <a:lnSpc>
              <a:spcPct val="90000"/>
            </a:lnSpc>
            <a:spcBef>
              <a:spcPct val="0"/>
            </a:spcBef>
            <a:spcAft>
              <a:spcPct val="35000"/>
            </a:spcAft>
          </a:pPr>
          <a:r>
            <a:rPr lang="es-ES" sz="1400" kern="1200" dirty="0" smtClean="0"/>
            <a:t>Proyección Social</a:t>
          </a:r>
        </a:p>
        <a:p>
          <a:pPr lvl="0" algn="ctr" defTabSz="622300">
            <a:lnSpc>
              <a:spcPct val="90000"/>
            </a:lnSpc>
            <a:spcBef>
              <a:spcPct val="0"/>
            </a:spcBef>
            <a:spcAft>
              <a:spcPct val="35000"/>
            </a:spcAft>
          </a:pPr>
          <a:r>
            <a:rPr lang="es-ES" sz="1400" kern="1200" dirty="0" smtClean="0"/>
            <a:t>Bienestar Universitario</a:t>
          </a:r>
        </a:p>
        <a:p>
          <a:pPr lvl="0" algn="ctr" defTabSz="622300">
            <a:lnSpc>
              <a:spcPct val="90000"/>
            </a:lnSpc>
            <a:spcBef>
              <a:spcPct val="0"/>
            </a:spcBef>
            <a:spcAft>
              <a:spcPct val="35000"/>
            </a:spcAft>
          </a:pPr>
          <a:r>
            <a:rPr lang="es-ES" sz="1400" kern="1200" dirty="0" smtClean="0"/>
            <a:t>Autoevaluación y Autorregulación</a:t>
          </a:r>
        </a:p>
        <a:p>
          <a:pPr lvl="0" algn="ctr" defTabSz="622300">
            <a:lnSpc>
              <a:spcPct val="90000"/>
            </a:lnSpc>
            <a:spcBef>
              <a:spcPct val="0"/>
            </a:spcBef>
            <a:spcAft>
              <a:spcPct val="35000"/>
            </a:spcAft>
          </a:pPr>
          <a:r>
            <a:rPr lang="es-ES" sz="1400" kern="1200" dirty="0" smtClean="0"/>
            <a:t>Internacionalización</a:t>
          </a:r>
        </a:p>
        <a:p>
          <a:pPr lvl="0" algn="ctr" defTabSz="622300">
            <a:lnSpc>
              <a:spcPct val="90000"/>
            </a:lnSpc>
            <a:spcBef>
              <a:spcPct val="0"/>
            </a:spcBef>
            <a:spcAft>
              <a:spcPct val="35000"/>
            </a:spcAft>
          </a:pPr>
          <a:r>
            <a:rPr lang="es-ES" sz="1400" kern="1200" dirty="0" smtClean="0"/>
            <a:t>Administración y Gestión</a:t>
          </a:r>
          <a:endParaRPr lang="es-ES" sz="1400" kern="1200" dirty="0"/>
        </a:p>
      </dsp:txBody>
      <dsp:txXfrm>
        <a:off x="3041242" y="1450435"/>
        <a:ext cx="2017929" cy="2297414"/>
      </dsp:txXfrm>
    </dsp:sp>
    <dsp:sp modelId="{657CD90E-8FC6-6940-86D2-BA7C87E6FB71}">
      <dsp:nvSpPr>
        <dsp:cNvPr id="0" name=""/>
        <dsp:cNvSpPr/>
      </dsp:nvSpPr>
      <dsp:spPr>
        <a:xfrm>
          <a:off x="5059171" y="890200"/>
          <a:ext cx="4718714" cy="1274534"/>
        </a:xfrm>
        <a:prstGeom prst="rightArrow">
          <a:avLst>
            <a:gd name="adj1" fmla="val 50000"/>
            <a:gd name="adj2" fmla="val 50000"/>
          </a:avLst>
        </a:prstGeom>
        <a:gradFill rotWithShape="0">
          <a:gsLst>
            <a:gs pos="0">
              <a:schemeClr val="accent2">
                <a:hueOff val="-13442126"/>
                <a:satOff val="5846"/>
                <a:lumOff val="1700"/>
                <a:alphaOff val="0"/>
                <a:tint val="50000"/>
                <a:satMod val="300000"/>
              </a:schemeClr>
            </a:gs>
            <a:gs pos="35000">
              <a:schemeClr val="accent2">
                <a:hueOff val="-13442126"/>
                <a:satOff val="5846"/>
                <a:lumOff val="1700"/>
                <a:alphaOff val="0"/>
                <a:tint val="37000"/>
                <a:satMod val="300000"/>
              </a:schemeClr>
            </a:gs>
            <a:gs pos="100000">
              <a:schemeClr val="accent2">
                <a:hueOff val="-13442126"/>
                <a:satOff val="5846"/>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PIDI</a:t>
          </a:r>
          <a:endParaRPr lang="es-ES" sz="1400" b="1" kern="1200" dirty="0"/>
        </a:p>
      </dsp:txBody>
      <dsp:txXfrm>
        <a:off x="5059171" y="1208834"/>
        <a:ext cx="4400081" cy="637267"/>
      </dsp:txXfrm>
    </dsp:sp>
    <dsp:sp modelId="{C660E645-C39F-7941-84E4-27136E4E9DF5}">
      <dsp:nvSpPr>
        <dsp:cNvPr id="0" name=""/>
        <dsp:cNvSpPr/>
      </dsp:nvSpPr>
      <dsp:spPr>
        <a:xfrm>
          <a:off x="5059171" y="1875129"/>
          <a:ext cx="2017929" cy="2312775"/>
        </a:xfrm>
        <a:prstGeom prst="rect">
          <a:avLst/>
        </a:prstGeom>
        <a:solidFill>
          <a:schemeClr val="lt1">
            <a:hueOff val="0"/>
            <a:satOff val="0"/>
            <a:lumOff val="0"/>
            <a:alphaOff val="0"/>
          </a:schemeClr>
        </a:solidFill>
        <a:ln w="9525" cap="flat" cmpd="sng" algn="ctr">
          <a:solidFill>
            <a:schemeClr val="accent2">
              <a:hueOff val="-13442126"/>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Programas</a:t>
          </a:r>
          <a:endParaRPr lang="es-ES" sz="1400" kern="1200" dirty="0"/>
        </a:p>
        <a:p>
          <a:pPr lvl="0" algn="l" defTabSz="622300">
            <a:lnSpc>
              <a:spcPct val="90000"/>
            </a:lnSpc>
            <a:spcBef>
              <a:spcPct val="0"/>
            </a:spcBef>
            <a:spcAft>
              <a:spcPct val="35000"/>
            </a:spcAft>
          </a:pPr>
          <a:r>
            <a:rPr lang="es-CO" sz="1400" kern="1200" dirty="0" smtClean="0"/>
            <a:t>Objetivos Programáticos</a:t>
          </a:r>
        </a:p>
        <a:p>
          <a:pPr lvl="0" algn="l" defTabSz="622300">
            <a:lnSpc>
              <a:spcPct val="90000"/>
            </a:lnSpc>
            <a:spcBef>
              <a:spcPct val="0"/>
            </a:spcBef>
            <a:spcAft>
              <a:spcPct val="35000"/>
            </a:spcAft>
          </a:pPr>
          <a:r>
            <a:rPr lang="es-CO" sz="1400" kern="1200" dirty="0" smtClean="0"/>
            <a:t>Proyectos</a:t>
          </a:r>
        </a:p>
        <a:p>
          <a:pPr lvl="0" algn="l" defTabSz="622300">
            <a:lnSpc>
              <a:spcPct val="90000"/>
            </a:lnSpc>
            <a:spcBef>
              <a:spcPct val="0"/>
            </a:spcBef>
            <a:spcAft>
              <a:spcPct val="35000"/>
            </a:spcAft>
          </a:pPr>
          <a:r>
            <a:rPr lang="es-CO" sz="1400" kern="1200" dirty="0" smtClean="0"/>
            <a:t>Objetivos </a:t>
          </a:r>
        </a:p>
        <a:p>
          <a:pPr lvl="0" algn="l" defTabSz="622300">
            <a:lnSpc>
              <a:spcPct val="90000"/>
            </a:lnSpc>
            <a:spcBef>
              <a:spcPct val="0"/>
            </a:spcBef>
            <a:spcAft>
              <a:spcPct val="35000"/>
            </a:spcAft>
          </a:pPr>
          <a:r>
            <a:rPr lang="es-CO" sz="1400" kern="1200" dirty="0" smtClean="0"/>
            <a:t>Acciones</a:t>
          </a:r>
        </a:p>
        <a:p>
          <a:pPr lvl="0" algn="l" defTabSz="622300">
            <a:lnSpc>
              <a:spcPct val="90000"/>
            </a:lnSpc>
            <a:spcBef>
              <a:spcPct val="0"/>
            </a:spcBef>
            <a:spcAft>
              <a:spcPct val="35000"/>
            </a:spcAft>
          </a:pPr>
          <a:r>
            <a:rPr lang="es-CO" sz="1400" kern="1200" dirty="0" smtClean="0"/>
            <a:t>Indicadores de Gestión</a:t>
          </a:r>
        </a:p>
        <a:p>
          <a:pPr lvl="0" algn="l" defTabSz="622300">
            <a:lnSpc>
              <a:spcPct val="90000"/>
            </a:lnSpc>
            <a:spcBef>
              <a:spcPct val="0"/>
            </a:spcBef>
            <a:spcAft>
              <a:spcPct val="35000"/>
            </a:spcAft>
          </a:pPr>
          <a:endParaRPr lang="es-CO" sz="1400" kern="1200" dirty="0" smtClean="0"/>
        </a:p>
      </dsp:txBody>
      <dsp:txXfrm>
        <a:off x="5059171" y="1875129"/>
        <a:ext cx="2017929" cy="2312775"/>
      </dsp:txXfrm>
    </dsp:sp>
    <dsp:sp modelId="{81944192-2649-064F-A68D-B27BA0B53DDA}">
      <dsp:nvSpPr>
        <dsp:cNvPr id="0" name=""/>
        <dsp:cNvSpPr/>
      </dsp:nvSpPr>
      <dsp:spPr>
        <a:xfrm>
          <a:off x="7077100" y="1314894"/>
          <a:ext cx="2700785" cy="1274534"/>
        </a:xfrm>
        <a:prstGeom prst="rightArrow">
          <a:avLst>
            <a:gd name="adj1" fmla="val 50000"/>
            <a:gd name="adj2" fmla="val 50000"/>
          </a:avLst>
        </a:prstGeom>
        <a:gradFill rotWithShape="0">
          <a:gsLst>
            <a:gs pos="0">
              <a:schemeClr val="accent2">
                <a:hueOff val="-20163188"/>
                <a:satOff val="8769"/>
                <a:lumOff val="2550"/>
                <a:alphaOff val="0"/>
                <a:tint val="50000"/>
                <a:satMod val="300000"/>
              </a:schemeClr>
            </a:gs>
            <a:gs pos="35000">
              <a:schemeClr val="accent2">
                <a:hueOff val="-20163188"/>
                <a:satOff val="8769"/>
                <a:lumOff val="2550"/>
                <a:alphaOff val="0"/>
                <a:tint val="37000"/>
                <a:satMod val="300000"/>
              </a:schemeClr>
            </a:gs>
            <a:gs pos="100000">
              <a:schemeClr val="accent2">
                <a:hueOff val="-20163188"/>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Sistema de Gerencia</a:t>
          </a:r>
          <a:endParaRPr lang="es-ES" sz="1400" b="1" kern="1200" dirty="0"/>
        </a:p>
      </dsp:txBody>
      <dsp:txXfrm>
        <a:off x="7077100" y="1633528"/>
        <a:ext cx="2382152" cy="637267"/>
      </dsp:txXfrm>
    </dsp:sp>
    <dsp:sp modelId="{B1FFCCCF-8398-B940-9FC3-0EC3709A68BD}">
      <dsp:nvSpPr>
        <dsp:cNvPr id="0" name=""/>
        <dsp:cNvSpPr/>
      </dsp:nvSpPr>
      <dsp:spPr>
        <a:xfrm>
          <a:off x="7077100" y="2299823"/>
          <a:ext cx="2036313" cy="2339884"/>
        </a:xfrm>
        <a:prstGeom prst="rect">
          <a:avLst/>
        </a:prstGeom>
        <a:solidFill>
          <a:schemeClr val="lt1">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Perfiles de Proyecto</a:t>
          </a:r>
        </a:p>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PAS ( Plan de Acción Seccional)</a:t>
          </a:r>
        </a:p>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PAT ( Plan Anual de Trabajo )</a:t>
          </a:r>
          <a:endParaRPr lang="es-ES" sz="1400" kern="1200" dirty="0"/>
        </a:p>
      </dsp:txBody>
      <dsp:txXfrm>
        <a:off x="7077100" y="2299823"/>
        <a:ext cx="2036313" cy="23398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6436C-4432-48C8-9F82-B94005ECE174}">
      <dsp:nvSpPr>
        <dsp:cNvPr id="0" name=""/>
        <dsp:cNvSpPr/>
      </dsp:nvSpPr>
      <dsp:spPr>
        <a:xfrm>
          <a:off x="1324947" y="37804"/>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smtClean="0"/>
            <a:t>Programa de Permanencia con Calidad</a:t>
          </a:r>
          <a:endParaRPr lang="es-CO" sz="1200" kern="1200" dirty="0" smtClean="0"/>
        </a:p>
      </dsp:txBody>
      <dsp:txXfrm>
        <a:off x="1566894" y="355359"/>
        <a:ext cx="1330707" cy="816570"/>
      </dsp:txXfrm>
    </dsp:sp>
    <dsp:sp modelId="{5E1B5BCF-12B3-4974-BF08-E99C9BD76EF3}">
      <dsp:nvSpPr>
        <dsp:cNvPr id="0" name=""/>
        <dsp:cNvSpPr/>
      </dsp:nvSpPr>
      <dsp:spPr>
        <a:xfrm>
          <a:off x="1979715" y="1171930"/>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dirty="0" smtClean="0"/>
            <a:t>Bienestar Institucional</a:t>
          </a:r>
          <a:endParaRPr lang="es-CO" sz="1200" kern="1200" dirty="0"/>
        </a:p>
      </dsp:txBody>
      <dsp:txXfrm>
        <a:off x="2534681" y="1640702"/>
        <a:ext cx="1088760" cy="998030"/>
      </dsp:txXfrm>
    </dsp:sp>
    <dsp:sp modelId="{14082828-43F9-4A29-A4F6-5E2DAA4193DF}">
      <dsp:nvSpPr>
        <dsp:cNvPr id="0" name=""/>
        <dsp:cNvSpPr/>
      </dsp:nvSpPr>
      <dsp:spPr>
        <a:xfrm>
          <a:off x="670178" y="1171930"/>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dirty="0" smtClean="0"/>
            <a:t>Dirección de Proyección Social</a:t>
          </a:r>
        </a:p>
      </dsp:txBody>
      <dsp:txXfrm>
        <a:off x="841053" y="1640702"/>
        <a:ext cx="1088760" cy="9980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D6F0-F2FA-455C-9CCE-4F0820DF235D}">
      <dsp:nvSpPr>
        <dsp:cNvPr id="0" name=""/>
        <dsp:cNvSpPr/>
      </dsp:nvSpPr>
      <dsp:spPr>
        <a:xfrm>
          <a:off x="1324947" y="37804"/>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dirty="0" smtClean="0"/>
            <a:t>Sistemas Integrados de Gestión</a:t>
          </a:r>
          <a:endParaRPr lang="es-CO" sz="1200" kern="1200" dirty="0"/>
        </a:p>
      </dsp:txBody>
      <dsp:txXfrm>
        <a:off x="1566894" y="355359"/>
        <a:ext cx="1330707" cy="816570"/>
      </dsp:txXfrm>
    </dsp:sp>
    <dsp:sp modelId="{84B7A29E-8867-48B8-A18D-67C36B8D3CE0}">
      <dsp:nvSpPr>
        <dsp:cNvPr id="0" name=""/>
        <dsp:cNvSpPr/>
      </dsp:nvSpPr>
      <dsp:spPr>
        <a:xfrm>
          <a:off x="1979715" y="1171930"/>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dirty="0" smtClean="0"/>
            <a:t>Plan de Gestión TIC</a:t>
          </a:r>
          <a:endParaRPr lang="es-CO" sz="1200" kern="1200" dirty="0"/>
        </a:p>
      </dsp:txBody>
      <dsp:txXfrm>
        <a:off x="2534681" y="1640702"/>
        <a:ext cx="1088760" cy="998030"/>
      </dsp:txXfrm>
    </dsp:sp>
    <dsp:sp modelId="{5C08AA6D-3877-411C-A54F-2FA757E1D2F6}">
      <dsp:nvSpPr>
        <dsp:cNvPr id="0" name=""/>
        <dsp:cNvSpPr/>
      </dsp:nvSpPr>
      <dsp:spPr>
        <a:xfrm>
          <a:off x="670178" y="1171930"/>
          <a:ext cx="1814601" cy="18146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dirty="0" smtClean="0"/>
            <a:t>Componente Administrativo</a:t>
          </a:r>
          <a:endParaRPr lang="es-CO" sz="1200" kern="1200" dirty="0"/>
        </a:p>
      </dsp:txBody>
      <dsp:txXfrm>
        <a:off x="841053" y="1640702"/>
        <a:ext cx="1088760" cy="9980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6436C-4432-48C8-9F82-B94005ECE174}">
      <dsp:nvSpPr>
        <dsp:cNvPr id="0" name=""/>
        <dsp:cNvSpPr/>
      </dsp:nvSpPr>
      <dsp:spPr>
        <a:xfrm>
          <a:off x="1353931" y="84903"/>
          <a:ext cx="1756632" cy="17566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smtClean="0"/>
            <a:t>Camino a la Excelencia</a:t>
          </a:r>
          <a:endParaRPr lang="es-CO" sz="1200" kern="1200" dirty="0" smtClean="0"/>
        </a:p>
      </dsp:txBody>
      <dsp:txXfrm>
        <a:off x="1588149" y="392314"/>
        <a:ext cx="1288197" cy="790484"/>
      </dsp:txXfrm>
    </dsp:sp>
    <dsp:sp modelId="{09AE4421-48A7-4216-9843-08166EE63288}">
      <dsp:nvSpPr>
        <dsp:cNvPr id="0" name=""/>
        <dsp:cNvSpPr/>
      </dsp:nvSpPr>
      <dsp:spPr>
        <a:xfrm>
          <a:off x="1987783" y="1182799"/>
          <a:ext cx="1756632" cy="17566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smtClean="0"/>
            <a:t>Internacionalización</a:t>
          </a:r>
          <a:endParaRPr lang="es-CO" sz="1200" kern="1200" dirty="0" smtClean="0"/>
        </a:p>
      </dsp:txBody>
      <dsp:txXfrm>
        <a:off x="2525020" y="1636596"/>
        <a:ext cx="1053979" cy="966147"/>
      </dsp:txXfrm>
    </dsp:sp>
    <dsp:sp modelId="{51C3065F-2949-4675-B28D-F468174EE49E}">
      <dsp:nvSpPr>
        <dsp:cNvPr id="0" name=""/>
        <dsp:cNvSpPr/>
      </dsp:nvSpPr>
      <dsp:spPr>
        <a:xfrm>
          <a:off x="720080" y="1182799"/>
          <a:ext cx="1756632" cy="17566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CO" sz="1200" kern="1200" smtClean="0"/>
            <a:t>Estrategia de Investigaciones</a:t>
          </a:r>
          <a:endParaRPr lang="es-CO" sz="1200" kern="1200" dirty="0" smtClean="0"/>
        </a:p>
      </dsp:txBody>
      <dsp:txXfrm>
        <a:off x="885496" y="1636596"/>
        <a:ext cx="1053979" cy="9661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0609-9EE4-49FC-A9C4-F0925C70B640}">
      <dsp:nvSpPr>
        <dsp:cNvPr id="0" name=""/>
        <dsp:cNvSpPr/>
      </dsp:nvSpPr>
      <dsp:spPr>
        <a:xfrm>
          <a:off x="545683" y="981"/>
          <a:ext cx="1064003" cy="638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Actualización del PEI</a:t>
          </a:r>
          <a:endParaRPr lang="es-CO" sz="1100" kern="1200" dirty="0"/>
        </a:p>
      </dsp:txBody>
      <dsp:txXfrm>
        <a:off x="545683" y="981"/>
        <a:ext cx="1064003" cy="638402"/>
      </dsp:txXfrm>
    </dsp:sp>
    <dsp:sp modelId="{2E7863E4-7D20-4339-BCDB-5FF02BCB6E88}">
      <dsp:nvSpPr>
        <dsp:cNvPr id="0" name=""/>
        <dsp:cNvSpPr/>
      </dsp:nvSpPr>
      <dsp:spPr>
        <a:xfrm>
          <a:off x="545683" y="745784"/>
          <a:ext cx="1064003" cy="638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Evaluación del PIDI 2005-2014</a:t>
          </a:r>
          <a:endParaRPr lang="es-CO" sz="1100" kern="1200" dirty="0"/>
        </a:p>
      </dsp:txBody>
      <dsp:txXfrm>
        <a:off x="545683" y="745784"/>
        <a:ext cx="1064003" cy="638402"/>
      </dsp:txXfrm>
    </dsp:sp>
    <dsp:sp modelId="{B4572D89-182B-4FCA-8535-7A1812C6E873}">
      <dsp:nvSpPr>
        <dsp:cNvPr id="0" name=""/>
        <dsp:cNvSpPr/>
      </dsp:nvSpPr>
      <dsp:spPr>
        <a:xfrm>
          <a:off x="545683" y="1490587"/>
          <a:ext cx="1064003" cy="638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Autoevaluación Acreditación Institucional</a:t>
          </a:r>
          <a:endParaRPr lang="es-CO" sz="1100" kern="1200" dirty="0"/>
        </a:p>
      </dsp:txBody>
      <dsp:txXfrm>
        <a:off x="545683" y="1490587"/>
        <a:ext cx="1064003" cy="63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E190F-49BA-43B3-BAF4-DDF40F04E310}">
      <dsp:nvSpPr>
        <dsp:cNvPr id="0" name=""/>
        <dsp:cNvSpPr/>
      </dsp:nvSpPr>
      <dsp:spPr>
        <a:xfrm>
          <a:off x="3514" y="108613"/>
          <a:ext cx="1050555" cy="659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Plan de Mejoramiento y Mantenimiento Preliminar</a:t>
          </a:r>
          <a:endParaRPr lang="es-CO" sz="1000" kern="1200" dirty="0"/>
        </a:p>
      </dsp:txBody>
      <dsp:txXfrm>
        <a:off x="22841" y="127940"/>
        <a:ext cx="1011901" cy="621226"/>
      </dsp:txXfrm>
    </dsp:sp>
    <dsp:sp modelId="{53B6740E-8952-4247-A05F-BCDA517B01B9}">
      <dsp:nvSpPr>
        <dsp:cNvPr id="0" name=""/>
        <dsp:cNvSpPr/>
      </dsp:nvSpPr>
      <dsp:spPr>
        <a:xfrm>
          <a:off x="1159125" y="308284"/>
          <a:ext cx="222717" cy="2605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CO" sz="800" kern="1200"/>
        </a:p>
      </dsp:txBody>
      <dsp:txXfrm>
        <a:off x="1159125" y="360391"/>
        <a:ext cx="155902" cy="156323"/>
      </dsp:txXfrm>
    </dsp:sp>
    <dsp:sp modelId="{2E718009-E778-425B-8576-41D6F13FF6A4}">
      <dsp:nvSpPr>
        <dsp:cNvPr id="0" name=""/>
        <dsp:cNvSpPr/>
      </dsp:nvSpPr>
      <dsp:spPr>
        <a:xfrm>
          <a:off x="1474292" y="108613"/>
          <a:ext cx="1050555" cy="659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Proceso de Autoevaluación</a:t>
          </a:r>
          <a:endParaRPr lang="es-CO" sz="1000" kern="1200" dirty="0"/>
        </a:p>
      </dsp:txBody>
      <dsp:txXfrm>
        <a:off x="1493619" y="127940"/>
        <a:ext cx="1011901" cy="621226"/>
      </dsp:txXfrm>
    </dsp:sp>
    <dsp:sp modelId="{14B5C03E-068D-4D94-9081-ACD7220A08E0}">
      <dsp:nvSpPr>
        <dsp:cNvPr id="0" name=""/>
        <dsp:cNvSpPr/>
      </dsp:nvSpPr>
      <dsp:spPr>
        <a:xfrm>
          <a:off x="2629903" y="308284"/>
          <a:ext cx="222717" cy="2605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CO" sz="800" kern="1200"/>
        </a:p>
      </dsp:txBody>
      <dsp:txXfrm>
        <a:off x="2629903" y="360391"/>
        <a:ext cx="155902" cy="156323"/>
      </dsp:txXfrm>
    </dsp:sp>
    <dsp:sp modelId="{C5156A46-40B9-4170-B834-950C74E1DC35}">
      <dsp:nvSpPr>
        <dsp:cNvPr id="0" name=""/>
        <dsp:cNvSpPr/>
      </dsp:nvSpPr>
      <dsp:spPr>
        <a:xfrm>
          <a:off x="2945069" y="108613"/>
          <a:ext cx="1050555" cy="659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Plan de Mejoramiento y Mantenimiento</a:t>
          </a:r>
          <a:endParaRPr lang="es-CO" sz="1000" kern="1200" dirty="0"/>
        </a:p>
      </dsp:txBody>
      <dsp:txXfrm>
        <a:off x="2964396" y="127940"/>
        <a:ext cx="1011901" cy="62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886B-C3A5-7848-AADE-065D8CD76F0D}">
      <dsp:nvSpPr>
        <dsp:cNvPr id="0" name=""/>
        <dsp:cNvSpPr/>
      </dsp:nvSpPr>
      <dsp:spPr>
        <a:xfrm>
          <a:off x="1033316" y="20445"/>
          <a:ext cx="8754573" cy="1274534"/>
        </a:xfrm>
        <a:prstGeom prst="rightArrow">
          <a:avLst>
            <a:gd name="adj1" fmla="val 5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Marco Filosófico</a:t>
          </a:r>
          <a:endParaRPr lang="es-ES" sz="1400" b="1" kern="1200" dirty="0"/>
        </a:p>
      </dsp:txBody>
      <dsp:txXfrm>
        <a:off x="1033316" y="339079"/>
        <a:ext cx="8435940" cy="637267"/>
      </dsp:txXfrm>
    </dsp:sp>
    <dsp:sp modelId="{05F00665-67FB-9645-8772-59E8F675BBD8}">
      <dsp:nvSpPr>
        <dsp:cNvPr id="0" name=""/>
        <dsp:cNvSpPr/>
      </dsp:nvSpPr>
      <dsp:spPr>
        <a:xfrm>
          <a:off x="1059317" y="1025741"/>
          <a:ext cx="2017929" cy="2357504"/>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Misión</a:t>
          </a:r>
        </a:p>
        <a:p>
          <a:pPr lvl="0" algn="ctr" defTabSz="622300">
            <a:lnSpc>
              <a:spcPct val="90000"/>
            </a:lnSpc>
            <a:spcBef>
              <a:spcPct val="0"/>
            </a:spcBef>
            <a:spcAft>
              <a:spcPct val="35000"/>
            </a:spcAft>
          </a:pPr>
          <a:r>
            <a:rPr lang="es-ES" sz="1400" kern="1200" dirty="0" smtClean="0"/>
            <a:t>Visión</a:t>
          </a:r>
        </a:p>
        <a:p>
          <a:pPr lvl="0" algn="ctr" defTabSz="622300">
            <a:lnSpc>
              <a:spcPct val="90000"/>
            </a:lnSpc>
            <a:spcBef>
              <a:spcPct val="0"/>
            </a:spcBef>
            <a:spcAft>
              <a:spcPct val="35000"/>
            </a:spcAft>
          </a:pPr>
          <a:r>
            <a:rPr lang="es-ES" sz="1400" kern="1200" dirty="0" smtClean="0"/>
            <a:t>Principios</a:t>
          </a:r>
          <a:endParaRPr lang="es-ES" sz="1400" kern="1200" dirty="0"/>
        </a:p>
      </dsp:txBody>
      <dsp:txXfrm>
        <a:off x="1059317" y="1025741"/>
        <a:ext cx="2017929" cy="2357504"/>
      </dsp:txXfrm>
    </dsp:sp>
    <dsp:sp modelId="{4B2AC6CE-C216-724B-870B-4299ACD1DFC1}">
      <dsp:nvSpPr>
        <dsp:cNvPr id="0" name=""/>
        <dsp:cNvSpPr/>
      </dsp:nvSpPr>
      <dsp:spPr>
        <a:xfrm>
          <a:off x="3077246" y="465506"/>
          <a:ext cx="6736643" cy="1274534"/>
        </a:xfrm>
        <a:prstGeom prst="rightArrow">
          <a:avLst>
            <a:gd name="adj1" fmla="val 50000"/>
            <a:gd name="adj2" fmla="val 50000"/>
          </a:avLst>
        </a:prstGeom>
        <a:gradFill rotWithShape="0">
          <a:gsLst>
            <a:gs pos="0">
              <a:schemeClr val="accent2">
                <a:hueOff val="-6721063"/>
                <a:satOff val="2923"/>
                <a:lumOff val="850"/>
                <a:alphaOff val="0"/>
                <a:tint val="50000"/>
                <a:satMod val="300000"/>
              </a:schemeClr>
            </a:gs>
            <a:gs pos="35000">
              <a:schemeClr val="accent2">
                <a:hueOff val="-6721063"/>
                <a:satOff val="2923"/>
                <a:lumOff val="850"/>
                <a:alphaOff val="0"/>
                <a:tint val="37000"/>
                <a:satMod val="300000"/>
              </a:schemeClr>
            </a:gs>
            <a:gs pos="100000">
              <a:schemeClr val="accent2">
                <a:hueOff val="-6721063"/>
                <a:satOff val="2923"/>
                <a:lumOff val="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Proyecto Educativo Institucional</a:t>
          </a:r>
          <a:endParaRPr lang="es-ES" sz="1400" b="1" kern="1200" dirty="0"/>
        </a:p>
      </dsp:txBody>
      <dsp:txXfrm>
        <a:off x="3077246" y="784140"/>
        <a:ext cx="6418010" cy="637267"/>
      </dsp:txXfrm>
    </dsp:sp>
    <dsp:sp modelId="{B488EBD2-A3E6-1842-8CF3-B88EBCA371D0}">
      <dsp:nvSpPr>
        <dsp:cNvPr id="0" name=""/>
        <dsp:cNvSpPr/>
      </dsp:nvSpPr>
      <dsp:spPr>
        <a:xfrm>
          <a:off x="3077246" y="1450435"/>
          <a:ext cx="2017929" cy="2297414"/>
        </a:xfrm>
        <a:prstGeom prst="rect">
          <a:avLst/>
        </a:prstGeom>
        <a:solidFill>
          <a:schemeClr val="lt1">
            <a:hueOff val="0"/>
            <a:satOff val="0"/>
            <a:lumOff val="0"/>
            <a:alphaOff val="0"/>
          </a:schemeClr>
        </a:solidFill>
        <a:ln w="9525" cap="flat" cmpd="sng" algn="ctr">
          <a:solidFill>
            <a:schemeClr val="accent2">
              <a:hueOff val="-6721063"/>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 sz="1400" kern="1200" dirty="0" smtClean="0"/>
            <a:t>Modelo Pedagógico</a:t>
          </a:r>
        </a:p>
        <a:p>
          <a:pPr lvl="0" algn="ctr" defTabSz="622300">
            <a:lnSpc>
              <a:spcPct val="90000"/>
            </a:lnSpc>
            <a:spcBef>
              <a:spcPct val="0"/>
            </a:spcBef>
            <a:spcAft>
              <a:spcPct val="35000"/>
            </a:spcAft>
          </a:pPr>
          <a:r>
            <a:rPr lang="es-ES" sz="1400" kern="1200" dirty="0" smtClean="0"/>
            <a:t>Investigación</a:t>
          </a:r>
        </a:p>
        <a:p>
          <a:pPr lvl="0" algn="ctr" defTabSz="622300">
            <a:lnSpc>
              <a:spcPct val="90000"/>
            </a:lnSpc>
            <a:spcBef>
              <a:spcPct val="0"/>
            </a:spcBef>
            <a:spcAft>
              <a:spcPct val="35000"/>
            </a:spcAft>
          </a:pPr>
          <a:r>
            <a:rPr lang="es-ES" sz="1400" kern="1200" dirty="0" smtClean="0"/>
            <a:t>Proyección Social</a:t>
          </a:r>
        </a:p>
        <a:p>
          <a:pPr lvl="0" algn="ctr" defTabSz="622300">
            <a:lnSpc>
              <a:spcPct val="90000"/>
            </a:lnSpc>
            <a:spcBef>
              <a:spcPct val="0"/>
            </a:spcBef>
            <a:spcAft>
              <a:spcPct val="35000"/>
            </a:spcAft>
          </a:pPr>
          <a:r>
            <a:rPr lang="es-ES" sz="1400" kern="1200" dirty="0" smtClean="0"/>
            <a:t>Bienestar Universitario</a:t>
          </a:r>
        </a:p>
        <a:p>
          <a:pPr lvl="0" algn="ctr" defTabSz="622300">
            <a:lnSpc>
              <a:spcPct val="90000"/>
            </a:lnSpc>
            <a:spcBef>
              <a:spcPct val="0"/>
            </a:spcBef>
            <a:spcAft>
              <a:spcPct val="35000"/>
            </a:spcAft>
          </a:pPr>
          <a:r>
            <a:rPr lang="es-ES" sz="1400" kern="1200" dirty="0" smtClean="0"/>
            <a:t>Autoevaluación y Autorregulación</a:t>
          </a:r>
        </a:p>
        <a:p>
          <a:pPr lvl="0" algn="ctr" defTabSz="622300">
            <a:lnSpc>
              <a:spcPct val="90000"/>
            </a:lnSpc>
            <a:spcBef>
              <a:spcPct val="0"/>
            </a:spcBef>
            <a:spcAft>
              <a:spcPct val="35000"/>
            </a:spcAft>
          </a:pPr>
          <a:r>
            <a:rPr lang="es-ES" sz="1400" kern="1200" dirty="0" smtClean="0"/>
            <a:t>Internacionalización</a:t>
          </a:r>
        </a:p>
        <a:p>
          <a:pPr lvl="0" algn="ctr" defTabSz="622300">
            <a:lnSpc>
              <a:spcPct val="90000"/>
            </a:lnSpc>
            <a:spcBef>
              <a:spcPct val="0"/>
            </a:spcBef>
            <a:spcAft>
              <a:spcPct val="35000"/>
            </a:spcAft>
          </a:pPr>
          <a:r>
            <a:rPr lang="es-ES" sz="1400" kern="1200" dirty="0" smtClean="0"/>
            <a:t>Administración y Gestión</a:t>
          </a:r>
          <a:endParaRPr lang="es-ES" sz="1400" kern="1200" dirty="0"/>
        </a:p>
      </dsp:txBody>
      <dsp:txXfrm>
        <a:off x="3077246" y="1450435"/>
        <a:ext cx="2017929" cy="2297414"/>
      </dsp:txXfrm>
    </dsp:sp>
    <dsp:sp modelId="{657CD90E-8FC6-6940-86D2-BA7C87E6FB71}">
      <dsp:nvSpPr>
        <dsp:cNvPr id="0" name=""/>
        <dsp:cNvSpPr/>
      </dsp:nvSpPr>
      <dsp:spPr>
        <a:xfrm>
          <a:off x="5095175" y="890200"/>
          <a:ext cx="4718714" cy="1274534"/>
        </a:xfrm>
        <a:prstGeom prst="rightArrow">
          <a:avLst>
            <a:gd name="adj1" fmla="val 50000"/>
            <a:gd name="adj2" fmla="val 50000"/>
          </a:avLst>
        </a:prstGeom>
        <a:gradFill rotWithShape="0">
          <a:gsLst>
            <a:gs pos="0">
              <a:schemeClr val="accent2">
                <a:hueOff val="-13442126"/>
                <a:satOff val="5846"/>
                <a:lumOff val="1700"/>
                <a:alphaOff val="0"/>
                <a:tint val="50000"/>
                <a:satMod val="300000"/>
              </a:schemeClr>
            </a:gs>
            <a:gs pos="35000">
              <a:schemeClr val="accent2">
                <a:hueOff val="-13442126"/>
                <a:satOff val="5846"/>
                <a:lumOff val="1700"/>
                <a:alphaOff val="0"/>
                <a:tint val="37000"/>
                <a:satMod val="300000"/>
              </a:schemeClr>
            </a:gs>
            <a:gs pos="100000">
              <a:schemeClr val="accent2">
                <a:hueOff val="-13442126"/>
                <a:satOff val="5846"/>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PIDI</a:t>
          </a:r>
          <a:endParaRPr lang="es-ES" sz="1400" b="1" kern="1200" dirty="0"/>
        </a:p>
      </dsp:txBody>
      <dsp:txXfrm>
        <a:off x="5095175" y="1208834"/>
        <a:ext cx="4400081" cy="637267"/>
      </dsp:txXfrm>
    </dsp:sp>
    <dsp:sp modelId="{C660E645-C39F-7941-84E4-27136E4E9DF5}">
      <dsp:nvSpPr>
        <dsp:cNvPr id="0" name=""/>
        <dsp:cNvSpPr/>
      </dsp:nvSpPr>
      <dsp:spPr>
        <a:xfrm>
          <a:off x="5095175" y="1875129"/>
          <a:ext cx="2017929" cy="2312775"/>
        </a:xfrm>
        <a:prstGeom prst="rect">
          <a:avLst/>
        </a:prstGeom>
        <a:solidFill>
          <a:schemeClr val="lt1">
            <a:hueOff val="0"/>
            <a:satOff val="0"/>
            <a:lumOff val="0"/>
            <a:alphaOff val="0"/>
          </a:schemeClr>
        </a:solidFill>
        <a:ln w="9525" cap="flat" cmpd="sng" algn="ctr">
          <a:solidFill>
            <a:schemeClr val="accent2">
              <a:hueOff val="-13442126"/>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Programas</a:t>
          </a:r>
          <a:endParaRPr lang="es-ES" sz="1400" kern="1200" dirty="0"/>
        </a:p>
        <a:p>
          <a:pPr lvl="0" algn="l" defTabSz="622300">
            <a:lnSpc>
              <a:spcPct val="90000"/>
            </a:lnSpc>
            <a:spcBef>
              <a:spcPct val="0"/>
            </a:spcBef>
            <a:spcAft>
              <a:spcPct val="35000"/>
            </a:spcAft>
          </a:pPr>
          <a:r>
            <a:rPr lang="es-CO" sz="1400" kern="1200" dirty="0" smtClean="0"/>
            <a:t>Objetivos Programáticos</a:t>
          </a:r>
        </a:p>
        <a:p>
          <a:pPr lvl="0" algn="l" defTabSz="622300">
            <a:lnSpc>
              <a:spcPct val="90000"/>
            </a:lnSpc>
            <a:spcBef>
              <a:spcPct val="0"/>
            </a:spcBef>
            <a:spcAft>
              <a:spcPct val="35000"/>
            </a:spcAft>
          </a:pPr>
          <a:r>
            <a:rPr lang="es-CO" sz="1400" kern="1200" dirty="0" smtClean="0"/>
            <a:t>Proyectos</a:t>
          </a:r>
        </a:p>
        <a:p>
          <a:pPr lvl="0" algn="l" defTabSz="622300">
            <a:lnSpc>
              <a:spcPct val="90000"/>
            </a:lnSpc>
            <a:spcBef>
              <a:spcPct val="0"/>
            </a:spcBef>
            <a:spcAft>
              <a:spcPct val="35000"/>
            </a:spcAft>
          </a:pPr>
          <a:r>
            <a:rPr lang="es-CO" sz="1400" kern="1200" dirty="0" smtClean="0"/>
            <a:t>Objetivos </a:t>
          </a:r>
        </a:p>
        <a:p>
          <a:pPr lvl="0" algn="l" defTabSz="622300">
            <a:lnSpc>
              <a:spcPct val="90000"/>
            </a:lnSpc>
            <a:spcBef>
              <a:spcPct val="0"/>
            </a:spcBef>
            <a:spcAft>
              <a:spcPct val="35000"/>
            </a:spcAft>
          </a:pPr>
          <a:r>
            <a:rPr lang="es-CO" sz="1400" kern="1200" dirty="0" smtClean="0"/>
            <a:t>Acciones</a:t>
          </a:r>
        </a:p>
        <a:p>
          <a:pPr lvl="0" algn="l" defTabSz="622300">
            <a:lnSpc>
              <a:spcPct val="90000"/>
            </a:lnSpc>
            <a:spcBef>
              <a:spcPct val="0"/>
            </a:spcBef>
            <a:spcAft>
              <a:spcPct val="35000"/>
            </a:spcAft>
          </a:pPr>
          <a:r>
            <a:rPr lang="es-CO" sz="1400" kern="1200" dirty="0" smtClean="0"/>
            <a:t>Indicadores de Gestión</a:t>
          </a:r>
        </a:p>
        <a:p>
          <a:pPr lvl="0" algn="l" defTabSz="622300">
            <a:lnSpc>
              <a:spcPct val="90000"/>
            </a:lnSpc>
            <a:spcBef>
              <a:spcPct val="0"/>
            </a:spcBef>
            <a:spcAft>
              <a:spcPct val="35000"/>
            </a:spcAft>
          </a:pPr>
          <a:endParaRPr lang="es-CO" sz="1400" kern="1200" dirty="0" smtClean="0"/>
        </a:p>
      </dsp:txBody>
      <dsp:txXfrm>
        <a:off x="5095175" y="1875129"/>
        <a:ext cx="2017929" cy="2312775"/>
      </dsp:txXfrm>
    </dsp:sp>
    <dsp:sp modelId="{81944192-2649-064F-A68D-B27BA0B53DDA}">
      <dsp:nvSpPr>
        <dsp:cNvPr id="0" name=""/>
        <dsp:cNvSpPr/>
      </dsp:nvSpPr>
      <dsp:spPr>
        <a:xfrm>
          <a:off x="7113104" y="1314894"/>
          <a:ext cx="2700785" cy="1274534"/>
        </a:xfrm>
        <a:prstGeom prst="rightArrow">
          <a:avLst>
            <a:gd name="adj1" fmla="val 50000"/>
            <a:gd name="adj2" fmla="val 50000"/>
          </a:avLst>
        </a:prstGeom>
        <a:gradFill rotWithShape="0">
          <a:gsLst>
            <a:gs pos="0">
              <a:schemeClr val="accent2">
                <a:hueOff val="-20163188"/>
                <a:satOff val="8769"/>
                <a:lumOff val="2550"/>
                <a:alphaOff val="0"/>
                <a:tint val="50000"/>
                <a:satMod val="300000"/>
              </a:schemeClr>
            </a:gs>
            <a:gs pos="35000">
              <a:schemeClr val="accent2">
                <a:hueOff val="-20163188"/>
                <a:satOff val="8769"/>
                <a:lumOff val="2550"/>
                <a:alphaOff val="0"/>
                <a:tint val="37000"/>
                <a:satMod val="300000"/>
              </a:schemeClr>
            </a:gs>
            <a:gs pos="100000">
              <a:schemeClr val="accent2">
                <a:hueOff val="-20163188"/>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254000" bIns="202332" numCol="1" spcCol="1270" anchor="ctr" anchorCtr="0">
          <a:noAutofit/>
        </a:bodyPr>
        <a:lstStyle/>
        <a:p>
          <a:pPr lvl="0" algn="l" defTabSz="622300">
            <a:lnSpc>
              <a:spcPct val="90000"/>
            </a:lnSpc>
            <a:spcBef>
              <a:spcPct val="0"/>
            </a:spcBef>
            <a:spcAft>
              <a:spcPct val="35000"/>
            </a:spcAft>
          </a:pPr>
          <a:r>
            <a:rPr lang="es-ES" sz="1400" b="1" kern="1200" dirty="0" smtClean="0"/>
            <a:t>Sistema de Gerencia</a:t>
          </a:r>
          <a:endParaRPr lang="es-ES" sz="1400" b="1" kern="1200" dirty="0"/>
        </a:p>
      </dsp:txBody>
      <dsp:txXfrm>
        <a:off x="7113104" y="1633528"/>
        <a:ext cx="2382152" cy="637267"/>
      </dsp:txXfrm>
    </dsp:sp>
    <dsp:sp modelId="{B1FFCCCF-8398-B940-9FC3-0EC3709A68BD}">
      <dsp:nvSpPr>
        <dsp:cNvPr id="0" name=""/>
        <dsp:cNvSpPr/>
      </dsp:nvSpPr>
      <dsp:spPr>
        <a:xfrm>
          <a:off x="7113104" y="2299823"/>
          <a:ext cx="2036313" cy="2339884"/>
        </a:xfrm>
        <a:prstGeom prst="rect">
          <a:avLst/>
        </a:prstGeom>
        <a:solidFill>
          <a:schemeClr val="lt1">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Perfiles de Proyecto</a:t>
          </a:r>
        </a:p>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PAS ( Plan de Acción Seccional)</a:t>
          </a:r>
        </a:p>
        <a:p>
          <a:pPr lvl="0" algn="l" defTabSz="622300">
            <a:lnSpc>
              <a:spcPct val="90000"/>
            </a:lnSpc>
            <a:spcBef>
              <a:spcPct val="0"/>
            </a:spcBef>
            <a:spcAft>
              <a:spcPct val="35000"/>
            </a:spcAft>
          </a:pPr>
          <a:endParaRPr lang="es-ES" sz="1400" kern="1200" dirty="0" smtClean="0"/>
        </a:p>
        <a:p>
          <a:pPr lvl="0" algn="l" defTabSz="622300">
            <a:lnSpc>
              <a:spcPct val="90000"/>
            </a:lnSpc>
            <a:spcBef>
              <a:spcPct val="0"/>
            </a:spcBef>
            <a:spcAft>
              <a:spcPct val="35000"/>
            </a:spcAft>
          </a:pPr>
          <a:r>
            <a:rPr lang="es-ES" sz="1400" kern="1200" dirty="0" smtClean="0"/>
            <a:t>PAT ( Plan Anual de Trabajo )</a:t>
          </a:r>
          <a:endParaRPr lang="es-ES" sz="1400" kern="1200" dirty="0"/>
        </a:p>
      </dsp:txBody>
      <dsp:txXfrm>
        <a:off x="7113104" y="2299823"/>
        <a:ext cx="2036313" cy="2339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B2F29-A49B-5F4E-BFC2-2AD8EDED8540}">
      <dsp:nvSpPr>
        <dsp:cNvPr id="0" name=""/>
        <dsp:cNvSpPr/>
      </dsp:nvSpPr>
      <dsp:spPr>
        <a:xfrm>
          <a:off x="0" y="2823070"/>
          <a:ext cx="7994029" cy="1208786"/>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Nivel Operativo</a:t>
          </a:r>
          <a:endParaRPr lang="es-ES" sz="2900" kern="1200" dirty="0"/>
        </a:p>
      </dsp:txBody>
      <dsp:txXfrm>
        <a:off x="0" y="2823070"/>
        <a:ext cx="2398208" cy="1208786"/>
      </dsp:txXfrm>
    </dsp:sp>
    <dsp:sp modelId="{D1B2EAE0-F209-9249-BA8A-B422E37B4DCB}">
      <dsp:nvSpPr>
        <dsp:cNvPr id="0" name=""/>
        <dsp:cNvSpPr/>
      </dsp:nvSpPr>
      <dsp:spPr>
        <a:xfrm>
          <a:off x="0" y="1411830"/>
          <a:ext cx="7994029" cy="1208786"/>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Nivel Táctico</a:t>
          </a:r>
          <a:endParaRPr lang="es-ES" sz="2900" kern="1200" dirty="0"/>
        </a:p>
      </dsp:txBody>
      <dsp:txXfrm>
        <a:off x="0" y="1411830"/>
        <a:ext cx="2398208" cy="1208786"/>
      </dsp:txXfrm>
    </dsp:sp>
    <dsp:sp modelId="{8578ED42-F87C-7D4A-9D12-8C66064884DA}">
      <dsp:nvSpPr>
        <dsp:cNvPr id="0" name=""/>
        <dsp:cNvSpPr/>
      </dsp:nvSpPr>
      <dsp:spPr>
        <a:xfrm>
          <a:off x="0" y="591"/>
          <a:ext cx="7994029" cy="1208786"/>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Nivel Estratégico</a:t>
          </a:r>
          <a:endParaRPr lang="es-ES" sz="2900" kern="1200" dirty="0"/>
        </a:p>
      </dsp:txBody>
      <dsp:txXfrm>
        <a:off x="0" y="591"/>
        <a:ext cx="2398208" cy="1208786"/>
      </dsp:txXfrm>
    </dsp:sp>
    <dsp:sp modelId="{125543CA-EA14-734F-9EA6-436FE8F98163}">
      <dsp:nvSpPr>
        <dsp:cNvPr id="0" name=""/>
        <dsp:cNvSpPr/>
      </dsp:nvSpPr>
      <dsp:spPr>
        <a:xfrm>
          <a:off x="2825463" y="67856"/>
          <a:ext cx="4557074" cy="10122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PIDI</a:t>
          </a:r>
          <a:endParaRPr lang="es-ES" sz="1800" kern="1200" dirty="0"/>
        </a:p>
      </dsp:txBody>
      <dsp:txXfrm>
        <a:off x="2855111" y="97504"/>
        <a:ext cx="4497778" cy="952968"/>
      </dsp:txXfrm>
    </dsp:sp>
    <dsp:sp modelId="{93DD3355-E620-9D4D-AC70-F36E3C041EA4}">
      <dsp:nvSpPr>
        <dsp:cNvPr id="0" name=""/>
        <dsp:cNvSpPr/>
      </dsp:nvSpPr>
      <dsp:spPr>
        <a:xfrm>
          <a:off x="5058281" y="1080121"/>
          <a:ext cx="91440" cy="438867"/>
        </a:xfrm>
        <a:custGeom>
          <a:avLst/>
          <a:gdLst/>
          <a:ahLst/>
          <a:cxnLst/>
          <a:rect l="0" t="0" r="0" b="0"/>
          <a:pathLst>
            <a:path>
              <a:moveTo>
                <a:pt x="45720" y="0"/>
              </a:moveTo>
              <a:lnTo>
                <a:pt x="45720" y="219433"/>
              </a:lnTo>
              <a:lnTo>
                <a:pt x="57897" y="219433"/>
              </a:lnTo>
              <a:lnTo>
                <a:pt x="57897" y="4388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95A00-A787-114D-AEF9-7B0FE7694EAC}">
      <dsp:nvSpPr>
        <dsp:cNvPr id="0" name=""/>
        <dsp:cNvSpPr/>
      </dsp:nvSpPr>
      <dsp:spPr>
        <a:xfrm>
          <a:off x="2837641" y="1518988"/>
          <a:ext cx="4557074" cy="101226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14 Programas</a:t>
          </a:r>
          <a:endParaRPr lang="es-ES" sz="1800" kern="1200" dirty="0"/>
        </a:p>
      </dsp:txBody>
      <dsp:txXfrm>
        <a:off x="2867289" y="1548636"/>
        <a:ext cx="4497778" cy="952968"/>
      </dsp:txXfrm>
    </dsp:sp>
    <dsp:sp modelId="{50CF3E95-E153-3B4F-ABF4-3CA26045AB4C}">
      <dsp:nvSpPr>
        <dsp:cNvPr id="0" name=""/>
        <dsp:cNvSpPr/>
      </dsp:nvSpPr>
      <dsp:spPr>
        <a:xfrm>
          <a:off x="5070458" y="2531253"/>
          <a:ext cx="91440" cy="404905"/>
        </a:xfrm>
        <a:custGeom>
          <a:avLst/>
          <a:gdLst/>
          <a:ahLst/>
          <a:cxnLst/>
          <a:rect l="0" t="0" r="0" b="0"/>
          <a:pathLst>
            <a:path>
              <a:moveTo>
                <a:pt x="45720" y="0"/>
              </a:moveTo>
              <a:lnTo>
                <a:pt x="45720" y="4049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180DB-49FC-3E43-A312-43E650F47012}">
      <dsp:nvSpPr>
        <dsp:cNvPr id="0" name=""/>
        <dsp:cNvSpPr/>
      </dsp:nvSpPr>
      <dsp:spPr>
        <a:xfrm>
          <a:off x="2837641" y="2936159"/>
          <a:ext cx="4557074" cy="10122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28 Proyectos</a:t>
          </a:r>
          <a:endParaRPr lang="es-ES" sz="1800" kern="1200" dirty="0"/>
        </a:p>
      </dsp:txBody>
      <dsp:txXfrm>
        <a:off x="2867289" y="2965807"/>
        <a:ext cx="4497778" cy="952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FC99-C6FF-433E-BCBC-42435DFFC69F}">
      <dsp:nvSpPr>
        <dsp:cNvPr id="0" name=""/>
        <dsp:cNvSpPr/>
      </dsp:nvSpPr>
      <dsp:spPr>
        <a:xfrm rot="5400000">
          <a:off x="592864" y="696998"/>
          <a:ext cx="1202700" cy="2001265"/>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7B20CA-400D-45E4-BD7E-5558073C7693}">
      <dsp:nvSpPr>
        <dsp:cNvPr id="0" name=""/>
        <dsp:cNvSpPr/>
      </dsp:nvSpPr>
      <dsp:spPr>
        <a:xfrm>
          <a:off x="392104" y="1294946"/>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Corto Plazo</a:t>
          </a:r>
          <a:endParaRPr lang="es-CO" sz="1600" kern="1200" dirty="0"/>
        </a:p>
      </dsp:txBody>
      <dsp:txXfrm>
        <a:off x="392104" y="1294946"/>
        <a:ext cx="1806754" cy="1583725"/>
      </dsp:txXfrm>
    </dsp:sp>
    <dsp:sp modelId="{6CEF1F7B-1D8E-42D9-AEAD-7FBC6169DAB8}">
      <dsp:nvSpPr>
        <dsp:cNvPr id="0" name=""/>
        <dsp:cNvSpPr/>
      </dsp:nvSpPr>
      <dsp:spPr>
        <a:xfrm>
          <a:off x="1857961" y="549663"/>
          <a:ext cx="340897" cy="34089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A1D554C-6F71-4B36-B24B-1DBC84F62710}">
      <dsp:nvSpPr>
        <dsp:cNvPr id="0" name=""/>
        <dsp:cNvSpPr/>
      </dsp:nvSpPr>
      <dsp:spPr>
        <a:xfrm rot="5400000">
          <a:off x="2804684" y="149681"/>
          <a:ext cx="1202700" cy="2001265"/>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A74A773-6DA1-4268-803B-1FEA36B07598}">
      <dsp:nvSpPr>
        <dsp:cNvPr id="0" name=""/>
        <dsp:cNvSpPr/>
      </dsp:nvSpPr>
      <dsp:spPr>
        <a:xfrm>
          <a:off x="2603924" y="747629"/>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Mediano Plazo</a:t>
          </a:r>
          <a:endParaRPr lang="es-CO" sz="1600" kern="1200" dirty="0"/>
        </a:p>
      </dsp:txBody>
      <dsp:txXfrm>
        <a:off x="2603924" y="747629"/>
        <a:ext cx="1806754" cy="1583725"/>
      </dsp:txXfrm>
    </dsp:sp>
    <dsp:sp modelId="{D61E9D28-F277-4F24-B067-4B5AE236E24D}">
      <dsp:nvSpPr>
        <dsp:cNvPr id="0" name=""/>
        <dsp:cNvSpPr/>
      </dsp:nvSpPr>
      <dsp:spPr>
        <a:xfrm>
          <a:off x="4069781" y="2346"/>
          <a:ext cx="340897" cy="340897"/>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C2D1D8C-AD1D-4C9B-A0D6-8551134175F9}">
      <dsp:nvSpPr>
        <dsp:cNvPr id="0" name=""/>
        <dsp:cNvSpPr/>
      </dsp:nvSpPr>
      <dsp:spPr>
        <a:xfrm rot="5400000">
          <a:off x="5016504" y="-397635"/>
          <a:ext cx="1202700" cy="2001265"/>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38884E-981D-45EC-935F-488C6FE988D0}">
      <dsp:nvSpPr>
        <dsp:cNvPr id="0" name=""/>
        <dsp:cNvSpPr/>
      </dsp:nvSpPr>
      <dsp:spPr>
        <a:xfrm>
          <a:off x="4815744" y="200312"/>
          <a:ext cx="1806754" cy="158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CO" sz="1600" kern="1200" dirty="0" smtClean="0"/>
            <a:t>Largo Plazo</a:t>
          </a:r>
          <a:endParaRPr lang="es-CO" sz="1600" kern="1200" dirty="0"/>
        </a:p>
      </dsp:txBody>
      <dsp:txXfrm>
        <a:off x="4815744" y="200312"/>
        <a:ext cx="1806754" cy="15837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8B3B6-F3A8-47C5-B272-CFD0AFC1B3D3}">
      <dsp:nvSpPr>
        <dsp:cNvPr id="0" name=""/>
        <dsp:cNvSpPr/>
      </dsp:nvSpPr>
      <dsp:spPr>
        <a:xfrm>
          <a:off x="-4882953" y="-748522"/>
          <a:ext cx="5817525" cy="5817525"/>
        </a:xfrm>
        <a:prstGeom prst="blockArc">
          <a:avLst>
            <a:gd name="adj1" fmla="val 18900000"/>
            <a:gd name="adj2" fmla="val 2700000"/>
            <a:gd name="adj3" fmla="val 371"/>
          </a:avLst>
        </a:pr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3997CF-D850-403F-90EC-4E411E2825A2}">
      <dsp:nvSpPr>
        <dsp:cNvPr id="0" name=""/>
        <dsp:cNvSpPr/>
      </dsp:nvSpPr>
      <dsp:spPr>
        <a:xfrm>
          <a:off x="303081" y="196409"/>
          <a:ext cx="4751807" cy="3926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Nombre del Programa</a:t>
          </a:r>
          <a:endParaRPr lang="es-CO" sz="2400" kern="1200" dirty="0"/>
        </a:p>
      </dsp:txBody>
      <dsp:txXfrm>
        <a:off x="303081" y="196409"/>
        <a:ext cx="4751807" cy="392645"/>
      </dsp:txXfrm>
    </dsp:sp>
    <dsp:sp modelId="{3CFBE8C8-B7B5-47B0-BD28-61B8A2EAD6DE}">
      <dsp:nvSpPr>
        <dsp:cNvPr id="0" name=""/>
        <dsp:cNvSpPr/>
      </dsp:nvSpPr>
      <dsp:spPr>
        <a:xfrm>
          <a:off x="57678" y="147328"/>
          <a:ext cx="490806" cy="49080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7D3F13-10B8-4644-B3B0-D039E3236040}">
      <dsp:nvSpPr>
        <dsp:cNvPr id="0" name=""/>
        <dsp:cNvSpPr/>
      </dsp:nvSpPr>
      <dsp:spPr>
        <a:xfrm>
          <a:off x="658657" y="785722"/>
          <a:ext cx="4396232" cy="39264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Definición</a:t>
          </a:r>
        </a:p>
      </dsp:txBody>
      <dsp:txXfrm>
        <a:off x="658657" y="785722"/>
        <a:ext cx="4396232" cy="392645"/>
      </dsp:txXfrm>
    </dsp:sp>
    <dsp:sp modelId="{3F46E702-E293-469D-B6C9-6FA16DDEF22F}">
      <dsp:nvSpPr>
        <dsp:cNvPr id="0" name=""/>
        <dsp:cNvSpPr/>
      </dsp:nvSpPr>
      <dsp:spPr>
        <a:xfrm>
          <a:off x="413253" y="736641"/>
          <a:ext cx="490806" cy="49080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B2E4244-9CFC-4A0D-8183-D8DE295F40F7}">
      <dsp:nvSpPr>
        <dsp:cNvPr id="0" name=""/>
        <dsp:cNvSpPr/>
      </dsp:nvSpPr>
      <dsp:spPr>
        <a:xfrm>
          <a:off x="853510" y="1374603"/>
          <a:ext cx="4201378" cy="3926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Objetivos</a:t>
          </a:r>
        </a:p>
      </dsp:txBody>
      <dsp:txXfrm>
        <a:off x="853510" y="1374603"/>
        <a:ext cx="4201378" cy="392645"/>
      </dsp:txXfrm>
    </dsp:sp>
    <dsp:sp modelId="{0AEB07D5-9E16-4A24-A82F-AF2B82699901}">
      <dsp:nvSpPr>
        <dsp:cNvPr id="0" name=""/>
        <dsp:cNvSpPr/>
      </dsp:nvSpPr>
      <dsp:spPr>
        <a:xfrm>
          <a:off x="608107" y="1325523"/>
          <a:ext cx="490806" cy="490806"/>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1252054-2ADC-4744-9B49-DC299185A2DF}">
      <dsp:nvSpPr>
        <dsp:cNvPr id="0" name=""/>
        <dsp:cNvSpPr/>
      </dsp:nvSpPr>
      <dsp:spPr>
        <a:xfrm>
          <a:off x="915725" y="1963917"/>
          <a:ext cx="4139163" cy="39264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Nombre del Proyecto</a:t>
          </a:r>
        </a:p>
      </dsp:txBody>
      <dsp:txXfrm>
        <a:off x="915725" y="1963917"/>
        <a:ext cx="4139163" cy="392645"/>
      </dsp:txXfrm>
    </dsp:sp>
    <dsp:sp modelId="{DD29CD7D-F1D9-435E-97D9-DE52CB49E9C1}">
      <dsp:nvSpPr>
        <dsp:cNvPr id="0" name=""/>
        <dsp:cNvSpPr/>
      </dsp:nvSpPr>
      <dsp:spPr>
        <a:xfrm>
          <a:off x="670322" y="1914836"/>
          <a:ext cx="490806" cy="49080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DA24C6-0B89-475A-BAA9-31F7BC7C8012}">
      <dsp:nvSpPr>
        <dsp:cNvPr id="0" name=""/>
        <dsp:cNvSpPr/>
      </dsp:nvSpPr>
      <dsp:spPr>
        <a:xfrm>
          <a:off x="853510" y="2553230"/>
          <a:ext cx="4201378" cy="39264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Objetivo </a:t>
          </a:r>
        </a:p>
      </dsp:txBody>
      <dsp:txXfrm>
        <a:off x="853510" y="2553230"/>
        <a:ext cx="4201378" cy="392645"/>
      </dsp:txXfrm>
    </dsp:sp>
    <dsp:sp modelId="{A09CD6A6-8474-4580-8A5F-2958D5D243FA}">
      <dsp:nvSpPr>
        <dsp:cNvPr id="0" name=""/>
        <dsp:cNvSpPr/>
      </dsp:nvSpPr>
      <dsp:spPr>
        <a:xfrm>
          <a:off x="608107" y="2504150"/>
          <a:ext cx="490806" cy="490806"/>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D833D1-10D6-45A8-A374-9155544F406E}">
      <dsp:nvSpPr>
        <dsp:cNvPr id="0" name=""/>
        <dsp:cNvSpPr/>
      </dsp:nvSpPr>
      <dsp:spPr>
        <a:xfrm>
          <a:off x="658657" y="3142112"/>
          <a:ext cx="4396232" cy="3926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Acciones</a:t>
          </a:r>
        </a:p>
      </dsp:txBody>
      <dsp:txXfrm>
        <a:off x="658657" y="3142112"/>
        <a:ext cx="4396232" cy="392645"/>
      </dsp:txXfrm>
    </dsp:sp>
    <dsp:sp modelId="{9F6362AA-6E48-4924-AD0D-0C2DF46741F5}">
      <dsp:nvSpPr>
        <dsp:cNvPr id="0" name=""/>
        <dsp:cNvSpPr/>
      </dsp:nvSpPr>
      <dsp:spPr>
        <a:xfrm>
          <a:off x="413253" y="3093031"/>
          <a:ext cx="490806" cy="49080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8BA388-D362-42CE-8505-8D1EF0FBD4A6}">
      <dsp:nvSpPr>
        <dsp:cNvPr id="0" name=""/>
        <dsp:cNvSpPr/>
      </dsp:nvSpPr>
      <dsp:spPr>
        <a:xfrm>
          <a:off x="303081" y="3731425"/>
          <a:ext cx="4751807" cy="39264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1662" tIns="60960" rIns="60960" bIns="60960" numCol="1" spcCol="1270" anchor="ctr" anchorCtr="0">
          <a:noAutofit/>
        </a:bodyPr>
        <a:lstStyle/>
        <a:p>
          <a:pPr lvl="0" algn="l" defTabSz="1066800">
            <a:lnSpc>
              <a:spcPct val="90000"/>
            </a:lnSpc>
            <a:spcBef>
              <a:spcPct val="0"/>
            </a:spcBef>
            <a:spcAft>
              <a:spcPct val="35000"/>
            </a:spcAft>
          </a:pPr>
          <a:r>
            <a:rPr lang="es-CO" sz="2400" kern="1200" dirty="0" smtClean="0"/>
            <a:t>Indicadores de Gestión</a:t>
          </a:r>
        </a:p>
      </dsp:txBody>
      <dsp:txXfrm>
        <a:off x="303081" y="3731425"/>
        <a:ext cx="4751807" cy="392645"/>
      </dsp:txXfrm>
    </dsp:sp>
    <dsp:sp modelId="{58C60117-7397-4F2B-A048-850BA6B2ACC3}">
      <dsp:nvSpPr>
        <dsp:cNvPr id="0" name=""/>
        <dsp:cNvSpPr/>
      </dsp:nvSpPr>
      <dsp:spPr>
        <a:xfrm>
          <a:off x="57678" y="3682345"/>
          <a:ext cx="490806" cy="49080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681C-8D93-433F-8ABB-0E394284B9D3}">
      <dsp:nvSpPr>
        <dsp:cNvPr id="0" name=""/>
        <dsp:cNvSpPr/>
      </dsp:nvSpPr>
      <dsp:spPr>
        <a:xfrm>
          <a:off x="37" y="1008115"/>
          <a:ext cx="1612731" cy="17597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Definición de líderes de Proyecto</a:t>
          </a:r>
          <a:endParaRPr lang="es-CO" sz="1300" kern="1200" dirty="0"/>
        </a:p>
        <a:p>
          <a:pPr marL="114300" lvl="1" indent="-114300" algn="l" defTabSz="577850">
            <a:lnSpc>
              <a:spcPct val="90000"/>
            </a:lnSpc>
            <a:spcBef>
              <a:spcPct val="0"/>
            </a:spcBef>
            <a:spcAft>
              <a:spcPct val="15000"/>
            </a:spcAft>
            <a:buChar char="••"/>
          </a:pPr>
          <a:r>
            <a:rPr lang="es-CO" sz="1300" kern="1200" dirty="0" smtClean="0"/>
            <a:t>Estructuración de Comités</a:t>
          </a:r>
          <a:endParaRPr lang="es-CO" sz="1300" kern="1200" dirty="0"/>
        </a:p>
        <a:p>
          <a:pPr marL="114300" lvl="1" indent="-114300" algn="l" defTabSz="577850">
            <a:lnSpc>
              <a:spcPct val="90000"/>
            </a:lnSpc>
            <a:spcBef>
              <a:spcPct val="0"/>
            </a:spcBef>
            <a:spcAft>
              <a:spcPct val="15000"/>
            </a:spcAft>
            <a:buChar char="••"/>
          </a:pPr>
          <a:r>
            <a:rPr lang="es-CO" sz="1300" kern="1200" dirty="0" smtClean="0"/>
            <a:t>Formación</a:t>
          </a:r>
          <a:endParaRPr lang="es-CO" sz="1300" kern="1200" dirty="0"/>
        </a:p>
      </dsp:txBody>
      <dsp:txXfrm>
        <a:off x="40534" y="1048612"/>
        <a:ext cx="1531737" cy="1301661"/>
      </dsp:txXfrm>
    </dsp:sp>
    <dsp:sp modelId="{021E1FB3-8C2C-446C-A1EC-E7F31B75F442}">
      <dsp:nvSpPr>
        <dsp:cNvPr id="0" name=""/>
        <dsp:cNvSpPr/>
      </dsp:nvSpPr>
      <dsp:spPr>
        <a:xfrm rot="21325429">
          <a:off x="974225" y="1851601"/>
          <a:ext cx="1672829" cy="1672829"/>
        </a:xfrm>
        <a:prstGeom prst="leftCircularArrow">
          <a:avLst>
            <a:gd name="adj1" fmla="val 2415"/>
            <a:gd name="adj2" fmla="val 292140"/>
            <a:gd name="adj3" fmla="val 2529208"/>
            <a:gd name="adj4" fmla="val 9486047"/>
            <a:gd name="adj5" fmla="val 28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1F6753-75DD-4A55-9A7A-44DDD28756A3}">
      <dsp:nvSpPr>
        <dsp:cNvPr id="0" name=""/>
        <dsp:cNvSpPr/>
      </dsp:nvSpPr>
      <dsp:spPr>
        <a:xfrm>
          <a:off x="358422" y="2413581"/>
          <a:ext cx="1433539" cy="570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kern="1200" dirty="0" smtClean="0"/>
            <a:t>Aprestamiento</a:t>
          </a:r>
          <a:endParaRPr lang="es-CO" sz="1600" kern="1200" dirty="0"/>
        </a:p>
      </dsp:txBody>
      <dsp:txXfrm>
        <a:off x="375119" y="2430278"/>
        <a:ext cx="1400145" cy="536677"/>
      </dsp:txXfrm>
    </dsp:sp>
    <dsp:sp modelId="{84AFCF83-8B57-4225-89BC-1255E16ACC8B}">
      <dsp:nvSpPr>
        <dsp:cNvPr id="0" name=""/>
        <dsp:cNvSpPr/>
      </dsp:nvSpPr>
      <dsp:spPr>
        <a:xfrm>
          <a:off x="1984358" y="1440159"/>
          <a:ext cx="1612731" cy="1552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CO" sz="1300" kern="1200" dirty="0" smtClean="0"/>
            <a:t>Elaboración de Proyectos Seccionales, PAS, PAT</a:t>
          </a:r>
          <a:endParaRPr lang="es-CO" sz="1300" kern="1200" dirty="0"/>
        </a:p>
        <a:p>
          <a:pPr marL="114300" lvl="1" indent="-114300" algn="l" defTabSz="577850">
            <a:lnSpc>
              <a:spcPct val="90000"/>
            </a:lnSpc>
            <a:spcBef>
              <a:spcPct val="0"/>
            </a:spcBef>
            <a:spcAft>
              <a:spcPct val="15000"/>
            </a:spcAft>
            <a:buChar char="••"/>
          </a:pPr>
          <a:endParaRPr lang="es-CO" sz="1300" kern="1200" dirty="0"/>
        </a:p>
      </dsp:txBody>
      <dsp:txXfrm>
        <a:off x="2020088" y="1808594"/>
        <a:ext cx="1541271" cy="1148458"/>
      </dsp:txXfrm>
    </dsp:sp>
    <dsp:sp modelId="{97D1A9CA-A42F-418D-B1F4-77C482A489CB}">
      <dsp:nvSpPr>
        <dsp:cNvPr id="0" name=""/>
        <dsp:cNvSpPr/>
      </dsp:nvSpPr>
      <dsp:spPr>
        <a:xfrm rot="1137409">
          <a:off x="2839296" y="609365"/>
          <a:ext cx="1865366" cy="1865366"/>
        </a:xfrm>
        <a:prstGeom prst="circularArrow">
          <a:avLst>
            <a:gd name="adj1" fmla="val 2166"/>
            <a:gd name="adj2" fmla="val 260485"/>
            <a:gd name="adj3" fmla="val 19662666"/>
            <a:gd name="adj4" fmla="val 12674173"/>
            <a:gd name="adj5" fmla="val 2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3191AD-B057-4290-B5FA-E12CA0243E29}">
      <dsp:nvSpPr>
        <dsp:cNvPr id="0" name=""/>
        <dsp:cNvSpPr/>
      </dsp:nvSpPr>
      <dsp:spPr>
        <a:xfrm>
          <a:off x="2342742" y="1081086"/>
          <a:ext cx="1433539" cy="570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kern="1200" dirty="0" smtClean="0"/>
            <a:t>Construcción</a:t>
          </a:r>
          <a:endParaRPr lang="es-CO" sz="1600" kern="1200" dirty="0"/>
        </a:p>
      </dsp:txBody>
      <dsp:txXfrm>
        <a:off x="2359439" y="1097783"/>
        <a:ext cx="1400145" cy="536677"/>
      </dsp:txXfrm>
    </dsp:sp>
    <dsp:sp modelId="{153F6B56-202B-4EE0-950C-60BFC9752385}">
      <dsp:nvSpPr>
        <dsp:cNvPr id="0" name=""/>
        <dsp:cNvSpPr/>
      </dsp:nvSpPr>
      <dsp:spPr>
        <a:xfrm>
          <a:off x="3968678" y="1624643"/>
          <a:ext cx="1612731" cy="895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s-CO" sz="1300" kern="1200" dirty="0"/>
        </a:p>
        <a:p>
          <a:pPr marL="114300" lvl="1" indent="-114300" algn="l" defTabSz="577850">
            <a:lnSpc>
              <a:spcPct val="90000"/>
            </a:lnSpc>
            <a:spcBef>
              <a:spcPct val="0"/>
            </a:spcBef>
            <a:spcAft>
              <a:spcPct val="15000"/>
            </a:spcAft>
            <a:buChar char="••"/>
          </a:pPr>
          <a:r>
            <a:rPr lang="es-CO" sz="1300" kern="1200" dirty="0" smtClean="0"/>
            <a:t>Trimestral  (PAT)</a:t>
          </a:r>
          <a:endParaRPr lang="es-CO" sz="1300" kern="1200" dirty="0"/>
        </a:p>
        <a:p>
          <a:pPr marL="114300" lvl="1" indent="-114300" algn="l" defTabSz="577850">
            <a:lnSpc>
              <a:spcPct val="90000"/>
            </a:lnSpc>
            <a:spcBef>
              <a:spcPct val="0"/>
            </a:spcBef>
            <a:spcAft>
              <a:spcPct val="15000"/>
            </a:spcAft>
            <a:buChar char="••"/>
          </a:pPr>
          <a:r>
            <a:rPr lang="es-CO" sz="1300" kern="1200" dirty="0" smtClean="0"/>
            <a:t>Semestral (PAS)</a:t>
          </a:r>
          <a:endParaRPr lang="es-CO" sz="1300" kern="1200" dirty="0"/>
        </a:p>
      </dsp:txBody>
      <dsp:txXfrm>
        <a:off x="3989289" y="1645254"/>
        <a:ext cx="1571509" cy="662495"/>
      </dsp:txXfrm>
    </dsp:sp>
    <dsp:sp modelId="{B9125831-27FF-4CA2-8ACA-D9884675A722}">
      <dsp:nvSpPr>
        <dsp:cNvPr id="0" name=""/>
        <dsp:cNvSpPr/>
      </dsp:nvSpPr>
      <dsp:spPr>
        <a:xfrm>
          <a:off x="4327063" y="2412047"/>
          <a:ext cx="1433539" cy="570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kern="1200" dirty="0" smtClean="0"/>
            <a:t>Seguimiento</a:t>
          </a:r>
          <a:endParaRPr lang="es-CO" sz="1600" kern="1200" dirty="0"/>
        </a:p>
      </dsp:txBody>
      <dsp:txXfrm>
        <a:off x="4343760" y="2428744"/>
        <a:ext cx="1400145" cy="536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440A1-2045-48A8-914F-EC900111D3D7}">
      <dsp:nvSpPr>
        <dsp:cNvPr id="0" name=""/>
        <dsp:cNvSpPr/>
      </dsp:nvSpPr>
      <dsp:spPr>
        <a:xfrm>
          <a:off x="991997" y="0"/>
          <a:ext cx="991997" cy="1354666"/>
        </a:xfrm>
        <a:prstGeom prst="trapezoid">
          <a:avLst>
            <a:gd name="adj" fmla="val 50000"/>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t>Gestores de Programa</a:t>
          </a:r>
          <a:endParaRPr lang="es-CO" sz="1200" b="1" kern="1200" dirty="0"/>
        </a:p>
      </dsp:txBody>
      <dsp:txXfrm>
        <a:off x="991997" y="0"/>
        <a:ext cx="991997" cy="1354666"/>
      </dsp:txXfrm>
    </dsp:sp>
    <dsp:sp modelId="{9512715D-BBC8-41F3-9A46-DA9659E1CEA9}">
      <dsp:nvSpPr>
        <dsp:cNvPr id="0" name=""/>
        <dsp:cNvSpPr/>
      </dsp:nvSpPr>
      <dsp:spPr>
        <a:xfrm>
          <a:off x="495998" y="1354666"/>
          <a:ext cx="1983994" cy="1354666"/>
        </a:xfrm>
        <a:prstGeom prst="trapezoid">
          <a:avLst>
            <a:gd name="adj" fmla="val 36614"/>
          </a:avLst>
        </a:prstGeom>
        <a:gradFill rotWithShape="0">
          <a:gsLst>
            <a:gs pos="0">
              <a:schemeClr val="accent4">
                <a:shade val="50000"/>
                <a:hueOff val="285397"/>
                <a:satOff val="-18030"/>
                <a:lumOff val="31140"/>
                <a:alphaOff val="0"/>
                <a:tint val="50000"/>
                <a:satMod val="300000"/>
              </a:schemeClr>
            </a:gs>
            <a:gs pos="35000">
              <a:schemeClr val="accent4">
                <a:shade val="50000"/>
                <a:hueOff val="285397"/>
                <a:satOff val="-18030"/>
                <a:lumOff val="31140"/>
                <a:alphaOff val="0"/>
                <a:tint val="37000"/>
                <a:satMod val="300000"/>
              </a:schemeClr>
            </a:gs>
            <a:gs pos="100000">
              <a:schemeClr val="accent4">
                <a:shade val="50000"/>
                <a:hueOff val="285397"/>
                <a:satOff val="-18030"/>
                <a:lumOff val="311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t>Comité</a:t>
          </a:r>
          <a:r>
            <a:rPr lang="es-CO" sz="1600" b="1" kern="1200" baseline="0" dirty="0" smtClean="0"/>
            <a:t> de Seguimiento</a:t>
          </a:r>
          <a:endParaRPr lang="es-CO" sz="1600" b="1" kern="1200" dirty="0"/>
        </a:p>
      </dsp:txBody>
      <dsp:txXfrm>
        <a:off x="843197" y="1354666"/>
        <a:ext cx="1289596" cy="1354666"/>
      </dsp:txXfrm>
    </dsp:sp>
    <dsp:sp modelId="{E5D2E4DB-93F3-40F3-BC66-B4EC3E405338}">
      <dsp:nvSpPr>
        <dsp:cNvPr id="0" name=""/>
        <dsp:cNvSpPr/>
      </dsp:nvSpPr>
      <dsp:spPr>
        <a:xfrm>
          <a:off x="0" y="2709333"/>
          <a:ext cx="2975992" cy="1354666"/>
        </a:xfrm>
        <a:prstGeom prst="trapezoid">
          <a:avLst>
            <a:gd name="adj" fmla="val 36614"/>
          </a:avLst>
        </a:prstGeom>
        <a:gradFill rotWithShape="0">
          <a:gsLst>
            <a:gs pos="0">
              <a:schemeClr val="accent4">
                <a:shade val="50000"/>
                <a:hueOff val="285397"/>
                <a:satOff val="-18030"/>
                <a:lumOff val="31140"/>
                <a:alphaOff val="0"/>
                <a:tint val="50000"/>
                <a:satMod val="300000"/>
              </a:schemeClr>
            </a:gs>
            <a:gs pos="35000">
              <a:schemeClr val="accent4">
                <a:shade val="50000"/>
                <a:hueOff val="285397"/>
                <a:satOff val="-18030"/>
                <a:lumOff val="31140"/>
                <a:alphaOff val="0"/>
                <a:tint val="37000"/>
                <a:satMod val="300000"/>
              </a:schemeClr>
            </a:gs>
            <a:gs pos="100000">
              <a:schemeClr val="accent4">
                <a:shade val="50000"/>
                <a:hueOff val="285397"/>
                <a:satOff val="-18030"/>
                <a:lumOff val="311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dirty="0" smtClean="0"/>
            <a:t>Líderes de Proyecto </a:t>
          </a:r>
          <a:endParaRPr lang="es-CO" sz="1600" b="1" kern="1200" dirty="0"/>
        </a:p>
      </dsp:txBody>
      <dsp:txXfrm>
        <a:off x="520798" y="2709333"/>
        <a:ext cx="1934394" cy="1354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722C0-0083-42DE-9FD6-A48931046A00}">
      <dsp:nvSpPr>
        <dsp:cNvPr id="0" name=""/>
        <dsp:cNvSpPr/>
      </dsp:nvSpPr>
      <dsp:spPr>
        <a:xfrm>
          <a:off x="1387117" y="0"/>
          <a:ext cx="8170980" cy="51068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AD0E9-D302-48FE-B8B0-9622833653E4}">
      <dsp:nvSpPr>
        <dsp:cNvPr id="0" name=""/>
        <dsp:cNvSpPr/>
      </dsp:nvSpPr>
      <dsp:spPr>
        <a:xfrm>
          <a:off x="2191959" y="3797463"/>
          <a:ext cx="187932" cy="18793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675FA2F-ADA8-40A0-B805-98D833A365EE}">
      <dsp:nvSpPr>
        <dsp:cNvPr id="0" name=""/>
        <dsp:cNvSpPr/>
      </dsp:nvSpPr>
      <dsp:spPr>
        <a:xfrm>
          <a:off x="1224133" y="2880322"/>
          <a:ext cx="1070398" cy="12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2" tIns="0" rIns="0" bIns="0" numCol="1" spcCol="1270" anchor="t" anchorCtr="0">
          <a:noAutofit/>
        </a:bodyPr>
        <a:lstStyle/>
        <a:p>
          <a:pPr lvl="0" algn="l" defTabSz="533400">
            <a:lnSpc>
              <a:spcPct val="90000"/>
            </a:lnSpc>
            <a:spcBef>
              <a:spcPct val="0"/>
            </a:spcBef>
            <a:spcAft>
              <a:spcPct val="35000"/>
            </a:spcAft>
          </a:pPr>
          <a:r>
            <a:rPr lang="es-CO" sz="1200" b="1" kern="1200" dirty="0" smtClean="0">
              <a:latin typeface="+mj-lt"/>
            </a:rPr>
            <a:t>(semana 1) </a:t>
          </a:r>
        </a:p>
        <a:p>
          <a:pPr lvl="0" algn="l" defTabSz="533400">
            <a:lnSpc>
              <a:spcPct val="90000"/>
            </a:lnSpc>
            <a:spcBef>
              <a:spcPct val="0"/>
            </a:spcBef>
            <a:spcAft>
              <a:spcPct val="35000"/>
            </a:spcAft>
          </a:pPr>
          <a:r>
            <a:rPr lang="es-CO" sz="1200" b="1" kern="1200" dirty="0" smtClean="0">
              <a:latin typeface="+mj-lt"/>
            </a:rPr>
            <a:t>Seguimiento por Proyecto </a:t>
          </a:r>
        </a:p>
        <a:p>
          <a:pPr lvl="0" algn="l" defTabSz="533400">
            <a:lnSpc>
              <a:spcPct val="90000"/>
            </a:lnSpc>
            <a:spcBef>
              <a:spcPct val="0"/>
            </a:spcBef>
            <a:spcAft>
              <a:spcPct val="35000"/>
            </a:spcAft>
          </a:pPr>
          <a:r>
            <a:rPr lang="es-CO" sz="1200" b="1" kern="1200" dirty="0" smtClean="0">
              <a:latin typeface="+mj-lt"/>
            </a:rPr>
            <a:t>– PAT y PAS</a:t>
          </a:r>
          <a:endParaRPr lang="es-CO" sz="1200" b="1" kern="1200" dirty="0">
            <a:latin typeface="+mj-lt"/>
          </a:endParaRPr>
        </a:p>
      </dsp:txBody>
      <dsp:txXfrm>
        <a:off x="1224133" y="2880322"/>
        <a:ext cx="1070398" cy="1215433"/>
      </dsp:txXfrm>
    </dsp:sp>
    <dsp:sp modelId="{3D4E7630-8533-4029-BE42-9D066BD6198C}">
      <dsp:nvSpPr>
        <dsp:cNvPr id="0" name=""/>
        <dsp:cNvSpPr/>
      </dsp:nvSpPr>
      <dsp:spPr>
        <a:xfrm>
          <a:off x="3209246" y="2820009"/>
          <a:ext cx="294155" cy="29415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05D7AD5-F22B-4949-879F-19A4D40E255F}">
      <dsp:nvSpPr>
        <dsp:cNvPr id="0" name=""/>
        <dsp:cNvSpPr/>
      </dsp:nvSpPr>
      <dsp:spPr>
        <a:xfrm>
          <a:off x="2441213" y="2036691"/>
          <a:ext cx="1356382" cy="2139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67" tIns="0" rIns="0" bIns="0" numCol="1" spcCol="1270" anchor="t" anchorCtr="0">
          <a:noAutofit/>
        </a:bodyPr>
        <a:lstStyle/>
        <a:p>
          <a:pPr lvl="0" algn="l" defTabSz="533400">
            <a:lnSpc>
              <a:spcPct val="90000"/>
            </a:lnSpc>
            <a:spcBef>
              <a:spcPct val="0"/>
            </a:spcBef>
            <a:spcAft>
              <a:spcPct val="35000"/>
            </a:spcAft>
          </a:pPr>
          <a:r>
            <a:rPr lang="es-CO" sz="1200" b="1" kern="1200" dirty="0" smtClean="0">
              <a:latin typeface="+mj-lt"/>
            </a:rPr>
            <a:t>(Semana 2)</a:t>
          </a:r>
        </a:p>
        <a:p>
          <a:pPr lvl="0" algn="l" defTabSz="533400">
            <a:lnSpc>
              <a:spcPct val="90000"/>
            </a:lnSpc>
            <a:spcBef>
              <a:spcPct val="0"/>
            </a:spcBef>
            <a:spcAft>
              <a:spcPct val="35000"/>
            </a:spcAft>
          </a:pPr>
          <a:r>
            <a:rPr lang="es-CO" sz="1200" b="1" kern="1200" dirty="0" smtClean="0">
              <a:latin typeface="+mj-lt"/>
            </a:rPr>
            <a:t>Consolidación Secretaría Técnica</a:t>
          </a:r>
          <a:endParaRPr lang="es-CO" sz="1200" b="1" kern="1200" dirty="0">
            <a:latin typeface="+mj-lt"/>
          </a:endParaRPr>
        </a:p>
      </dsp:txBody>
      <dsp:txXfrm>
        <a:off x="2441213" y="2036691"/>
        <a:ext cx="1356382" cy="2139775"/>
      </dsp:txXfrm>
    </dsp:sp>
    <dsp:sp modelId="{6ED20F27-2A88-4A34-9A2B-ED750B5DA2A8}">
      <dsp:nvSpPr>
        <dsp:cNvPr id="0" name=""/>
        <dsp:cNvSpPr/>
      </dsp:nvSpPr>
      <dsp:spPr>
        <a:xfrm>
          <a:off x="4516603" y="2040702"/>
          <a:ext cx="392207" cy="3922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F0EEB58-274C-464C-AAFE-008E4F841DCF}">
      <dsp:nvSpPr>
        <dsp:cNvPr id="0" name=""/>
        <dsp:cNvSpPr/>
      </dsp:nvSpPr>
      <dsp:spPr>
        <a:xfrm>
          <a:off x="4032452" y="1306419"/>
          <a:ext cx="1576999" cy="287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22" tIns="0" rIns="0" bIns="0" numCol="1" spcCol="1270" anchor="t" anchorCtr="0">
          <a:noAutofit/>
        </a:bodyPr>
        <a:lstStyle/>
        <a:p>
          <a:pPr lvl="0" algn="l" defTabSz="533400">
            <a:lnSpc>
              <a:spcPct val="90000"/>
            </a:lnSpc>
            <a:spcBef>
              <a:spcPct val="0"/>
            </a:spcBef>
            <a:spcAft>
              <a:spcPct val="35000"/>
            </a:spcAft>
          </a:pPr>
          <a:r>
            <a:rPr lang="es-CO" sz="1200" b="1" kern="1200" dirty="0" smtClean="0">
              <a:latin typeface="+mj-lt"/>
            </a:rPr>
            <a:t>(Semana 3)</a:t>
          </a:r>
        </a:p>
        <a:p>
          <a:pPr lvl="0" algn="l" defTabSz="533400">
            <a:lnSpc>
              <a:spcPct val="90000"/>
            </a:lnSpc>
            <a:spcBef>
              <a:spcPct val="0"/>
            </a:spcBef>
            <a:spcAft>
              <a:spcPct val="35000"/>
            </a:spcAft>
          </a:pPr>
          <a:r>
            <a:rPr lang="es-CO" sz="1200" b="1" kern="1200" dirty="0" smtClean="0">
              <a:latin typeface="+mj-lt"/>
            </a:rPr>
            <a:t>Calidad de Información</a:t>
          </a:r>
          <a:endParaRPr lang="es-CO" sz="1200" b="1" kern="1200" dirty="0">
            <a:latin typeface="+mj-lt"/>
          </a:endParaRPr>
        </a:p>
      </dsp:txBody>
      <dsp:txXfrm>
        <a:off x="4032452" y="1306419"/>
        <a:ext cx="1576999" cy="2870057"/>
      </dsp:txXfrm>
    </dsp:sp>
    <dsp:sp modelId="{F4A24E16-F4ED-48C1-95DD-A34A1B768C77}">
      <dsp:nvSpPr>
        <dsp:cNvPr id="0" name=""/>
        <dsp:cNvSpPr/>
      </dsp:nvSpPr>
      <dsp:spPr>
        <a:xfrm>
          <a:off x="6036405" y="1431964"/>
          <a:ext cx="506600" cy="5066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0FCF5D9-726A-4E29-B3F0-A1002E2F67FA}">
      <dsp:nvSpPr>
        <dsp:cNvPr id="0" name=""/>
        <dsp:cNvSpPr/>
      </dsp:nvSpPr>
      <dsp:spPr>
        <a:xfrm>
          <a:off x="5688632" y="610848"/>
          <a:ext cx="1634196" cy="342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437" tIns="0" rIns="0" bIns="0" numCol="1" spcCol="1270" anchor="t" anchorCtr="0">
          <a:noAutofit/>
        </a:bodyPr>
        <a:lstStyle/>
        <a:p>
          <a:pPr lvl="0" algn="l" defTabSz="533400">
            <a:lnSpc>
              <a:spcPct val="90000"/>
            </a:lnSpc>
            <a:spcBef>
              <a:spcPct val="0"/>
            </a:spcBef>
            <a:spcAft>
              <a:spcPct val="35000"/>
            </a:spcAft>
          </a:pPr>
          <a:r>
            <a:rPr lang="es-CO" sz="1200" b="1" kern="1200" dirty="0" smtClean="0">
              <a:latin typeface="+mj-lt"/>
            </a:rPr>
            <a:t>(Semana 4) </a:t>
          </a:r>
        </a:p>
        <a:p>
          <a:pPr lvl="0" algn="l" defTabSz="533400">
            <a:lnSpc>
              <a:spcPct val="90000"/>
            </a:lnSpc>
            <a:spcBef>
              <a:spcPct val="0"/>
            </a:spcBef>
            <a:spcAft>
              <a:spcPct val="35000"/>
            </a:spcAft>
          </a:pPr>
          <a:r>
            <a:rPr lang="es-CO" sz="1200" b="1" kern="1200" dirty="0" smtClean="0">
              <a:latin typeface="+mj-lt"/>
            </a:rPr>
            <a:t>Presentación al Comité de Seguimiento</a:t>
          </a:r>
          <a:endParaRPr lang="es-CO" sz="1200" b="1" kern="1200" dirty="0">
            <a:latin typeface="+mj-lt"/>
          </a:endParaRPr>
        </a:p>
      </dsp:txBody>
      <dsp:txXfrm>
        <a:off x="5688632" y="610848"/>
        <a:ext cx="1634196" cy="3421598"/>
      </dsp:txXfrm>
    </dsp:sp>
    <dsp:sp modelId="{DC3047A2-ECE1-4701-8C2E-863A35CAD3CA}">
      <dsp:nvSpPr>
        <dsp:cNvPr id="0" name=""/>
        <dsp:cNvSpPr/>
      </dsp:nvSpPr>
      <dsp:spPr>
        <a:xfrm>
          <a:off x="7601148" y="1025458"/>
          <a:ext cx="645507" cy="6455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17E0AC2-832D-44D3-A6E5-01884467974D}">
      <dsp:nvSpPr>
        <dsp:cNvPr id="0" name=""/>
        <dsp:cNvSpPr/>
      </dsp:nvSpPr>
      <dsp:spPr>
        <a:xfrm>
          <a:off x="7560832" y="144015"/>
          <a:ext cx="1634196" cy="375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041" tIns="0" rIns="0" bIns="0" numCol="1" spcCol="1270" anchor="t" anchorCtr="0">
          <a:noAutofit/>
        </a:bodyPr>
        <a:lstStyle/>
        <a:p>
          <a:pPr lvl="0" algn="l" defTabSz="533400">
            <a:lnSpc>
              <a:spcPct val="90000"/>
            </a:lnSpc>
            <a:spcBef>
              <a:spcPct val="0"/>
            </a:spcBef>
            <a:spcAft>
              <a:spcPct val="35000"/>
            </a:spcAft>
          </a:pPr>
          <a:r>
            <a:rPr lang="es-CO" sz="1200" b="1" kern="1200" dirty="0" smtClean="0">
              <a:latin typeface="+mj-lt"/>
            </a:rPr>
            <a:t>(Final de  Mes)</a:t>
          </a:r>
        </a:p>
        <a:p>
          <a:pPr lvl="0" algn="l" defTabSz="533400">
            <a:lnSpc>
              <a:spcPct val="90000"/>
            </a:lnSpc>
            <a:spcBef>
              <a:spcPct val="0"/>
            </a:spcBef>
            <a:spcAft>
              <a:spcPct val="35000"/>
            </a:spcAft>
          </a:pPr>
          <a:r>
            <a:rPr lang="es-CO" sz="1200" b="1" kern="1200" dirty="0" smtClean="0">
              <a:latin typeface="+mj-lt"/>
            </a:rPr>
            <a:t>Consolidación y envío a Planeación Nacional</a:t>
          </a:r>
          <a:endParaRPr lang="es-CO" sz="1200" b="1" kern="1200" dirty="0">
            <a:latin typeface="+mj-lt"/>
          </a:endParaRPr>
        </a:p>
      </dsp:txBody>
      <dsp:txXfrm>
        <a:off x="7560832" y="144015"/>
        <a:ext cx="1634196" cy="37586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2C57-B1DF-4050-98CD-FECEDDF6CE7F}">
      <dsp:nvSpPr>
        <dsp:cNvPr id="0" name=""/>
        <dsp:cNvSpPr/>
      </dsp:nvSpPr>
      <dsp:spPr>
        <a:xfrm>
          <a:off x="1938836" y="1374863"/>
          <a:ext cx="1680388" cy="1680388"/>
        </a:xfrm>
        <a:prstGeom prst="gear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Toma de Decisiones</a:t>
          </a:r>
          <a:endParaRPr lang="es-ES" sz="1100" b="1" kern="1200" dirty="0"/>
        </a:p>
      </dsp:txBody>
      <dsp:txXfrm>
        <a:off x="2276669" y="1768486"/>
        <a:ext cx="1004722" cy="863754"/>
      </dsp:txXfrm>
    </dsp:sp>
    <dsp:sp modelId="{A850B26F-2D2C-4EB8-9AF8-31599CDAE2F3}">
      <dsp:nvSpPr>
        <dsp:cNvPr id="0" name=""/>
        <dsp:cNvSpPr/>
      </dsp:nvSpPr>
      <dsp:spPr>
        <a:xfrm>
          <a:off x="961155" y="977680"/>
          <a:ext cx="1222100" cy="1222100"/>
        </a:xfrm>
        <a:prstGeom prst="gear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Generar Alertas Tempranas</a:t>
          </a:r>
          <a:endParaRPr lang="es-ES" sz="1100" b="1" kern="1200" dirty="0"/>
        </a:p>
      </dsp:txBody>
      <dsp:txXfrm>
        <a:off x="1268822" y="1287207"/>
        <a:ext cx="606766" cy="603046"/>
      </dsp:txXfrm>
    </dsp:sp>
    <dsp:sp modelId="{541275FB-5439-4CAE-A372-4CB9597D0581}">
      <dsp:nvSpPr>
        <dsp:cNvPr id="0" name=""/>
        <dsp:cNvSpPr/>
      </dsp:nvSpPr>
      <dsp:spPr>
        <a:xfrm rot="20700000">
          <a:off x="1645656" y="134555"/>
          <a:ext cx="1197409" cy="1197409"/>
        </a:xfrm>
        <a:prstGeom prst="gear6">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kern="1200" dirty="0" smtClean="0"/>
            <a:t>Optimización de Recursos</a:t>
          </a:r>
          <a:endParaRPr lang="es-ES" sz="1100" b="1" kern="1200" dirty="0"/>
        </a:p>
      </dsp:txBody>
      <dsp:txXfrm rot="-20700000">
        <a:off x="1908283" y="397182"/>
        <a:ext cx="672155" cy="672155"/>
      </dsp:txXfrm>
    </dsp:sp>
    <dsp:sp modelId="{0E998BCC-653F-46E3-B80A-44BBDAC1987E}">
      <dsp:nvSpPr>
        <dsp:cNvPr id="0" name=""/>
        <dsp:cNvSpPr/>
      </dsp:nvSpPr>
      <dsp:spPr>
        <a:xfrm>
          <a:off x="1797539" y="1128096"/>
          <a:ext cx="2150897" cy="2150897"/>
        </a:xfrm>
        <a:prstGeom prst="circularArrow">
          <a:avLst>
            <a:gd name="adj1" fmla="val 4687"/>
            <a:gd name="adj2" fmla="val 299029"/>
            <a:gd name="adj3" fmla="val 2481015"/>
            <a:gd name="adj4" fmla="val 15939189"/>
            <a:gd name="adj5" fmla="val 546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D4AC4F-E406-48BA-BD5C-01A5724897A9}">
      <dsp:nvSpPr>
        <dsp:cNvPr id="0" name=""/>
        <dsp:cNvSpPr/>
      </dsp:nvSpPr>
      <dsp:spPr>
        <a:xfrm>
          <a:off x="744724" y="712164"/>
          <a:ext cx="1562761" cy="1562761"/>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40A3A92-8999-431B-99BB-1C34C92CA052}">
      <dsp:nvSpPr>
        <dsp:cNvPr id="0" name=""/>
        <dsp:cNvSpPr/>
      </dsp:nvSpPr>
      <dsp:spPr>
        <a:xfrm>
          <a:off x="1368683" y="-122833"/>
          <a:ext cx="1684971" cy="1684971"/>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s-E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s-E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F628AA95-0CC1-4607-A847-160E29D9DBC7}" type="slidenum">
              <a:rPr lang="es-ES"/>
              <a:pPr>
                <a:defRPr/>
              </a:pPr>
              <a:t>‹Nº›</a:t>
            </a:fld>
            <a:endParaRPr lang="es-ES"/>
          </a:p>
        </p:txBody>
      </p:sp>
    </p:spTree>
    <p:extLst>
      <p:ext uri="{BB962C8B-B14F-4D97-AF65-F5344CB8AC3E}">
        <p14:creationId xmlns:p14="http://schemas.microsoft.com/office/powerpoint/2010/main" val="3145394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B7327A2-4E24-4F3C-9A3F-D3AC54BFB186}" type="slidenum">
              <a:rPr lang="es-ES" altLang="es-CO" smtClean="0">
                <a:latin typeface="Arial" charset="0"/>
                <a:ea typeface="ＭＳ Ｐゴシック" pitchFamily="34" charset="-128"/>
              </a:rPr>
              <a:pPr/>
              <a:t>1</a:t>
            </a:fld>
            <a:endParaRPr lang="es-ES" altLang="es-CO" smtClean="0">
              <a:latin typeface="Arial" charset="0"/>
              <a:ea typeface="ＭＳ Ｐゴシック" pitchFamily="3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s-CO" altLang="es-CO" smtClean="0">
              <a:ea typeface="ＭＳ Ｐゴシック" pitchFamily="34" charset="-128"/>
            </a:endParaRPr>
          </a:p>
        </p:txBody>
      </p:sp>
    </p:spTree>
    <p:extLst>
      <p:ext uri="{BB962C8B-B14F-4D97-AF65-F5344CB8AC3E}">
        <p14:creationId xmlns:p14="http://schemas.microsoft.com/office/powerpoint/2010/main" val="242694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7E1A40-7AA8-4F79-8485-907554E45D02}" type="slidenum">
              <a:rPr lang="es-ES" altLang="es-CO" smtClean="0">
                <a:latin typeface="Arial" charset="0"/>
                <a:ea typeface="ＭＳ Ｐゴシック" pitchFamily="34" charset="-128"/>
              </a:rPr>
              <a:pPr/>
              <a:t>2</a:t>
            </a:fld>
            <a:endParaRPr lang="es-ES" altLang="es-CO" smtClean="0">
              <a:latin typeface="Arial" charset="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CO" altLang="es-CO" smtClean="0">
              <a:ea typeface="ＭＳ Ｐゴシック" pitchFamily="34" charset="-128"/>
            </a:endParaRPr>
          </a:p>
        </p:txBody>
      </p:sp>
    </p:spTree>
    <p:extLst>
      <p:ext uri="{BB962C8B-B14F-4D97-AF65-F5344CB8AC3E}">
        <p14:creationId xmlns:p14="http://schemas.microsoft.com/office/powerpoint/2010/main" val="5437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834D0E7-A397-418E-B693-FA077877C3DD}" type="slidenum">
              <a:rPr lang="es-ES" altLang="es-CO" smtClean="0">
                <a:latin typeface="Arial" charset="0"/>
                <a:ea typeface="ＭＳ Ｐゴシック" pitchFamily="34" charset="-128"/>
              </a:rPr>
              <a:pPr/>
              <a:t>25</a:t>
            </a:fld>
            <a:endParaRPr lang="es-ES" altLang="es-CO" smtClean="0">
              <a:latin typeface="Arial" charset="0"/>
              <a:ea typeface="ＭＳ Ｐゴシック" pitchFamily="34" charset="-128"/>
            </a:endParaRPr>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fld id="{D07150CB-E13D-4FAC-9D75-65EEB3FA8FB9}" type="slidenum">
              <a:rPr lang="es-ES" altLang="es-CO" sz="1200"/>
              <a:pPr algn="r"/>
              <a:t>25</a:t>
            </a:fld>
            <a:endParaRPr lang="es-ES" altLang="es-CO"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lIns="91433" tIns="45717" rIns="91433" bIns="45717"/>
          <a:lstStyle/>
          <a:p>
            <a:pPr eaLnBrk="1" hangingPunct="1"/>
            <a:endParaRPr lang="es-CO" altLang="es-CO" smtClean="0">
              <a:ea typeface="ＭＳ Ｐゴシック" pitchFamily="34" charset="-128"/>
            </a:endParaRPr>
          </a:p>
        </p:txBody>
      </p:sp>
    </p:spTree>
    <p:extLst>
      <p:ext uri="{BB962C8B-B14F-4D97-AF65-F5344CB8AC3E}">
        <p14:creationId xmlns:p14="http://schemas.microsoft.com/office/powerpoint/2010/main" val="104695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0021F21D-9362-4FA6-BEE0-08F0AE91D6FA}" type="datetimeFigureOut">
              <a:rPr lang="en-US"/>
              <a:pPr>
                <a:defRPr/>
              </a:pPr>
              <a:t>2/24/2016</a:t>
            </a:fld>
            <a:endParaRPr lang="en-U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8562FE7-5624-494E-8FD3-9A7A6E23615F}" type="slidenum">
              <a:rPr lang="en-US"/>
              <a:pPr>
                <a:defRPr/>
              </a:pPr>
              <a:t>‹Nº›</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Imagen 6" descr="Banner_Width.png"/>
          <p:cNvPicPr>
            <a:picLocks noChangeAspect="1"/>
          </p:cNvPicPr>
          <p:nvPr/>
        </p:nvPicPr>
        <p:blipFill>
          <a:blip r:embed="rId7"/>
          <a:srcRect/>
          <a:stretch>
            <a:fillRect/>
          </a:stretch>
        </p:blipFill>
        <p:spPr bwMode="auto">
          <a:xfrm>
            <a:off x="-15875" y="5749925"/>
            <a:ext cx="9159875" cy="1495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unilibrepereira.edu.co/"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25450" y="3556000"/>
            <a:ext cx="8366125" cy="2400300"/>
          </a:xfrm>
          <a:prstGeom prst="rect">
            <a:avLst/>
          </a:prstGeom>
          <a:noFill/>
          <a:ln w="9525">
            <a:noFill/>
            <a:miter lim="800000"/>
            <a:headEnd/>
            <a:tailEnd/>
          </a:ln>
        </p:spPr>
        <p:txBody>
          <a:bodyPr>
            <a:spAutoFit/>
          </a:bodyPr>
          <a:lstStyle/>
          <a:p>
            <a:pPr algn="ctr">
              <a:spcBef>
                <a:spcPct val="50000"/>
              </a:spcBef>
              <a:defRPr/>
            </a:pPr>
            <a:r>
              <a:rPr lang="es-MX" sz="2400" b="1" dirty="0">
                <a:solidFill>
                  <a:srgbClr val="C00000"/>
                </a:solidFill>
                <a:effectLst>
                  <a:outerShdw blurRad="38100" dist="38100" dir="2700000" algn="tl">
                    <a:srgbClr val="FFFFFF"/>
                  </a:outerShdw>
                </a:effectLst>
                <a:latin typeface="Bookman Old Style" pitchFamily="18" charset="0"/>
                <a:ea typeface="ＭＳ Ｐゴシック" charset="0"/>
              </a:rPr>
              <a:t>PLAN INTEGRAL DE DESARROLLO INSTITUCIONAL </a:t>
            </a:r>
          </a:p>
          <a:p>
            <a:pPr algn="ctr">
              <a:spcBef>
                <a:spcPct val="50000"/>
              </a:spcBef>
              <a:defRPr/>
            </a:pPr>
            <a:r>
              <a:rPr lang="es-MX" sz="2400" b="1" dirty="0" smtClean="0">
                <a:effectLst>
                  <a:outerShdw blurRad="38100" dist="38100" dir="2700000" algn="tl">
                    <a:srgbClr val="FFFFFF"/>
                  </a:outerShdw>
                </a:effectLst>
                <a:latin typeface="Bookman Old Style" pitchFamily="18" charset="0"/>
                <a:ea typeface="ＭＳ Ｐゴシック" charset="0"/>
              </a:rPr>
              <a:t>2015-2024</a:t>
            </a:r>
            <a:endParaRPr lang="es-MX" sz="2400" b="1" dirty="0">
              <a:effectLst>
                <a:outerShdw blurRad="38100" dist="38100" dir="2700000" algn="tl">
                  <a:srgbClr val="FFFFFF"/>
                </a:outerShdw>
              </a:effectLst>
              <a:latin typeface="Bookman Old Style" pitchFamily="18" charset="0"/>
              <a:ea typeface="ＭＳ Ｐゴシック" charset="0"/>
            </a:endParaRPr>
          </a:p>
          <a:p>
            <a:pPr algn="ctr">
              <a:spcBef>
                <a:spcPct val="50000"/>
              </a:spcBef>
              <a:defRPr/>
            </a:pPr>
            <a:endParaRPr lang="es-MX" sz="1050" b="1" dirty="0">
              <a:effectLst>
                <a:outerShdw blurRad="38100" dist="38100" dir="2700000" algn="tl">
                  <a:srgbClr val="FFFFFF"/>
                </a:outerShdw>
              </a:effectLst>
              <a:latin typeface="Bookman Old Style" pitchFamily="18" charset="0"/>
              <a:ea typeface="ＭＳ Ｐゴシック" charset="0"/>
            </a:endParaRPr>
          </a:p>
          <a:p>
            <a:pPr algn="ctr">
              <a:spcBef>
                <a:spcPct val="50000"/>
              </a:spcBef>
              <a:defRPr/>
            </a:pPr>
            <a:r>
              <a:rPr lang="es-CO" sz="2400" b="1" dirty="0">
                <a:effectLst>
                  <a:outerShdw blurRad="38100" dist="38100" dir="2700000" algn="tl">
                    <a:srgbClr val="FFFFFF"/>
                  </a:outerShdw>
                </a:effectLst>
                <a:latin typeface="Bookman Old Style" pitchFamily="18" charset="0"/>
                <a:ea typeface="ＭＳ Ｐゴシック" charset="0"/>
              </a:rPr>
              <a:t>Acuerdo Nro. </a:t>
            </a:r>
            <a:r>
              <a:rPr lang="es-CO" sz="2400" b="1" dirty="0" smtClean="0">
                <a:effectLst>
                  <a:outerShdw blurRad="38100" dist="38100" dir="2700000" algn="tl">
                    <a:srgbClr val="FFFFFF"/>
                  </a:outerShdw>
                </a:effectLst>
                <a:latin typeface="Bookman Old Style" pitchFamily="18" charset="0"/>
                <a:ea typeface="ＭＳ Ｐゴシック" charset="0"/>
              </a:rPr>
              <a:t>05 </a:t>
            </a:r>
            <a:r>
              <a:rPr lang="es-CO" sz="2400" b="1" dirty="0">
                <a:effectLst>
                  <a:outerShdw blurRad="38100" dist="38100" dir="2700000" algn="tl">
                    <a:srgbClr val="FFFFFF"/>
                  </a:outerShdw>
                </a:effectLst>
                <a:latin typeface="Bookman Old Style" pitchFamily="18" charset="0"/>
                <a:ea typeface="ＭＳ Ｐゴシック" charset="0"/>
              </a:rPr>
              <a:t>de Diciembre </a:t>
            </a:r>
            <a:r>
              <a:rPr lang="es-CO" sz="2400" b="1" dirty="0" smtClean="0">
                <a:effectLst>
                  <a:outerShdw blurRad="38100" dist="38100" dir="2700000" algn="tl">
                    <a:srgbClr val="FFFFFF"/>
                  </a:outerShdw>
                </a:effectLst>
                <a:latin typeface="Bookman Old Style" pitchFamily="18" charset="0"/>
                <a:ea typeface="ＭＳ Ｐゴシック" charset="0"/>
              </a:rPr>
              <a:t>10 </a:t>
            </a:r>
            <a:r>
              <a:rPr lang="es-CO" sz="2400" b="1" dirty="0">
                <a:effectLst>
                  <a:outerShdw blurRad="38100" dist="38100" dir="2700000" algn="tl">
                    <a:srgbClr val="FFFFFF"/>
                  </a:outerShdw>
                </a:effectLst>
                <a:latin typeface="Bookman Old Style" pitchFamily="18" charset="0"/>
                <a:ea typeface="ＭＳ Ｐゴシック" charset="0"/>
              </a:rPr>
              <a:t>de </a:t>
            </a:r>
            <a:r>
              <a:rPr lang="es-CO" sz="2400" b="1" dirty="0" smtClean="0">
                <a:effectLst>
                  <a:outerShdw blurRad="38100" dist="38100" dir="2700000" algn="tl">
                    <a:srgbClr val="FFFFFF"/>
                  </a:outerShdw>
                </a:effectLst>
                <a:latin typeface="Bookman Old Style" pitchFamily="18" charset="0"/>
                <a:ea typeface="ＭＳ Ｐゴシック" charset="0"/>
              </a:rPr>
              <a:t>2014</a:t>
            </a:r>
            <a:endParaRPr lang="es-CO" sz="2400" b="1" dirty="0">
              <a:effectLst>
                <a:outerShdw blurRad="38100" dist="38100" dir="2700000" algn="tl">
                  <a:srgbClr val="FFFFFF"/>
                </a:outerShdw>
              </a:effectLst>
              <a:latin typeface="Bookman Old Style" pitchFamily="18" charset="0"/>
              <a:ea typeface="ＭＳ Ｐゴシック" charset="0"/>
            </a:endParaRPr>
          </a:p>
          <a:p>
            <a:pPr algn="ctr">
              <a:spcBef>
                <a:spcPct val="50000"/>
              </a:spcBef>
              <a:defRPr/>
            </a:pPr>
            <a:endParaRPr lang="es-ES" sz="2400" b="1" dirty="0">
              <a:effectLst>
                <a:outerShdw blurRad="38100" dist="38100" dir="2700000" algn="tl">
                  <a:srgbClr val="FFFFFF"/>
                </a:outerShdw>
              </a:effectLst>
              <a:latin typeface="Bookman Old Style" pitchFamily="18" charset="0"/>
              <a:ea typeface="ＭＳ Ｐゴシック" charset="0"/>
            </a:endParaRPr>
          </a:p>
        </p:txBody>
      </p:sp>
      <p:pic>
        <p:nvPicPr>
          <p:cNvPr id="3075" name="Imagen 5" descr="ESCUDO.png"/>
          <p:cNvPicPr>
            <a:picLocks noChangeAspect="1"/>
          </p:cNvPicPr>
          <p:nvPr/>
        </p:nvPicPr>
        <p:blipFill>
          <a:blip r:embed="rId3"/>
          <a:srcRect/>
          <a:stretch>
            <a:fillRect/>
          </a:stretch>
        </p:blipFill>
        <p:spPr bwMode="auto">
          <a:xfrm>
            <a:off x="3276600" y="333375"/>
            <a:ext cx="2663825" cy="2665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58214681"/>
              </p:ext>
            </p:extLst>
          </p:nvPr>
        </p:nvGraphicFramePr>
        <p:xfrm>
          <a:off x="539553" y="116632"/>
          <a:ext cx="8208911" cy="5792417"/>
        </p:xfrm>
        <a:graphic>
          <a:graphicData uri="http://schemas.openxmlformats.org/drawingml/2006/table">
            <a:tbl>
              <a:tblPr firstRow="1" bandRow="1">
                <a:tableStyleId>{72833802-FEF1-4C79-8D5D-14CF1EAF98D9}</a:tableStyleId>
              </a:tblPr>
              <a:tblGrid>
                <a:gridCol w="1915567"/>
                <a:gridCol w="3315406"/>
                <a:gridCol w="2977938"/>
              </a:tblGrid>
              <a:tr h="845132">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2347">
                <a:tc rowSpan="2">
                  <a:txBody>
                    <a:bodyPr/>
                    <a:lstStyle/>
                    <a:p>
                      <a:pPr algn="ctr" fontAlgn="ctr"/>
                      <a:r>
                        <a:rPr lang="es-CO" sz="1400" u="none" strike="noStrike" dirty="0" smtClean="0">
                          <a:effectLst/>
                        </a:rPr>
                        <a:t>5.UNA UNIVERSIDAD DE DOCENCIA CON INVESTIGACIÓN</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just">
                        <a:buFont typeface="Arial" panose="020B0604020202020204" pitchFamily="34" charset="0"/>
                        <a:buChar char="•"/>
                      </a:pPr>
                      <a:endParaRPr lang="es-CO" sz="9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Afianzar los procesos de investigación  formativa mediante la motivación, participación y aprendizaje continuo de los estudiantes, coherente con los fundamentos del modelo cognoscitivo que apropia y aplica la Universidad.</a:t>
                      </a:r>
                    </a:p>
                    <a:p>
                      <a:pPr marL="0" indent="0" algn="just">
                        <a:buFont typeface="Arial" panose="020B0604020202020204" pitchFamily="34" charset="0"/>
                        <a:buNone/>
                      </a:pPr>
                      <a:endParaRPr lang="es-CO" sz="10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Fortalecer  los  semilleros  de  investigación,  como  mecanismo   para  la consolidación de jóvenes investigadores.</a:t>
                      </a:r>
                    </a:p>
                    <a:p>
                      <a:pPr marL="0" indent="0" algn="just">
                        <a:buFont typeface="Arial" panose="020B0604020202020204" pitchFamily="34" charset="0"/>
                        <a:buNone/>
                      </a:pPr>
                      <a:endParaRPr lang="es-CO" sz="10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Fortalecer  el sistema nacional  y regional  de investigación, así como la estructura, el componente humano y presupuesta! que lo soporta.</a:t>
                      </a:r>
                    </a:p>
                    <a:p>
                      <a:pPr marL="0" indent="0" algn="just">
                        <a:buFont typeface="Arial" panose="020B0604020202020204" pitchFamily="34" charset="0"/>
                        <a:buNone/>
                      </a:pPr>
                      <a:endParaRPr lang="es-CO" sz="10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Priorizar  la  investigación  y  definir  políticas,  líneas  y  proyectos  en  los ámbitos nacional, secciona! y de programas.</a:t>
                      </a:r>
                    </a:p>
                    <a:p>
                      <a:pPr marL="0" indent="0" algn="just">
                        <a:buFont typeface="Arial" panose="020B0604020202020204" pitchFamily="34" charset="0"/>
                        <a:buNone/>
                      </a:pPr>
                      <a:endParaRPr lang="es-CO" sz="10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Incrementar   significativamente    los   resultados   de   los   procesos   de investigación  evidenciados  en patentes de invención, patentes de modelo de utilidad, derechos de autor, registros de software, registros de diseños industriales y registros de marcas, entre otros.</a:t>
                      </a:r>
                    </a:p>
                    <a:p>
                      <a:pPr marL="171450" indent="-171450" algn="just">
                        <a:buFont typeface="Arial" panose="020B0604020202020204" pitchFamily="34" charset="0"/>
                        <a:buChar char="•"/>
                      </a:pPr>
                      <a:endParaRPr lang="es-CO" sz="10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050" kern="1200" dirty="0" smtClean="0">
                          <a:solidFill>
                            <a:schemeClr val="tx1"/>
                          </a:solidFill>
                          <a:effectLst/>
                          <a:latin typeface="+mn-lt"/>
                          <a:ea typeface="+mn-ea"/>
                          <a:cs typeface="+mn-cs"/>
                        </a:rPr>
                        <a:t>Garantizar   la  construcción  de  un  sello  editorial,  que  identifique  a  la Universidad  Libre  como  una  de  las mejores  editoriales  universitarias  a nivel nacional</a:t>
                      </a:r>
                    </a:p>
                    <a:p>
                      <a:pPr algn="ctr" fontAlgn="ctr"/>
                      <a:endParaRPr lang="es-CO"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11.Fortalecimiento y consolidación de la investigación científica y formativa en la Universidad Libre</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1153">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12.Fomento a la producción científica y académica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54872431"/>
              </p:ext>
            </p:extLst>
          </p:nvPr>
        </p:nvGraphicFramePr>
        <p:xfrm>
          <a:off x="827585" y="548680"/>
          <a:ext cx="7704856" cy="5005272"/>
        </p:xfrm>
        <a:graphic>
          <a:graphicData uri="http://schemas.openxmlformats.org/drawingml/2006/table">
            <a:tbl>
              <a:tblPr firstRow="1" bandRow="1">
                <a:tableStyleId>{72833802-FEF1-4C79-8D5D-14CF1EAF98D9}</a:tableStyleId>
              </a:tblPr>
              <a:tblGrid>
                <a:gridCol w="2083375"/>
                <a:gridCol w="2700672"/>
                <a:gridCol w="2920809"/>
              </a:tblGrid>
              <a:tr h="930088">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5184">
                <a:tc>
                  <a:txBody>
                    <a:bodyPr/>
                    <a:lstStyle/>
                    <a:p>
                      <a:pPr algn="ctr" fontAlgn="ctr"/>
                      <a:r>
                        <a:rPr lang="es-CO" sz="1400" u="none" strike="noStrike" kern="1200" dirty="0" smtClean="0">
                          <a:effectLst/>
                        </a:rPr>
                        <a:t>6. UNA UNIVERSIDAD HUMANISTA, PLURALISTA Y DEMOCRÁTICA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Transformar la  cátedra Unilibrista en un foro de discusión, reflexión y creatividad para fortalecer y promover los principios, objetivos y  metas institucionales de la comunidad Unilibrista.</a:t>
                      </a:r>
                    </a:p>
                    <a:p>
                      <a:pPr marL="0" indent="0" algn="just">
                        <a:buFont typeface="Arial" panose="020B0604020202020204" pitchFamily="34" charset="0"/>
                        <a:buNone/>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Ampliar y  actualizar el componente humanista de los programas en el marco de la flexibilización curricular, la interdisciplinariedad y la movilidad docente y estudiantil.</a:t>
                      </a:r>
                    </a:p>
                    <a:p>
                      <a:pPr marL="0" indent="0" algn="just">
                        <a:buFont typeface="Arial" panose="020B0604020202020204" pitchFamily="34" charset="0"/>
                        <a:buNone/>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Abrir espacios de reflexión, diálogo, estudio, debate e investigación de la problemática educativa nacional e internacional.</a:t>
                      </a:r>
                    </a:p>
                    <a:p>
                      <a:pPr algn="just"/>
                      <a:r>
                        <a:rPr lang="es-CO" sz="1200" kern="1200" dirty="0" smtClean="0">
                          <a:solidFill>
                            <a:schemeClr val="tx1"/>
                          </a:solidFill>
                          <a:effectLst/>
                          <a:latin typeface="+mn-lt"/>
                          <a:ea typeface="+mn-ea"/>
                          <a:cs typeface="+mn-cs"/>
                        </a:rPr>
                        <a:t> </a:t>
                      </a:r>
                    </a:p>
                    <a:p>
                      <a:pPr algn="just"/>
                      <a:r>
                        <a:rPr lang="es-CO" sz="1000" kern="1200" dirty="0" smtClean="0">
                          <a:solidFill>
                            <a:schemeClr val="tx1"/>
                          </a:solidFill>
                          <a:effectLst/>
                          <a:latin typeface="+mn-lt"/>
                          <a:ea typeface="+mn-ea"/>
                          <a:cs typeface="+mn-cs"/>
                        </a:rPr>
                        <a:t> </a:t>
                      </a:r>
                    </a:p>
                    <a:p>
                      <a:pPr algn="just" fontAlgn="ctr"/>
                      <a:endParaRPr lang="es-CO" sz="10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13.Fortalecimiento y promoción de los principios institucionales y del sentido de pertenencia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33376795"/>
              </p:ext>
            </p:extLst>
          </p:nvPr>
        </p:nvGraphicFramePr>
        <p:xfrm>
          <a:off x="467544" y="260648"/>
          <a:ext cx="8280921" cy="5260433"/>
        </p:xfrm>
        <a:graphic>
          <a:graphicData uri="http://schemas.openxmlformats.org/drawingml/2006/table">
            <a:tbl>
              <a:tblPr firstRow="1" bandRow="1">
                <a:tableStyleId>{72833802-FEF1-4C79-8D5D-14CF1EAF98D9}</a:tableStyleId>
              </a:tblPr>
              <a:tblGrid>
                <a:gridCol w="1800201"/>
                <a:gridCol w="3528391"/>
                <a:gridCol w="2952329"/>
              </a:tblGrid>
              <a:tr h="663668">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1423">
                <a:tc rowSpan="3">
                  <a:txBody>
                    <a:bodyPr/>
                    <a:lstStyle/>
                    <a:p>
                      <a:pPr algn="ctr" fontAlgn="ctr"/>
                      <a:r>
                        <a:rPr lang="es-CO" sz="1400" u="none" strike="noStrike" kern="1200" dirty="0" smtClean="0">
                          <a:effectLst/>
                        </a:rPr>
                        <a:t>7.UNA UNIVERSIDAD CON AMPLIA PROYECCIÓN SOCIAL</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71450" indent="-171450" algn="just">
                        <a:buFont typeface="Arial" panose="020B0604020202020204" pitchFamily="34" charset="0"/>
                        <a:buChar char="•"/>
                      </a:pPr>
                      <a:endParaRPr lang="es-CO" sz="11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Establecer la política de Responsabilidad Social de la Institución.</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Establecer   la  estructura,   organización   y  planeación   que   permita   el desarrollo de la proyección social, tendiente al cumplimiento de la visión y misión institucional mediante la articulación de los procesos  de docencia e investigación.</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Realizar   estudios  regionales   sobre  necesidades   que  contemplen   los alcances de los planes de desarrollo nacional y locales.</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Establecer alianzas con empresas, ONG y entidades del orden nacional e internacional para el desarrollo de proyectos regionales  y comunitarios.</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Consolidar  el trabajo interdisciplinario  entre facultades y seccionales que facilite   la  conformación   de  grupos   y  equipos  especializados   en   el desarrollo de proyectos sociales regionales y la oferta permanente de educación continuada.</a:t>
                      </a:r>
                    </a:p>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14.Organización, infraestructura y fomento de la proyección social para  el desarrollo nacional y regional</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746">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15.Educación continuada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0746">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16.Sistema de egresados e impacto en el medio</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04644771"/>
              </p:ext>
            </p:extLst>
          </p:nvPr>
        </p:nvGraphicFramePr>
        <p:xfrm>
          <a:off x="611560" y="548680"/>
          <a:ext cx="7920880" cy="4824537"/>
        </p:xfrm>
        <a:graphic>
          <a:graphicData uri="http://schemas.openxmlformats.org/drawingml/2006/table">
            <a:tbl>
              <a:tblPr firstRow="1" bandRow="1">
                <a:tableStyleId>{72833802-FEF1-4C79-8D5D-14CF1EAF98D9}</a:tableStyleId>
              </a:tblPr>
              <a:tblGrid>
                <a:gridCol w="2126903"/>
                <a:gridCol w="2933659"/>
                <a:gridCol w="2860318"/>
              </a:tblGrid>
              <a:tr h="805353">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5019">
                <a:tc rowSpan="2">
                  <a:txBody>
                    <a:bodyPr/>
                    <a:lstStyle/>
                    <a:p>
                      <a:pPr algn="ctr" fontAlgn="ctr"/>
                      <a:r>
                        <a:rPr lang="es-CO" sz="1400" u="none" strike="noStrike" dirty="0" smtClean="0">
                          <a:effectLst/>
                        </a:rPr>
                        <a:t>8.UNA UNIVERSIDAD MODERNA PROYECTADA INTERNACIONALMENTE</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Fortalecer  la  inserción  de  la   Universidad  en   la   vida  académica transfronteriza	mediante        estrategias         transversales        de internacionalización en cada una de sus funciones sustantivas.</a:t>
                      </a:r>
                    </a:p>
                    <a:p>
                      <a:pPr marL="0" indent="0" algn="just">
                        <a:buFont typeface="Arial" panose="020B0604020202020204" pitchFamily="34" charset="0"/>
                        <a:buNone/>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Generar las competencias necesarias para que estudiantes y docentes se integren en los contextos y dinámicas internacionales.</a:t>
                      </a:r>
                    </a:p>
                    <a:p>
                      <a:r>
                        <a:rPr lang="es-CO" sz="1800" kern="1200" dirty="0" smtClean="0">
                          <a:solidFill>
                            <a:schemeClr val="tx1"/>
                          </a:solidFill>
                          <a:effectLst/>
                          <a:latin typeface="+mn-lt"/>
                          <a:ea typeface="+mn-ea"/>
                          <a:cs typeface="+mn-cs"/>
                        </a:rPr>
                        <a:t/>
                      </a:r>
                      <a:br>
                        <a:rPr lang="es-CO" sz="1800" kern="1200" dirty="0" smtClean="0">
                          <a:solidFill>
                            <a:schemeClr val="tx1"/>
                          </a:solidFill>
                          <a:effectLst/>
                          <a:latin typeface="+mn-lt"/>
                          <a:ea typeface="+mn-ea"/>
                          <a:cs typeface="+mn-cs"/>
                        </a:rPr>
                      </a:br>
                      <a:endParaRPr lang="es-CO"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17. Fortalecimiento y desarrollo de las relaciones interinstitucionales.</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4165">
                <a:tc vMerge="1">
                  <a:txBody>
                    <a:bodyPr/>
                    <a:lstStyle/>
                    <a:p>
                      <a:pPr algn="ctr" fontAlgn="ctr"/>
                      <a:endParaRPr lang="es-CO" sz="1400" b="0" i="0" u="none" strike="noStrike" dirty="0">
                        <a:solidFill>
                          <a:srgbClr val="000000"/>
                        </a:solidFill>
                        <a:effectLst/>
                        <a:latin typeface="Calibri"/>
                      </a:endParaRPr>
                    </a:p>
                  </a:txBody>
                  <a:tcPr marL="9525" marR="9525" marT="9525" marB="0" anchor="ctr"/>
                </a:tc>
                <a:tc vMerge="1">
                  <a:txBody>
                    <a:bodyPr/>
                    <a:lstStyle/>
                    <a:p>
                      <a:endParaRPr lang="es-CO"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18. Fomento y apoyo a la movilidad y cualificación académica  e investigativa de docentes y estudiantes.</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59713455"/>
              </p:ext>
            </p:extLst>
          </p:nvPr>
        </p:nvGraphicFramePr>
        <p:xfrm>
          <a:off x="971601" y="764704"/>
          <a:ext cx="7344817" cy="3888432"/>
        </p:xfrm>
        <a:graphic>
          <a:graphicData uri="http://schemas.openxmlformats.org/drawingml/2006/table">
            <a:tbl>
              <a:tblPr firstRow="1" bandRow="1">
                <a:tableStyleId>{72833802-FEF1-4C79-8D5D-14CF1EAF98D9}</a:tableStyleId>
              </a:tblPr>
              <a:tblGrid>
                <a:gridCol w="2044433"/>
                <a:gridCol w="2708094"/>
                <a:gridCol w="2592290"/>
              </a:tblGrid>
              <a:tr h="1044020">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412">
                <a:tc>
                  <a:txBody>
                    <a:bodyPr/>
                    <a:lstStyle/>
                    <a:p>
                      <a:pPr algn="ctr" fontAlgn="ctr"/>
                      <a:r>
                        <a:rPr lang="es-CO" sz="1400" u="none" strike="noStrike" dirty="0" smtClean="0">
                          <a:effectLst/>
                        </a:rPr>
                        <a:t>9. UNA UNIVERSIDAD CENTRADA EN LA CULTURA Y EL BIENESTAR UNIVERSITARIO</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fontAlgn="ctr">
                        <a:buFont typeface="Arial" panose="020B0604020202020204" pitchFamily="34" charset="0"/>
                        <a:buNone/>
                      </a:pPr>
                      <a:r>
                        <a:rPr lang="es-CO" sz="1200" kern="1200" dirty="0" smtClean="0">
                          <a:solidFill>
                            <a:schemeClr val="tx1"/>
                          </a:solidFill>
                          <a:effectLst/>
                          <a:latin typeface="+mn-lt"/>
                          <a:ea typeface="+mn-ea"/>
                          <a:cs typeface="+mn-cs"/>
                        </a:rPr>
                        <a:t>Propender por el mejoramiento en la calidad de vida en los miembros de la comunicad universitaria mediante la creación de espacios de participación que permitan fortalecer las dimensiones del ser humano</a:t>
                      </a:r>
                      <a:endParaRPr lang="es-CO" sz="12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19. Expansión y cualificación de servicios y programas de bienestar institucional</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22208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44618840"/>
              </p:ext>
            </p:extLst>
          </p:nvPr>
        </p:nvGraphicFramePr>
        <p:xfrm>
          <a:off x="683568" y="692696"/>
          <a:ext cx="7992889" cy="4104456"/>
        </p:xfrm>
        <a:graphic>
          <a:graphicData uri="http://schemas.openxmlformats.org/drawingml/2006/table">
            <a:tbl>
              <a:tblPr firstRow="1" bandRow="1">
                <a:tableStyleId>{17292A2E-F333-43FB-9621-5CBBE7FDCDCB}</a:tableStyleId>
              </a:tblPr>
              <a:tblGrid>
                <a:gridCol w="2088232"/>
                <a:gridCol w="3024336"/>
                <a:gridCol w="2880321"/>
              </a:tblGrid>
              <a:tr h="885316">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9140">
                <a:tc>
                  <a:txBody>
                    <a:bodyPr/>
                    <a:lstStyle/>
                    <a:p>
                      <a:pPr algn="ctr" fontAlgn="ctr"/>
                      <a:r>
                        <a:rPr lang="es-CO" sz="1400" u="none" strike="noStrike" dirty="0" smtClean="0">
                          <a:effectLst/>
                        </a:rPr>
                        <a:t>10.  SISTEMA DE INFORMACIÓN GERENCIAL (</a:t>
                      </a:r>
                      <a:r>
                        <a:rPr lang="es-CO" sz="1400" u="none" strike="noStrike" baseline="0" dirty="0" smtClean="0">
                          <a:effectLst/>
                        </a:rPr>
                        <a:t>SIIG)</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O" sz="1400" kern="1200" dirty="0" smtClean="0">
                          <a:solidFill>
                            <a:schemeClr val="tx1"/>
                          </a:solidFill>
                          <a:effectLst/>
                          <a:latin typeface="+mn-lt"/>
                          <a:ea typeface="+mn-ea"/>
                          <a:cs typeface="+mn-cs"/>
                        </a:rPr>
                        <a:t>Implementar el Sistema Integral Gerencial de Información Nacional</a:t>
                      </a:r>
                    </a:p>
                    <a:p>
                      <a:pPr algn="just"/>
                      <a:r>
                        <a:rPr lang="es-CO" sz="1400" kern="1200" dirty="0" smtClean="0">
                          <a:solidFill>
                            <a:schemeClr val="tx1"/>
                          </a:solidFill>
                          <a:effectLst/>
                          <a:latin typeface="+mn-lt"/>
                          <a:ea typeface="+mn-ea"/>
                          <a:cs typeface="+mn-cs"/>
                        </a:rPr>
                        <a:t>-SIGIN-  que permita la integración y tratamiento de los datos y su transformación en información que apoye los procesos estratégicos para la toma de decisiones en la Universidad.</a:t>
                      </a:r>
                    </a:p>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u="none" strike="noStrike" dirty="0" smtClean="0">
                          <a:effectLst/>
                        </a:rPr>
                        <a:t>Proyecto 20: SIIG</a:t>
                      </a:r>
                      <a:endParaRPr lang="es-CO" sz="1400" b="0" i="0" u="none" strike="noStrike" dirty="0" smtClean="0">
                        <a:solidFill>
                          <a:srgbClr val="000000"/>
                        </a:solidFill>
                        <a:effectLst/>
                        <a:latin typeface="Calibri"/>
                      </a:endParaRPr>
                    </a:p>
                    <a:p>
                      <a:pPr algn="ctr" fontAlgn="ctr"/>
                      <a:endParaRPr lang="es-CO" sz="140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28095697"/>
              </p:ext>
            </p:extLst>
          </p:nvPr>
        </p:nvGraphicFramePr>
        <p:xfrm>
          <a:off x="323528" y="548680"/>
          <a:ext cx="8280920" cy="4896544"/>
        </p:xfrm>
        <a:graphic>
          <a:graphicData uri="http://schemas.openxmlformats.org/drawingml/2006/table">
            <a:tbl>
              <a:tblPr firstRow="1" bandRow="1">
                <a:tableStyleId>{17292A2E-F333-43FB-9621-5CBBE7FDCDCB}</a:tableStyleId>
              </a:tblPr>
              <a:tblGrid>
                <a:gridCol w="1684255"/>
                <a:gridCol w="3500321"/>
                <a:gridCol w="3096344"/>
              </a:tblGrid>
              <a:tr h="596902">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3298">
                <a:tc rowSpan="3">
                  <a:txBody>
                    <a:bodyPr/>
                    <a:lstStyle/>
                    <a:p>
                      <a:pPr algn="ctr" fontAlgn="ctr"/>
                      <a:r>
                        <a:rPr lang="es-CO" sz="1400" u="none" strike="noStrike" dirty="0" smtClean="0">
                          <a:effectLst/>
                        </a:rPr>
                        <a:t>11.  SISTEMAS INTEGRADOS DE GESTIÓN</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Garantizar  que los  procesos  académicos  y  administrativos cumplan</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estándares de gestión</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avalados por</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normas</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nacionales e internacionales.</a:t>
                      </a:r>
                    </a:p>
                    <a:p>
                      <a:pPr marL="171450" indent="-171450" algn="just">
                        <a:buFont typeface="Arial" panose="020B0604020202020204" pitchFamily="34" charset="0"/>
                        <a:buChar char="•"/>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Optimizar el uso de los recursos en el cumplimiento de los objetivos y metas institucionales relacionados con las áreas administrativas, financieras y de tecnología.</a:t>
                      </a:r>
                    </a:p>
                    <a:p>
                      <a:pPr marL="171450" indent="-171450" algn="just">
                        <a:buFont typeface="Arial" panose="020B0604020202020204" pitchFamily="34" charset="0"/>
                        <a:buChar char="•"/>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Adoptar las mejores prácticas empresariales coherentes a la misión y</a:t>
                      </a: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filosofía institucional.</a:t>
                      </a:r>
                    </a:p>
                    <a:p>
                      <a:pPr marL="171450" indent="-171450" algn="just">
                        <a:buFont typeface="Arial" panose="020B0604020202020204" pitchFamily="34" charset="0"/>
                        <a:buChar char="•"/>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Satisfacer las expectativas y necesidades de la comunidad Unilibrista mediante procesos eficientes.</a:t>
                      </a:r>
                    </a:p>
                    <a:p>
                      <a:endParaRPr lang="es-CO"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solidFill>
                            <a:schemeClr val="dk1"/>
                          </a:solidFill>
                          <a:effectLst/>
                          <a:latin typeface="+mn-lt"/>
                          <a:ea typeface="+mn-ea"/>
                          <a:cs typeface="+mn-cs"/>
                        </a:rPr>
                        <a:t>21. Ampliación del alcance del Sistema de gestión de </a:t>
                      </a:r>
                      <a:r>
                        <a:rPr lang="es-CO" sz="1400" u="none" strike="noStrike" kern="1200" dirty="0" err="1" smtClean="0">
                          <a:solidFill>
                            <a:schemeClr val="dk1"/>
                          </a:solidFill>
                          <a:effectLst/>
                          <a:latin typeface="+mn-lt"/>
                          <a:ea typeface="+mn-ea"/>
                          <a:cs typeface="+mn-cs"/>
                        </a:rPr>
                        <a:t>Cailidad</a:t>
                      </a:r>
                      <a:r>
                        <a:rPr lang="es-CO" sz="1400" u="none" strike="noStrike" kern="1200" dirty="0" smtClean="0">
                          <a:solidFill>
                            <a:schemeClr val="dk1"/>
                          </a:solidFill>
                          <a:effectLst/>
                          <a:latin typeface="+mn-lt"/>
                          <a:ea typeface="+mn-ea"/>
                          <a:cs typeface="+mn-cs"/>
                        </a:rPr>
                        <a:t> </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0708">
                <a:tc vMerge="1">
                  <a:txBody>
                    <a:bodyPr/>
                    <a:lstStyle/>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22: La Universidad orientada al servicio de la comunidad Unilibrista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5636">
                <a:tc vMerge="1">
                  <a:txBody>
                    <a:bodyPr/>
                    <a:lstStyle/>
                    <a:p>
                      <a:pPr algn="ctr" fontAlgn="ctr"/>
                      <a:endParaRPr lang="es-CO" sz="1400" b="0" i="0" u="none" strike="noStrike" dirty="0">
                        <a:solidFill>
                          <a:srgbClr val="000000"/>
                        </a:solidFill>
                        <a:effectLst/>
                        <a:latin typeface="Calibri"/>
                      </a:endParaRPr>
                    </a:p>
                  </a:txBody>
                  <a:tcPr marL="9525" marR="9525" marT="9525" marB="0" anchor="ctr"/>
                </a:tc>
                <a:tc vMerge="1">
                  <a:txBody>
                    <a:bodyPr/>
                    <a:lstStyle/>
                    <a:p>
                      <a:endParaRPr lang="es-CO"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23: Sistema Integrado de Gestión </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768285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5428328"/>
              </p:ext>
            </p:extLst>
          </p:nvPr>
        </p:nvGraphicFramePr>
        <p:xfrm>
          <a:off x="683568" y="908720"/>
          <a:ext cx="7848872" cy="4248472"/>
        </p:xfrm>
        <a:graphic>
          <a:graphicData uri="http://schemas.openxmlformats.org/drawingml/2006/table">
            <a:tbl>
              <a:tblPr firstRow="1" bandRow="1">
                <a:tableStyleId>{17292A2E-F333-43FB-9621-5CBBE7FDCDCB}</a:tableStyleId>
              </a:tblPr>
              <a:tblGrid>
                <a:gridCol w="1962217"/>
                <a:gridCol w="2543616"/>
                <a:gridCol w="3343039"/>
              </a:tblGrid>
              <a:tr h="613309">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18274">
                <a:tc rowSpan="2">
                  <a:txBody>
                    <a:bodyPr/>
                    <a:lstStyle/>
                    <a:p>
                      <a:pPr algn="ctr" fontAlgn="ctr"/>
                      <a:r>
                        <a:rPr lang="es-CO" sz="1400" u="none" strike="noStrike" dirty="0" smtClean="0">
                          <a:effectLst/>
                        </a:rPr>
                        <a:t>12.  FORTALECIMIENTO ORGANIZACIONAL</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fontAlgn="ctr"/>
                      <a:r>
                        <a:rPr lang="es-CO" sz="1400" kern="1200" dirty="0" smtClean="0">
                          <a:solidFill>
                            <a:schemeClr val="tx1"/>
                          </a:solidFill>
                          <a:effectLst/>
                          <a:latin typeface="+mn-lt"/>
                          <a:ea typeface="+mn-ea"/>
                          <a:cs typeface="+mn-cs"/>
                        </a:rPr>
                        <a:t>Fortalecer la estructura organizacional,  las competencias del personal,  el  liderazgo  de  los  dirigentes  universitarios   y  la  capacidad financiera  como  factores  críticos  de  éxito  para  el  cumplimiento  de  los objetivos estratégicos</a:t>
                      </a:r>
                      <a:r>
                        <a:rPr lang="es-CO" sz="1800" kern="1200" dirty="0" smtClean="0">
                          <a:solidFill>
                            <a:schemeClr val="tx1"/>
                          </a:solidFill>
                          <a:effectLst/>
                          <a:latin typeface="+mn-lt"/>
                          <a:ea typeface="+mn-ea"/>
                          <a:cs typeface="+mn-cs"/>
                        </a:rPr>
                        <a:t>.</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24: Organización y Gestión </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6889">
                <a:tc vMerge="1">
                  <a:txBody>
                    <a:bodyPr/>
                    <a:lstStyle/>
                    <a:p>
                      <a:endParaRPr lang="es-CO"/>
                    </a:p>
                  </a:txBody>
                  <a:tcPr/>
                </a:tc>
                <a:tc vMerge="1">
                  <a:txBody>
                    <a:bodyPr/>
                    <a:lstStyle/>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25: Fuentes de financiación y estrategias de fortalecimiento y control financiero</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41304094"/>
              </p:ext>
            </p:extLst>
          </p:nvPr>
        </p:nvGraphicFramePr>
        <p:xfrm>
          <a:off x="611188" y="836612"/>
          <a:ext cx="7776864" cy="4467006"/>
        </p:xfrm>
        <a:graphic>
          <a:graphicData uri="http://schemas.openxmlformats.org/drawingml/2006/table">
            <a:tbl>
              <a:tblPr firstRow="1" bandRow="1">
                <a:tableStyleId>{17292A2E-F333-43FB-9621-5CBBE7FDCDCB}</a:tableStyleId>
              </a:tblPr>
              <a:tblGrid>
                <a:gridCol w="1728564"/>
                <a:gridCol w="3168352"/>
                <a:gridCol w="2879948"/>
              </a:tblGrid>
              <a:tr h="802605">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Objetivo del Proyecto</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1791">
                <a:tc rowSpan="2">
                  <a:txBody>
                    <a:bodyPr/>
                    <a:lstStyle/>
                    <a:p>
                      <a:pPr algn="ctr" fontAlgn="ctr"/>
                      <a:r>
                        <a:rPr lang="es-CO" sz="1400" u="none" strike="noStrike" dirty="0" smtClean="0">
                          <a:effectLst/>
                        </a:rPr>
                        <a:t>13.  GESTIÓN DEL CAMPUS</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indent="-285750" algn="just">
                        <a:buFont typeface="Arial" panose="020B0604020202020204" pitchFamily="34" charset="0"/>
                        <a:buChar char="•"/>
                      </a:pPr>
                      <a:r>
                        <a:rPr lang="es-CO" sz="1200" kern="1200" dirty="0" smtClean="0">
                          <a:solidFill>
                            <a:schemeClr val="tx1"/>
                          </a:solidFill>
                          <a:effectLst/>
                          <a:latin typeface="+mn-lt"/>
                          <a:ea typeface="+mn-ea"/>
                          <a:cs typeface="+mn-cs"/>
                        </a:rPr>
                        <a:t>Garantizar  los  recursos  físicos  y  tecnológicos  adecuados  de  forma</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eficiente y oportuna, para el desarrollo de las actividades propias de la Universidad.</a:t>
                      </a:r>
                    </a:p>
                    <a:p>
                      <a:pPr algn="just"/>
                      <a:endParaRPr lang="es-CO" sz="1200" kern="1200" dirty="0" smtClean="0">
                        <a:solidFill>
                          <a:schemeClr val="tx1"/>
                        </a:solidFill>
                        <a:effectLst/>
                        <a:latin typeface="+mn-lt"/>
                        <a:ea typeface="+mn-ea"/>
                        <a:cs typeface="+mn-cs"/>
                      </a:endParaRPr>
                    </a:p>
                    <a:p>
                      <a:pPr marL="285750" indent="-285750" algn="just">
                        <a:buFont typeface="Arial" panose="020B0604020202020204" pitchFamily="34" charset="0"/>
                        <a:buChar char="•"/>
                      </a:pPr>
                      <a:r>
                        <a:rPr lang="es-CO" sz="1200" kern="1200" dirty="0" smtClean="0">
                          <a:solidFill>
                            <a:schemeClr val="tx1"/>
                          </a:solidFill>
                          <a:effectLst/>
                          <a:latin typeface="+mn-lt"/>
                          <a:ea typeface="+mn-ea"/>
                          <a:cs typeface="+mn-cs"/>
                        </a:rPr>
                        <a:t>Lograr una administración eficiente de los recursos tecnológicos como soporte fundamental de los procesos académicos y administrativos.</a:t>
                      </a:r>
                    </a:p>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26: Desarrollo de la infraestructura</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610">
                <a:tc vMerge="1">
                  <a:txBody>
                    <a:bodyPr/>
                    <a:lstStyle/>
                    <a:p>
                      <a:endParaRPr lang="es-CO"/>
                    </a:p>
                  </a:txBody>
                  <a:tcPr/>
                </a:tc>
                <a:tc vMerge="1">
                  <a:txBody>
                    <a:bodyPr/>
                    <a:lstStyle/>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27. Gestión de TIC</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86392179"/>
              </p:ext>
            </p:extLst>
          </p:nvPr>
        </p:nvGraphicFramePr>
        <p:xfrm>
          <a:off x="611188" y="836612"/>
          <a:ext cx="7921252" cy="3672507"/>
        </p:xfrm>
        <a:graphic>
          <a:graphicData uri="http://schemas.openxmlformats.org/drawingml/2006/table">
            <a:tbl>
              <a:tblPr firstRow="1" bandRow="1">
                <a:tableStyleId>{17292A2E-F333-43FB-9621-5CBBE7FDCDCB}</a:tableStyleId>
              </a:tblPr>
              <a:tblGrid>
                <a:gridCol w="1944215"/>
                <a:gridCol w="2880693"/>
                <a:gridCol w="3096344"/>
              </a:tblGrid>
              <a:tr h="773160">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9347">
                <a:tc>
                  <a:txBody>
                    <a:bodyPr/>
                    <a:lstStyle/>
                    <a:p>
                      <a:pPr algn="ctr" fontAlgn="ctr"/>
                      <a:r>
                        <a:rPr lang="es-CO" sz="1400" u="none" strike="noStrike" dirty="0" smtClean="0">
                          <a:effectLst/>
                        </a:rPr>
                        <a:t>14.  POSICIONAMIENTO Y COMUNICACIONES</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Realizar  las   acciones  de   mercadeo  tendientes   a   lograr  la asociación de la imagen corporativa de la Universidad, con su nombre para generar una recordación de marca.</a:t>
                      </a:r>
                    </a:p>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Proyecto 28: Mercadeo e imagen corporativa</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42876" y="188640"/>
            <a:ext cx="8786812" cy="58606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dirty="0">
                <a:solidFill>
                  <a:schemeClr val="tx1"/>
                </a:solidFill>
              </a:rPr>
              <a:t>El Plan Integral de Desarrollo </a:t>
            </a:r>
            <a:r>
              <a:rPr lang="es-ES" dirty="0" smtClean="0">
                <a:solidFill>
                  <a:schemeClr val="tx1"/>
                </a:solidFill>
              </a:rPr>
              <a:t>Institucional como </a:t>
            </a:r>
            <a:r>
              <a:rPr lang="es-ES" dirty="0">
                <a:solidFill>
                  <a:schemeClr val="tx1"/>
                </a:solidFill>
              </a:rPr>
              <a:t>Elemento de </a:t>
            </a:r>
            <a:r>
              <a:rPr lang="es-ES" dirty="0" smtClean="0">
                <a:solidFill>
                  <a:schemeClr val="tx1"/>
                </a:solidFill>
              </a:rPr>
              <a:t>Gestión</a:t>
            </a:r>
            <a:endParaRPr lang="es-ES" dirty="0">
              <a:solidFill>
                <a:schemeClr val="tx1"/>
              </a:solidFill>
            </a:endParaRPr>
          </a:p>
        </p:txBody>
      </p:sp>
      <p:sp>
        <p:nvSpPr>
          <p:cNvPr id="96260" name="Rectangle 4"/>
          <p:cNvSpPr>
            <a:spLocks noChangeArrowheads="1"/>
          </p:cNvSpPr>
          <p:nvPr/>
        </p:nvSpPr>
        <p:spPr bwMode="auto">
          <a:xfrm>
            <a:off x="142875" y="250825"/>
            <a:ext cx="7715250" cy="523875"/>
          </a:xfrm>
          <a:prstGeom prst="rect">
            <a:avLst/>
          </a:prstGeom>
          <a:noFill/>
          <a:ln w="9525">
            <a:noFill/>
            <a:miter lim="800000"/>
            <a:headEnd/>
            <a:tailEnd/>
          </a:ln>
        </p:spPr>
        <p:txBody>
          <a:bodyPr>
            <a:spAutoFit/>
          </a:bodyPr>
          <a:lstStyle/>
          <a:p>
            <a:pPr algn="ctr">
              <a:defRPr/>
            </a:pPr>
            <a:endParaRPr kumimoji="1" lang="es-ES" sz="2800" b="1" dirty="0">
              <a:solidFill>
                <a:srgbClr val="C00000"/>
              </a:solidFill>
              <a:effectLst>
                <a:outerShdw blurRad="38100" dist="38100" dir="2700000" algn="tl">
                  <a:srgbClr val="C0C0C0"/>
                </a:outerShdw>
              </a:effectLst>
              <a:latin typeface="Bookman Old Style" pitchFamily="18" charset="0"/>
              <a:ea typeface="+mn-ea"/>
            </a:endParaRPr>
          </a:p>
        </p:txBody>
      </p:sp>
      <p:sp>
        <p:nvSpPr>
          <p:cNvPr id="4100" name="Rectangle 17"/>
          <p:cNvSpPr>
            <a:spLocks noChangeArrowheads="1"/>
          </p:cNvSpPr>
          <p:nvPr/>
        </p:nvSpPr>
        <p:spPr bwMode="auto">
          <a:xfrm>
            <a:off x="466725" y="1928813"/>
            <a:ext cx="8462963" cy="3540125"/>
          </a:xfrm>
          <a:prstGeom prst="rect">
            <a:avLst/>
          </a:prstGeom>
          <a:noFill/>
          <a:ln w="9525">
            <a:noFill/>
            <a:miter lim="800000"/>
            <a:headEnd/>
            <a:tailEnd/>
          </a:ln>
        </p:spPr>
        <p:txBody>
          <a:bodyPr>
            <a:spAutoFit/>
          </a:bodyPr>
          <a:lstStyle/>
          <a:p>
            <a:endParaRPr kumimoji="1" lang="es-CO" altLang="es-CO" sz="4000" b="1">
              <a:solidFill>
                <a:srgbClr val="FF0000"/>
              </a:solidFill>
              <a:latin typeface="Lucida Sans" pitchFamily="34" charset="0"/>
            </a:endParaRPr>
          </a:p>
          <a:p>
            <a:r>
              <a:rPr kumimoji="1" lang="es-CO" altLang="es-CO" sz="3600" b="1">
                <a:solidFill>
                  <a:srgbClr val="000000"/>
                </a:solidFill>
                <a:latin typeface="Bookman Old Style" pitchFamily="18" charset="0"/>
              </a:rPr>
              <a:t> </a:t>
            </a:r>
            <a:r>
              <a:rPr kumimoji="1" lang="es-CO" altLang="es-CO" sz="3600" b="1">
                <a:solidFill>
                  <a:srgbClr val="FFFF00"/>
                </a:solidFill>
                <a:latin typeface="Bookman Old Style" pitchFamily="18" charset="0"/>
              </a:rPr>
              <a:t>      </a:t>
            </a:r>
          </a:p>
          <a:p>
            <a:endParaRPr kumimoji="1" lang="es-CO" altLang="es-CO" sz="3600">
              <a:solidFill>
                <a:srgbClr val="99FF33"/>
              </a:solidFill>
              <a:latin typeface="Bookman Old Style" pitchFamily="18" charset="0"/>
            </a:endParaRPr>
          </a:p>
          <a:p>
            <a:endParaRPr kumimoji="1" lang="es-CO" altLang="es-CO" sz="2800" b="1">
              <a:solidFill>
                <a:srgbClr val="000000"/>
              </a:solidFill>
              <a:latin typeface="Bookman Old Style" pitchFamily="18" charset="0"/>
            </a:endParaRPr>
          </a:p>
          <a:p>
            <a:endParaRPr kumimoji="1" lang="es-CO" altLang="es-CO" sz="2800" b="1">
              <a:solidFill>
                <a:srgbClr val="C00000"/>
              </a:solidFill>
              <a:latin typeface="Bookman Old Style" pitchFamily="18" charset="0"/>
            </a:endParaRPr>
          </a:p>
          <a:p>
            <a:endParaRPr kumimoji="1" lang="es-CO" altLang="es-CO" sz="2800" b="1">
              <a:solidFill>
                <a:srgbClr val="C00000"/>
              </a:solidFill>
              <a:latin typeface="Bookman Old Style" pitchFamily="18" charset="0"/>
            </a:endParaRPr>
          </a:p>
          <a:p>
            <a:endParaRPr kumimoji="1" lang="es-CO" altLang="es-CO" sz="2800" b="1">
              <a:solidFill>
                <a:srgbClr val="C00000"/>
              </a:solidFill>
              <a:latin typeface="Bookman Old Style" pitchFamily="18" charset="0"/>
            </a:endParaRPr>
          </a:p>
        </p:txBody>
      </p:sp>
      <p:graphicFrame>
        <p:nvGraphicFramePr>
          <p:cNvPr id="2" name="Diagrama 1"/>
          <p:cNvGraphicFramePr/>
          <p:nvPr>
            <p:extLst>
              <p:ext uri="{D42A27DB-BD31-4B8C-83A1-F6EECF244321}">
                <p14:modId xmlns:p14="http://schemas.microsoft.com/office/powerpoint/2010/main" val="1985550667"/>
              </p:ext>
            </p:extLst>
          </p:nvPr>
        </p:nvGraphicFramePr>
        <p:xfrm>
          <a:off x="-857288" y="908720"/>
          <a:ext cx="108012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0" y="1916832"/>
            <a:ext cx="21957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1899320" y="2348880"/>
            <a:ext cx="2312640" cy="2448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4000500" y="2708920"/>
            <a:ext cx="2227684" cy="2520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6228184" y="3212976"/>
            <a:ext cx="2088232"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3" name="Diagrama 1"/>
          <p:cNvGraphicFramePr/>
          <p:nvPr>
            <p:extLst>
              <p:ext uri="{D42A27DB-BD31-4B8C-83A1-F6EECF244321}">
                <p14:modId xmlns:p14="http://schemas.microsoft.com/office/powerpoint/2010/main" val="474838917"/>
              </p:ext>
            </p:extLst>
          </p:nvPr>
        </p:nvGraphicFramePr>
        <p:xfrm>
          <a:off x="-900608" y="908720"/>
          <a:ext cx="10873208"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Graphic spid="1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539552" y="404664"/>
            <a:ext cx="4714875" cy="714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smtClean="0">
                <a:solidFill>
                  <a:schemeClr val="tx1"/>
                </a:solidFill>
              </a:rPr>
              <a:t>OPERACIONALIZACIÓN DEL  PIDI</a:t>
            </a:r>
            <a:endParaRPr lang="es-ES" sz="2000" dirty="0">
              <a:solidFill>
                <a:schemeClr val="tx1"/>
              </a:solidFill>
            </a:endParaRPr>
          </a:p>
        </p:txBody>
      </p:sp>
      <p:graphicFrame>
        <p:nvGraphicFramePr>
          <p:cNvPr id="2" name="1 Diagrama"/>
          <p:cNvGraphicFramePr/>
          <p:nvPr>
            <p:extLst>
              <p:ext uri="{D42A27DB-BD31-4B8C-83A1-F6EECF244321}">
                <p14:modId xmlns:p14="http://schemas.microsoft.com/office/powerpoint/2010/main" val="1708821676"/>
              </p:ext>
            </p:extLst>
          </p:nvPr>
        </p:nvGraphicFramePr>
        <p:xfrm>
          <a:off x="251521" y="836712"/>
          <a:ext cx="57606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Llamada de flecha hacia arriba"/>
          <p:cNvSpPr/>
          <p:nvPr/>
        </p:nvSpPr>
        <p:spPr>
          <a:xfrm>
            <a:off x="179512" y="4797152"/>
            <a:ext cx="3888432" cy="524519"/>
          </a:xfrm>
          <a:prstGeom prst="up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dirty="0" smtClean="0"/>
              <a:t>Comité Técnico</a:t>
            </a:r>
            <a:endParaRPr lang="es-CO" dirty="0"/>
          </a:p>
        </p:txBody>
      </p:sp>
      <p:sp>
        <p:nvSpPr>
          <p:cNvPr id="10" name="9 Llamada de flecha hacia arriba"/>
          <p:cNvSpPr/>
          <p:nvPr/>
        </p:nvSpPr>
        <p:spPr>
          <a:xfrm>
            <a:off x="4211960" y="4797152"/>
            <a:ext cx="4608512" cy="524519"/>
          </a:xfrm>
          <a:prstGeom prst="up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dirty="0" smtClean="0"/>
              <a:t>Comité de Seguimiento</a:t>
            </a:r>
            <a:endParaRPr lang="es-CO" dirty="0"/>
          </a:p>
        </p:txBody>
      </p:sp>
      <p:graphicFrame>
        <p:nvGraphicFramePr>
          <p:cNvPr id="6" name="5 Diagrama"/>
          <p:cNvGraphicFramePr/>
          <p:nvPr>
            <p:extLst>
              <p:ext uri="{D42A27DB-BD31-4B8C-83A1-F6EECF244321}">
                <p14:modId xmlns:p14="http://schemas.microsoft.com/office/powerpoint/2010/main" val="2665430073"/>
              </p:ext>
            </p:extLst>
          </p:nvPr>
        </p:nvGraphicFramePr>
        <p:xfrm>
          <a:off x="5988496" y="476672"/>
          <a:ext cx="297599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0089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10" grpId="0" animBg="1"/>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467545" y="332656"/>
            <a:ext cx="3456384" cy="714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smtClean="0">
                <a:solidFill>
                  <a:schemeClr val="tx1"/>
                </a:solidFill>
              </a:rPr>
              <a:t>Seguimiento del PIDI</a:t>
            </a:r>
            <a:endParaRPr lang="es-ES" sz="2000" dirty="0">
              <a:solidFill>
                <a:schemeClr val="tx1"/>
              </a:solidFill>
            </a:endParaRPr>
          </a:p>
        </p:txBody>
      </p:sp>
      <p:graphicFrame>
        <p:nvGraphicFramePr>
          <p:cNvPr id="9" name="4 Marcador de contenido"/>
          <p:cNvGraphicFramePr>
            <a:graphicFrameLocks/>
          </p:cNvGraphicFramePr>
          <p:nvPr>
            <p:extLst>
              <p:ext uri="{D42A27DB-BD31-4B8C-83A1-F6EECF244321}">
                <p14:modId xmlns:p14="http://schemas.microsoft.com/office/powerpoint/2010/main" val="462376966"/>
              </p:ext>
            </p:extLst>
          </p:nvPr>
        </p:nvGraphicFramePr>
        <p:xfrm>
          <a:off x="-972616" y="332656"/>
          <a:ext cx="10945216" cy="510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2 Grupo"/>
          <p:cNvGrpSpPr/>
          <p:nvPr/>
        </p:nvGrpSpPr>
        <p:grpSpPr>
          <a:xfrm>
            <a:off x="1810725" y="4725144"/>
            <a:ext cx="4538919" cy="728286"/>
            <a:chOff x="251520" y="-1576602"/>
            <a:chExt cx="6500858" cy="973153"/>
          </a:xfrm>
        </p:grpSpPr>
        <p:sp>
          <p:nvSpPr>
            <p:cNvPr id="22" name="21 Flecha curvada hacia arriba"/>
            <p:cNvSpPr/>
            <p:nvPr/>
          </p:nvSpPr>
          <p:spPr>
            <a:xfrm rot="10800000" flipV="1">
              <a:off x="251520" y="-1357753"/>
              <a:ext cx="6500858" cy="754304"/>
            </a:xfrm>
            <a:prstGeom prst="curved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solidFill>
                  <a:schemeClr val="tx1"/>
                </a:solidFill>
              </a:endParaRPr>
            </a:p>
          </p:txBody>
        </p:sp>
        <p:sp>
          <p:nvSpPr>
            <p:cNvPr id="23" name="22 Rectángulo"/>
            <p:cNvSpPr/>
            <p:nvPr/>
          </p:nvSpPr>
          <p:spPr>
            <a:xfrm>
              <a:off x="823024" y="-1576602"/>
              <a:ext cx="5286412" cy="642942"/>
            </a:xfrm>
            <a:prstGeom prst="rect">
              <a:avLst/>
            </a:prstGeom>
            <a:noFill/>
          </p:spPr>
          <p:txBody>
            <a:bodyPr wrap="square" lIns="91440" tIns="45720" rIns="91440" bIns="45720">
              <a:prstTxWarp prst="textArchDown">
                <a:avLst/>
              </a:prstTxWarp>
              <a:spAutoFit/>
            </a:bodyPr>
            <a:lstStyle/>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PROCESO TRIMESTRAL</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graphicFrame>
        <p:nvGraphicFramePr>
          <p:cNvPr id="6" name="5 Diagrama"/>
          <p:cNvGraphicFramePr/>
          <p:nvPr>
            <p:extLst>
              <p:ext uri="{D42A27DB-BD31-4B8C-83A1-F6EECF244321}">
                <p14:modId xmlns:p14="http://schemas.microsoft.com/office/powerpoint/2010/main" val="3864227461"/>
              </p:ext>
            </p:extLst>
          </p:nvPr>
        </p:nvGraphicFramePr>
        <p:xfrm>
          <a:off x="4637274" y="2420888"/>
          <a:ext cx="4183198" cy="30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1 Rectángulo"/>
          <p:cNvSpPr/>
          <p:nvPr/>
        </p:nvSpPr>
        <p:spPr>
          <a:xfrm>
            <a:off x="221634" y="4819441"/>
            <a:ext cx="1331640" cy="461665"/>
          </a:xfrm>
          <a:prstGeom prst="rect">
            <a:avLst/>
          </a:prstGeom>
          <a:ln>
            <a:solidFill>
              <a:schemeClr val="tx1"/>
            </a:solidFill>
          </a:ln>
        </p:spPr>
        <p:txBody>
          <a:bodyPr wrap="square">
            <a:spAutoFit/>
          </a:bodyPr>
          <a:lstStyle/>
          <a:p>
            <a:pPr lvl="0" algn="ctr"/>
            <a:r>
              <a:rPr lang="es-ES" sz="1200" b="1" dirty="0" smtClean="0"/>
              <a:t>Fecha </a:t>
            </a:r>
            <a:r>
              <a:rPr lang="es-ES" sz="1200" b="1" dirty="0"/>
              <a:t>de Corte Trimestral</a:t>
            </a:r>
            <a:endParaRPr lang="es-CO" sz="1200" b="1" dirty="0"/>
          </a:p>
        </p:txBody>
      </p:sp>
      <p:sp>
        <p:nvSpPr>
          <p:cNvPr id="8" name="7 Rectángulo"/>
          <p:cNvSpPr/>
          <p:nvPr/>
        </p:nvSpPr>
        <p:spPr>
          <a:xfrm>
            <a:off x="7596336" y="2206605"/>
            <a:ext cx="1331640" cy="646331"/>
          </a:xfrm>
          <a:prstGeom prst="rect">
            <a:avLst/>
          </a:prstGeom>
          <a:ln>
            <a:solidFill>
              <a:schemeClr val="tx1"/>
            </a:solidFill>
          </a:ln>
        </p:spPr>
        <p:txBody>
          <a:bodyPr wrap="square">
            <a:spAutoFit/>
          </a:bodyPr>
          <a:lstStyle/>
          <a:p>
            <a:pPr lvl="0" algn="ctr"/>
            <a:r>
              <a:rPr lang="es-ES" sz="1200" b="1" dirty="0" smtClean="0"/>
              <a:t>Presentación a Consejo Directivo</a:t>
            </a:r>
            <a:endParaRPr lang="es-CO" sz="1200" b="1" dirty="0"/>
          </a:p>
        </p:txBody>
      </p:sp>
    </p:spTree>
    <p:extLst>
      <p:ext uri="{BB962C8B-B14F-4D97-AF65-F5344CB8AC3E}">
        <p14:creationId xmlns:p14="http://schemas.microsoft.com/office/powerpoint/2010/main" val="1077350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6" grpId="0">
        <p:bldAsOne/>
      </p:bldGraphic>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69658645"/>
              </p:ext>
            </p:extLst>
          </p:nvPr>
        </p:nvGraphicFramePr>
        <p:xfrm>
          <a:off x="2987824" y="260648"/>
          <a:ext cx="446449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424013976"/>
              </p:ext>
            </p:extLst>
          </p:nvPr>
        </p:nvGraphicFramePr>
        <p:xfrm>
          <a:off x="971600" y="1412776"/>
          <a:ext cx="4464496"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1 Diagrama"/>
          <p:cNvGraphicFramePr/>
          <p:nvPr>
            <p:extLst>
              <p:ext uri="{D42A27DB-BD31-4B8C-83A1-F6EECF244321}">
                <p14:modId xmlns:p14="http://schemas.microsoft.com/office/powerpoint/2010/main" val="1699605974"/>
              </p:ext>
            </p:extLst>
          </p:nvPr>
        </p:nvGraphicFramePr>
        <p:xfrm>
          <a:off x="2987824" y="2492896"/>
          <a:ext cx="4464496" cy="30243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4 Proceso alternativo"/>
          <p:cNvSpPr/>
          <p:nvPr/>
        </p:nvSpPr>
        <p:spPr>
          <a:xfrm>
            <a:off x="347688" y="410368"/>
            <a:ext cx="2448272" cy="714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smtClean="0">
                <a:solidFill>
                  <a:schemeClr val="tx1"/>
                </a:solidFill>
              </a:rPr>
              <a:t>Gestión por Proyectos Macro</a:t>
            </a:r>
            <a:endParaRPr lang="es-ES" sz="2000" dirty="0">
              <a:solidFill>
                <a:schemeClr val="tx1"/>
              </a:solidFill>
            </a:endParaRPr>
          </a:p>
        </p:txBody>
      </p:sp>
    </p:spTree>
    <p:extLst>
      <p:ext uri="{BB962C8B-B14F-4D97-AF65-F5344CB8AC3E}">
        <p14:creationId xmlns:p14="http://schemas.microsoft.com/office/powerpoint/2010/main" val="213763020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nector recto 5"/>
          <p:cNvSpPr/>
          <p:nvPr/>
        </p:nvSpPr>
        <p:spPr>
          <a:xfrm rot="5400000">
            <a:off x="7056438" y="3009900"/>
            <a:ext cx="393700" cy="660400"/>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2" name="Conector recto 5"/>
          <p:cNvSpPr/>
          <p:nvPr/>
        </p:nvSpPr>
        <p:spPr>
          <a:xfrm rot="5400000">
            <a:off x="7049294" y="3615532"/>
            <a:ext cx="393700" cy="658812"/>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3" name="Conector recto 5"/>
          <p:cNvSpPr/>
          <p:nvPr/>
        </p:nvSpPr>
        <p:spPr>
          <a:xfrm rot="5400000">
            <a:off x="7048500" y="4192588"/>
            <a:ext cx="395288" cy="658812"/>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5" name="Conector recto 5"/>
          <p:cNvSpPr/>
          <p:nvPr/>
        </p:nvSpPr>
        <p:spPr>
          <a:xfrm>
            <a:off x="6570663" y="3327400"/>
            <a:ext cx="74612" cy="263525"/>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6" name="Conector recto 5"/>
          <p:cNvSpPr/>
          <p:nvPr/>
        </p:nvSpPr>
        <p:spPr>
          <a:xfrm>
            <a:off x="6588125" y="4010025"/>
            <a:ext cx="74613" cy="263525"/>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7" name="Conector recto 5"/>
          <p:cNvSpPr/>
          <p:nvPr/>
        </p:nvSpPr>
        <p:spPr>
          <a:xfrm>
            <a:off x="5035550" y="3962400"/>
            <a:ext cx="74613" cy="263525"/>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8" name="Conector recto 5"/>
          <p:cNvSpPr/>
          <p:nvPr/>
        </p:nvSpPr>
        <p:spPr>
          <a:xfrm>
            <a:off x="5035550" y="3225800"/>
            <a:ext cx="74613" cy="263525"/>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9" name="Conector recto 5"/>
          <p:cNvSpPr/>
          <p:nvPr/>
        </p:nvSpPr>
        <p:spPr>
          <a:xfrm>
            <a:off x="8164513" y="3973513"/>
            <a:ext cx="74612" cy="261937"/>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0" name="Conector recto 5"/>
          <p:cNvSpPr/>
          <p:nvPr/>
        </p:nvSpPr>
        <p:spPr>
          <a:xfrm>
            <a:off x="8164513" y="3236913"/>
            <a:ext cx="74612" cy="263525"/>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3 Llamada de flecha a la derecha"/>
          <p:cNvSpPr/>
          <p:nvPr/>
        </p:nvSpPr>
        <p:spPr>
          <a:xfrm>
            <a:off x="60325" y="692150"/>
            <a:ext cx="2073275" cy="2359025"/>
          </a:xfrm>
          <a:prstGeom prst="right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aphicFrame>
        <p:nvGraphicFramePr>
          <p:cNvPr id="3" name="2 Diagrama"/>
          <p:cNvGraphicFramePr/>
          <p:nvPr>
            <p:extLst>
              <p:ext uri="{D42A27DB-BD31-4B8C-83A1-F6EECF244321}">
                <p14:modId xmlns:p14="http://schemas.microsoft.com/office/powerpoint/2010/main" val="1824200085"/>
              </p:ext>
            </p:extLst>
          </p:nvPr>
        </p:nvGraphicFramePr>
        <p:xfrm>
          <a:off x="-364683" y="809490"/>
          <a:ext cx="2155371" cy="2129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74 Grupo"/>
          <p:cNvGrpSpPr>
            <a:grpSpLocks/>
          </p:cNvGrpSpPr>
          <p:nvPr/>
        </p:nvGrpSpPr>
        <p:grpSpPr bwMode="auto">
          <a:xfrm>
            <a:off x="4038600" y="1452563"/>
            <a:ext cx="1725613" cy="814387"/>
            <a:chOff x="-15315" y="1445460"/>
            <a:chExt cx="1646427" cy="1173079"/>
          </a:xfrm>
        </p:grpSpPr>
        <p:sp>
          <p:nvSpPr>
            <p:cNvPr id="76" name="75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CO" sz="1200" dirty="0"/>
                <a:t>Definición de los Objetivos Estratégicos del Plan de Desarrollo</a:t>
              </a:r>
            </a:p>
            <a:p>
              <a:pPr algn="ctr"/>
              <a:endParaRPr lang="es-CO" sz="1200" dirty="0"/>
            </a:p>
          </p:txBody>
        </p:sp>
        <p:sp>
          <p:nvSpPr>
            <p:cNvPr id="77" name="76 Rectángulo"/>
            <p:cNvSpPr/>
            <p:nvPr/>
          </p:nvSpPr>
          <p:spPr>
            <a:xfrm>
              <a:off x="37698" y="1479760"/>
              <a:ext cx="1578267" cy="1104479"/>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endParaRPr lang="es-CO" sz="1200" dirty="0"/>
            </a:p>
          </p:txBody>
        </p:sp>
      </p:grpSp>
      <p:sp>
        <p:nvSpPr>
          <p:cNvPr id="5" name="4 Flecha derecha"/>
          <p:cNvSpPr/>
          <p:nvPr/>
        </p:nvSpPr>
        <p:spPr>
          <a:xfrm>
            <a:off x="1589088" y="950913"/>
            <a:ext cx="4811712" cy="282575"/>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sp>
        <p:nvSpPr>
          <p:cNvPr id="6" name="5 Flecha abajo"/>
          <p:cNvSpPr/>
          <p:nvPr/>
        </p:nvSpPr>
        <p:spPr>
          <a:xfrm>
            <a:off x="1125538" y="2974975"/>
            <a:ext cx="238125" cy="1470025"/>
          </a:xfrm>
          <a:prstGeom prst="down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nvGrpSpPr>
          <p:cNvPr id="8" name="78 Grupo"/>
          <p:cNvGrpSpPr>
            <a:grpSpLocks/>
          </p:cNvGrpSpPr>
          <p:nvPr/>
        </p:nvGrpSpPr>
        <p:grpSpPr bwMode="auto">
          <a:xfrm>
            <a:off x="6530975" y="830263"/>
            <a:ext cx="1878013" cy="557212"/>
            <a:chOff x="3765" y="1445460"/>
            <a:chExt cx="1646427" cy="1173079"/>
          </a:xfrm>
        </p:grpSpPr>
        <p:sp>
          <p:nvSpPr>
            <p:cNvPr id="80" name="79 Rectángulo redondeado"/>
            <p:cNvSpPr/>
            <p:nvPr/>
          </p:nvSpPr>
          <p:spPr>
            <a:xfrm>
              <a:off x="376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80 Rectángulo"/>
            <p:cNvSpPr/>
            <p:nvPr/>
          </p:nvSpPr>
          <p:spPr>
            <a:xfrm>
              <a:off x="38559" y="1478881"/>
              <a:ext cx="1576839" cy="1106237"/>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200" dirty="0"/>
                <a:t>Políticas, Objetivos y Estrategias</a:t>
              </a:r>
            </a:p>
          </p:txBody>
        </p:sp>
      </p:grpSp>
      <p:sp>
        <p:nvSpPr>
          <p:cNvPr id="85" name="84 Flecha derecha"/>
          <p:cNvSpPr/>
          <p:nvPr/>
        </p:nvSpPr>
        <p:spPr>
          <a:xfrm rot="5400000">
            <a:off x="7344569" y="1393031"/>
            <a:ext cx="250825" cy="284163"/>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sp>
        <p:nvSpPr>
          <p:cNvPr id="86" name="85 Flecha derecha"/>
          <p:cNvSpPr/>
          <p:nvPr/>
        </p:nvSpPr>
        <p:spPr>
          <a:xfrm>
            <a:off x="5873750" y="1960563"/>
            <a:ext cx="739775" cy="282575"/>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nvGrpSpPr>
          <p:cNvPr id="9" name="86 Grupo"/>
          <p:cNvGrpSpPr>
            <a:grpSpLocks/>
          </p:cNvGrpSpPr>
          <p:nvPr/>
        </p:nvGrpSpPr>
        <p:grpSpPr bwMode="auto">
          <a:xfrm>
            <a:off x="6721475" y="1817688"/>
            <a:ext cx="1524000" cy="547687"/>
            <a:chOff x="-15315" y="1445460"/>
            <a:chExt cx="1646427" cy="1173079"/>
          </a:xfrm>
        </p:grpSpPr>
        <p:sp>
          <p:nvSpPr>
            <p:cNvPr id="88" name="87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88 Rectángulo"/>
            <p:cNvSpPr/>
            <p:nvPr/>
          </p:nvSpPr>
          <p:spPr>
            <a:xfrm>
              <a:off x="37851" y="1479462"/>
              <a:ext cx="1577826" cy="110507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200" dirty="0"/>
                <a:t>Direccionamiento Estratégico</a:t>
              </a:r>
            </a:p>
          </p:txBody>
        </p:sp>
      </p:grpSp>
      <p:graphicFrame>
        <p:nvGraphicFramePr>
          <p:cNvPr id="7" name="6 Diagrama"/>
          <p:cNvGraphicFramePr/>
          <p:nvPr/>
        </p:nvGraphicFramePr>
        <p:xfrm>
          <a:off x="115660" y="4591809"/>
          <a:ext cx="3999140" cy="877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0" name="99 Flecha doblada hacia arriba"/>
          <p:cNvSpPr/>
          <p:nvPr/>
        </p:nvSpPr>
        <p:spPr>
          <a:xfrm rot="5400000">
            <a:off x="5119688" y="4144962"/>
            <a:ext cx="311150" cy="2625725"/>
          </a:xfrm>
          <a:prstGeom prst="bentUp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nvGrpSpPr>
          <p:cNvPr id="10" name="103 Grupo"/>
          <p:cNvGrpSpPr>
            <a:grpSpLocks/>
          </p:cNvGrpSpPr>
          <p:nvPr/>
        </p:nvGrpSpPr>
        <p:grpSpPr bwMode="auto">
          <a:xfrm>
            <a:off x="4452938" y="5259388"/>
            <a:ext cx="1671637" cy="422275"/>
            <a:chOff x="-15315" y="1445460"/>
            <a:chExt cx="1646427" cy="1173079"/>
          </a:xfrm>
        </p:grpSpPr>
        <p:sp>
          <p:nvSpPr>
            <p:cNvPr id="105" name="104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105 Rectángulo"/>
            <p:cNvSpPr/>
            <p:nvPr/>
          </p:nvSpPr>
          <p:spPr>
            <a:xfrm>
              <a:off x="37846" y="1480741"/>
              <a:ext cx="1577630" cy="1102518"/>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100" dirty="0"/>
                <a:t>Incorporación del Plan de Mejoramiento</a:t>
              </a:r>
            </a:p>
          </p:txBody>
        </p:sp>
      </p:grpSp>
      <p:sp>
        <p:nvSpPr>
          <p:cNvPr id="113" name="Conector recto 5"/>
          <p:cNvSpPr/>
          <p:nvPr/>
        </p:nvSpPr>
        <p:spPr>
          <a:xfrm>
            <a:off x="6583363" y="2732088"/>
            <a:ext cx="74612" cy="261937"/>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113 Grupo"/>
          <p:cNvGrpSpPr>
            <a:grpSpLocks/>
          </p:cNvGrpSpPr>
          <p:nvPr/>
        </p:nvGrpSpPr>
        <p:grpSpPr bwMode="auto">
          <a:xfrm>
            <a:off x="4387850" y="2509838"/>
            <a:ext cx="4440238" cy="249237"/>
            <a:chOff x="2275954" y="1519"/>
            <a:chExt cx="1544091" cy="772045"/>
          </a:xfrm>
        </p:grpSpPr>
        <p:sp>
          <p:nvSpPr>
            <p:cNvPr id="115" name="114 Rectángulo"/>
            <p:cNvSpPr/>
            <p:nvPr/>
          </p:nvSpPr>
          <p:spPr>
            <a:xfrm>
              <a:off x="2275954" y="1519"/>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115 Rectángulo"/>
            <p:cNvSpPr/>
            <p:nvPr/>
          </p:nvSpPr>
          <p:spPr>
            <a:xfrm>
              <a:off x="2275954" y="1519"/>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Marco Institucional: Misión, Visión, Principios, Políticas, </a:t>
              </a:r>
              <a:r>
                <a:rPr lang="es-CO" sz="900" dirty="0" err="1"/>
                <a:t>etc</a:t>
              </a:r>
              <a:endParaRPr lang="es-CO" sz="900" dirty="0"/>
            </a:p>
          </p:txBody>
        </p:sp>
      </p:grpSp>
      <p:grpSp>
        <p:nvGrpSpPr>
          <p:cNvPr id="12" name="116 Grupo"/>
          <p:cNvGrpSpPr>
            <a:grpSpLocks/>
          </p:cNvGrpSpPr>
          <p:nvPr/>
        </p:nvGrpSpPr>
        <p:grpSpPr bwMode="auto">
          <a:xfrm>
            <a:off x="5951538" y="2909888"/>
            <a:ext cx="1338262" cy="493712"/>
            <a:chOff x="2275954" y="1097824"/>
            <a:chExt cx="1544091" cy="772045"/>
          </a:xfrm>
        </p:grpSpPr>
        <p:sp>
          <p:nvSpPr>
            <p:cNvPr id="118" name="117 Rectángulo"/>
            <p:cNvSpPr/>
            <p:nvPr/>
          </p:nvSpPr>
          <p:spPr>
            <a:xfrm>
              <a:off x="2275954" y="109782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118 Rectángulo"/>
            <p:cNvSpPr/>
            <p:nvPr/>
          </p:nvSpPr>
          <p:spPr>
            <a:xfrm>
              <a:off x="2275954" y="109782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Objetivos Estratégicos (Institucionales)</a:t>
              </a:r>
            </a:p>
          </p:txBody>
        </p:sp>
      </p:grpSp>
      <p:grpSp>
        <p:nvGrpSpPr>
          <p:cNvPr id="13" name="119 Grupo"/>
          <p:cNvGrpSpPr>
            <a:grpSpLocks/>
          </p:cNvGrpSpPr>
          <p:nvPr/>
        </p:nvGrpSpPr>
        <p:grpSpPr bwMode="auto">
          <a:xfrm>
            <a:off x="5951538" y="3549650"/>
            <a:ext cx="1338262" cy="496888"/>
            <a:chOff x="2275954" y="2194129"/>
            <a:chExt cx="1544091" cy="772045"/>
          </a:xfrm>
        </p:grpSpPr>
        <p:sp>
          <p:nvSpPr>
            <p:cNvPr id="121" name="120 Rectángulo"/>
            <p:cNvSpPr/>
            <p:nvPr/>
          </p:nvSpPr>
          <p:spPr>
            <a:xfrm>
              <a:off x="2275954" y="2194129"/>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121 Rectángulo"/>
            <p:cNvSpPr/>
            <p:nvPr/>
          </p:nvSpPr>
          <p:spPr>
            <a:xfrm>
              <a:off x="2275954" y="2194129"/>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Objetivos Programáticos</a:t>
              </a:r>
            </a:p>
          </p:txBody>
        </p:sp>
      </p:grpSp>
      <p:grpSp>
        <p:nvGrpSpPr>
          <p:cNvPr id="14" name="122 Grupo"/>
          <p:cNvGrpSpPr>
            <a:grpSpLocks/>
          </p:cNvGrpSpPr>
          <p:nvPr/>
        </p:nvGrpSpPr>
        <p:grpSpPr bwMode="auto">
          <a:xfrm>
            <a:off x="5951538" y="4205288"/>
            <a:ext cx="1338262" cy="409575"/>
            <a:chOff x="2275954" y="3290434"/>
            <a:chExt cx="1544091" cy="772045"/>
          </a:xfrm>
        </p:grpSpPr>
        <p:sp>
          <p:nvSpPr>
            <p:cNvPr id="124" name="123 Rectángulo"/>
            <p:cNvSpPr/>
            <p:nvPr/>
          </p:nvSpPr>
          <p:spPr>
            <a:xfrm>
              <a:off x="2275954" y="329043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124 Rectángulo"/>
            <p:cNvSpPr/>
            <p:nvPr/>
          </p:nvSpPr>
          <p:spPr>
            <a:xfrm>
              <a:off x="2275954" y="329043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Objetivos de Proyecto</a:t>
              </a:r>
            </a:p>
          </p:txBody>
        </p:sp>
      </p:grpSp>
      <p:grpSp>
        <p:nvGrpSpPr>
          <p:cNvPr id="15" name="125 Grupo"/>
          <p:cNvGrpSpPr>
            <a:grpSpLocks/>
          </p:cNvGrpSpPr>
          <p:nvPr/>
        </p:nvGrpSpPr>
        <p:grpSpPr bwMode="auto">
          <a:xfrm>
            <a:off x="4387850" y="2914650"/>
            <a:ext cx="1252538" cy="493713"/>
            <a:chOff x="2275954" y="1097824"/>
            <a:chExt cx="1544091" cy="772045"/>
          </a:xfrm>
        </p:grpSpPr>
        <p:sp>
          <p:nvSpPr>
            <p:cNvPr id="127" name="126 Rectángulo"/>
            <p:cNvSpPr/>
            <p:nvPr/>
          </p:nvSpPr>
          <p:spPr>
            <a:xfrm>
              <a:off x="2275954" y="109782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127 Rectángulo"/>
            <p:cNvSpPr/>
            <p:nvPr/>
          </p:nvSpPr>
          <p:spPr>
            <a:xfrm>
              <a:off x="2275954" y="109782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Líneas Estratégicas - Objetivos Estratégicos</a:t>
              </a:r>
            </a:p>
          </p:txBody>
        </p:sp>
      </p:grpSp>
      <p:grpSp>
        <p:nvGrpSpPr>
          <p:cNvPr id="16" name="128 Grupo"/>
          <p:cNvGrpSpPr>
            <a:grpSpLocks/>
          </p:cNvGrpSpPr>
          <p:nvPr/>
        </p:nvGrpSpPr>
        <p:grpSpPr bwMode="auto">
          <a:xfrm>
            <a:off x="4387850" y="3554413"/>
            <a:ext cx="1252538" cy="496887"/>
            <a:chOff x="2275954" y="2194129"/>
            <a:chExt cx="1544091" cy="772045"/>
          </a:xfrm>
        </p:grpSpPr>
        <p:sp>
          <p:nvSpPr>
            <p:cNvPr id="130" name="129 Rectángulo"/>
            <p:cNvSpPr/>
            <p:nvPr/>
          </p:nvSpPr>
          <p:spPr>
            <a:xfrm>
              <a:off x="2275954" y="2194129"/>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130 Rectángulo"/>
            <p:cNvSpPr/>
            <p:nvPr/>
          </p:nvSpPr>
          <p:spPr>
            <a:xfrm>
              <a:off x="2275954" y="2194129"/>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Programas</a:t>
              </a:r>
            </a:p>
          </p:txBody>
        </p:sp>
      </p:grpSp>
      <p:grpSp>
        <p:nvGrpSpPr>
          <p:cNvPr id="17" name="131 Grupo"/>
          <p:cNvGrpSpPr>
            <a:grpSpLocks/>
          </p:cNvGrpSpPr>
          <p:nvPr/>
        </p:nvGrpSpPr>
        <p:grpSpPr bwMode="auto">
          <a:xfrm>
            <a:off x="4387850" y="4210050"/>
            <a:ext cx="1252538" cy="409575"/>
            <a:chOff x="2275954" y="3290434"/>
            <a:chExt cx="1544091" cy="772045"/>
          </a:xfrm>
        </p:grpSpPr>
        <p:sp>
          <p:nvSpPr>
            <p:cNvPr id="133" name="132 Rectángulo"/>
            <p:cNvSpPr/>
            <p:nvPr/>
          </p:nvSpPr>
          <p:spPr>
            <a:xfrm>
              <a:off x="2275954" y="329043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133 Rectángulo"/>
            <p:cNvSpPr/>
            <p:nvPr/>
          </p:nvSpPr>
          <p:spPr>
            <a:xfrm>
              <a:off x="2275954" y="329043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Proyectos</a:t>
              </a:r>
            </a:p>
          </p:txBody>
        </p:sp>
      </p:grpSp>
      <p:grpSp>
        <p:nvGrpSpPr>
          <p:cNvPr id="18" name="134 Grupo"/>
          <p:cNvGrpSpPr>
            <a:grpSpLocks/>
          </p:cNvGrpSpPr>
          <p:nvPr/>
        </p:nvGrpSpPr>
        <p:grpSpPr bwMode="auto">
          <a:xfrm>
            <a:off x="7575550" y="2909888"/>
            <a:ext cx="1252538" cy="493712"/>
            <a:chOff x="2275954" y="1097824"/>
            <a:chExt cx="1544091" cy="772045"/>
          </a:xfrm>
        </p:grpSpPr>
        <p:sp>
          <p:nvSpPr>
            <p:cNvPr id="136" name="135 Rectángulo"/>
            <p:cNvSpPr/>
            <p:nvPr/>
          </p:nvSpPr>
          <p:spPr>
            <a:xfrm>
              <a:off x="2275954" y="109782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136 Rectángulo"/>
            <p:cNvSpPr/>
            <p:nvPr/>
          </p:nvSpPr>
          <p:spPr>
            <a:xfrm>
              <a:off x="2275954" y="109782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Nivel de Gestión  Estratégico -</a:t>
              </a:r>
            </a:p>
            <a:p>
              <a:pPr algn="ctr" defTabSz="577850">
                <a:lnSpc>
                  <a:spcPct val="90000"/>
                </a:lnSpc>
                <a:spcAft>
                  <a:spcPct val="35000"/>
                </a:spcAft>
                <a:defRPr/>
              </a:pPr>
              <a:r>
                <a:rPr lang="es-CO" sz="900" dirty="0"/>
                <a:t>Indicadores de Impacto</a:t>
              </a:r>
            </a:p>
          </p:txBody>
        </p:sp>
      </p:grpSp>
      <p:grpSp>
        <p:nvGrpSpPr>
          <p:cNvPr id="19" name="137 Grupo"/>
          <p:cNvGrpSpPr>
            <a:grpSpLocks/>
          </p:cNvGrpSpPr>
          <p:nvPr/>
        </p:nvGrpSpPr>
        <p:grpSpPr bwMode="auto">
          <a:xfrm>
            <a:off x="7575550" y="3549650"/>
            <a:ext cx="1252538" cy="496888"/>
            <a:chOff x="2275954" y="2194129"/>
            <a:chExt cx="1544091" cy="772045"/>
          </a:xfrm>
        </p:grpSpPr>
        <p:sp>
          <p:nvSpPr>
            <p:cNvPr id="139" name="138 Rectángulo"/>
            <p:cNvSpPr/>
            <p:nvPr/>
          </p:nvSpPr>
          <p:spPr>
            <a:xfrm>
              <a:off x="2275954" y="2194129"/>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139 Rectángulo"/>
            <p:cNvSpPr/>
            <p:nvPr/>
          </p:nvSpPr>
          <p:spPr>
            <a:xfrm>
              <a:off x="2275954" y="2194129"/>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Nivel de Gestión Táctico -</a:t>
              </a:r>
            </a:p>
            <a:p>
              <a:pPr algn="ctr" defTabSz="577850">
                <a:lnSpc>
                  <a:spcPct val="90000"/>
                </a:lnSpc>
                <a:spcAft>
                  <a:spcPct val="35000"/>
                </a:spcAft>
                <a:defRPr/>
              </a:pPr>
              <a:r>
                <a:rPr lang="es-CO" sz="900" dirty="0"/>
                <a:t>Indicadores de Efecto</a:t>
              </a:r>
            </a:p>
            <a:p>
              <a:pPr algn="ctr" defTabSz="577850">
                <a:lnSpc>
                  <a:spcPct val="90000"/>
                </a:lnSpc>
                <a:spcAft>
                  <a:spcPct val="35000"/>
                </a:spcAft>
                <a:defRPr/>
              </a:pPr>
              <a:r>
                <a:rPr lang="es-CO" sz="900" dirty="0"/>
                <a:t>(de Resultado)</a:t>
              </a:r>
            </a:p>
          </p:txBody>
        </p:sp>
      </p:grpSp>
      <p:grpSp>
        <p:nvGrpSpPr>
          <p:cNvPr id="20" name="140 Grupo"/>
          <p:cNvGrpSpPr>
            <a:grpSpLocks/>
          </p:cNvGrpSpPr>
          <p:nvPr/>
        </p:nvGrpSpPr>
        <p:grpSpPr bwMode="auto">
          <a:xfrm>
            <a:off x="7575550" y="4205288"/>
            <a:ext cx="1252538" cy="409575"/>
            <a:chOff x="2275954" y="3290434"/>
            <a:chExt cx="1544091" cy="772045"/>
          </a:xfrm>
        </p:grpSpPr>
        <p:sp>
          <p:nvSpPr>
            <p:cNvPr id="142" name="141 Rectángulo"/>
            <p:cNvSpPr/>
            <p:nvPr/>
          </p:nvSpPr>
          <p:spPr>
            <a:xfrm>
              <a:off x="2275954" y="3290434"/>
              <a:ext cx="1544091" cy="772045"/>
            </a:xfrm>
            <a:prstGeom prst="rect">
              <a:avLst/>
            </a:prstGeom>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3" name="142 Rectángulo"/>
            <p:cNvSpPr/>
            <p:nvPr/>
          </p:nvSpPr>
          <p:spPr>
            <a:xfrm>
              <a:off x="2275954" y="3290434"/>
              <a:ext cx="1544091" cy="772045"/>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8255" tIns="8255" rIns="8255" bIns="8255" spcCol="1270" anchor="ctr"/>
            <a:lstStyle/>
            <a:p>
              <a:pPr algn="ctr" defTabSz="577850">
                <a:lnSpc>
                  <a:spcPct val="90000"/>
                </a:lnSpc>
                <a:spcAft>
                  <a:spcPct val="35000"/>
                </a:spcAft>
                <a:defRPr/>
              </a:pPr>
              <a:r>
                <a:rPr lang="es-CO" sz="900" dirty="0"/>
                <a:t>Nivel de Gestión Operativo - Indicadores de Producto</a:t>
              </a:r>
            </a:p>
          </p:txBody>
        </p:sp>
      </p:grpSp>
      <p:sp>
        <p:nvSpPr>
          <p:cNvPr id="154" name="Conector recto 5"/>
          <p:cNvSpPr/>
          <p:nvPr/>
        </p:nvSpPr>
        <p:spPr>
          <a:xfrm rot="5400000">
            <a:off x="5444332" y="3615531"/>
            <a:ext cx="393700" cy="658813"/>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5" name="Conector recto 5"/>
          <p:cNvSpPr/>
          <p:nvPr/>
        </p:nvSpPr>
        <p:spPr>
          <a:xfrm rot="5400000">
            <a:off x="5444332" y="2997993"/>
            <a:ext cx="393700" cy="658813"/>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6" name="Conector recto 5"/>
          <p:cNvSpPr/>
          <p:nvPr/>
        </p:nvSpPr>
        <p:spPr>
          <a:xfrm rot="5400000">
            <a:off x="5444332" y="4366418"/>
            <a:ext cx="393700" cy="658813"/>
          </a:xfrm>
          <a:custGeom>
            <a:avLst/>
            <a:gdLst/>
            <a:ahLst/>
            <a:cxnLst/>
            <a:rect l="0" t="0" r="0" b="0"/>
            <a:pathLst>
              <a:path>
                <a:moveTo>
                  <a:pt x="45720" y="0"/>
                </a:moveTo>
                <a:lnTo>
                  <a:pt x="45720" y="32425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20 Llamada de flecha a la derecha"/>
          <p:cNvSpPr/>
          <p:nvPr/>
        </p:nvSpPr>
        <p:spPr>
          <a:xfrm rot="16200000">
            <a:off x="7402513" y="4002088"/>
            <a:ext cx="950912" cy="2386012"/>
          </a:xfrm>
          <a:prstGeom prst="rightArrowCallout">
            <a:avLst>
              <a:gd name="adj1" fmla="val 16161"/>
              <a:gd name="adj2" fmla="val 25000"/>
              <a:gd name="adj3" fmla="val 14598"/>
              <a:gd name="adj4" fmla="val 71691"/>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nvGrpSpPr>
          <p:cNvPr id="22" name="95 Grupo"/>
          <p:cNvGrpSpPr>
            <a:grpSpLocks/>
          </p:cNvGrpSpPr>
          <p:nvPr/>
        </p:nvGrpSpPr>
        <p:grpSpPr bwMode="auto">
          <a:xfrm>
            <a:off x="6748463" y="5038725"/>
            <a:ext cx="1219200" cy="592138"/>
            <a:chOff x="-15315" y="1445460"/>
            <a:chExt cx="1646427" cy="1173079"/>
          </a:xfrm>
        </p:grpSpPr>
        <p:sp>
          <p:nvSpPr>
            <p:cNvPr id="97" name="96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97 Rectángulo"/>
            <p:cNvSpPr/>
            <p:nvPr/>
          </p:nvSpPr>
          <p:spPr>
            <a:xfrm>
              <a:off x="38279" y="1480056"/>
              <a:ext cx="1577826" cy="1103887"/>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100" dirty="0"/>
                <a:t>Formulación de Proyectos por Seccional</a:t>
              </a:r>
            </a:p>
          </p:txBody>
        </p:sp>
      </p:grpSp>
      <p:grpSp>
        <p:nvGrpSpPr>
          <p:cNvPr id="23" name="100 Grupo"/>
          <p:cNvGrpSpPr>
            <a:grpSpLocks/>
          </p:cNvGrpSpPr>
          <p:nvPr/>
        </p:nvGrpSpPr>
        <p:grpSpPr bwMode="auto">
          <a:xfrm>
            <a:off x="8032750" y="5043488"/>
            <a:ext cx="974725" cy="593725"/>
            <a:chOff x="-15315" y="1445460"/>
            <a:chExt cx="1646427" cy="1173079"/>
          </a:xfrm>
        </p:grpSpPr>
        <p:sp>
          <p:nvSpPr>
            <p:cNvPr id="102" name="101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102 Rectángulo"/>
            <p:cNvSpPr/>
            <p:nvPr/>
          </p:nvSpPr>
          <p:spPr>
            <a:xfrm>
              <a:off x="38315" y="1479961"/>
              <a:ext cx="1576709" cy="110407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100" dirty="0"/>
                <a:t>Formulación Planes </a:t>
              </a:r>
              <a:r>
                <a:rPr lang="es-CO" sz="1100" dirty="0" smtClean="0"/>
                <a:t>de PAS y PAT</a:t>
              </a:r>
              <a:endParaRPr lang="es-CO" sz="1100" dirty="0"/>
            </a:p>
          </p:txBody>
        </p:sp>
      </p:grpSp>
      <p:sp>
        <p:nvSpPr>
          <p:cNvPr id="94" name="93 Flecha doblada hacia arriba"/>
          <p:cNvSpPr/>
          <p:nvPr/>
        </p:nvSpPr>
        <p:spPr>
          <a:xfrm rot="5400000">
            <a:off x="6045994" y="4712494"/>
            <a:ext cx="738187" cy="377825"/>
          </a:xfrm>
          <a:prstGeom prst="bentUp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nvGrpSpPr>
          <p:cNvPr id="24" name="74 Grupo"/>
          <p:cNvGrpSpPr>
            <a:grpSpLocks/>
          </p:cNvGrpSpPr>
          <p:nvPr/>
        </p:nvGrpSpPr>
        <p:grpSpPr bwMode="auto">
          <a:xfrm>
            <a:off x="2209800" y="1462088"/>
            <a:ext cx="1725613" cy="814387"/>
            <a:chOff x="-15315" y="1445460"/>
            <a:chExt cx="1646427" cy="1173079"/>
          </a:xfrm>
        </p:grpSpPr>
        <p:sp>
          <p:nvSpPr>
            <p:cNvPr id="79" name="78 Rectángulo redondeado"/>
            <p:cNvSpPr/>
            <p:nvPr/>
          </p:nvSpPr>
          <p:spPr>
            <a:xfrm>
              <a:off x="-15315" y="1445460"/>
              <a:ext cx="1646427" cy="1173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81 Rectángulo"/>
            <p:cNvSpPr/>
            <p:nvPr/>
          </p:nvSpPr>
          <p:spPr>
            <a:xfrm>
              <a:off x="37698" y="1479760"/>
              <a:ext cx="1578267" cy="1104479"/>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a:lnSpc>
                  <a:spcPct val="90000"/>
                </a:lnSpc>
                <a:spcAft>
                  <a:spcPct val="35000"/>
                </a:spcAft>
                <a:defRPr/>
              </a:pPr>
              <a:r>
                <a:rPr lang="es-CO" sz="1200" dirty="0"/>
                <a:t>Diagnóstico para la Formulación del Plan de Desarrollo (Línea Base</a:t>
              </a:r>
              <a:r>
                <a:rPr lang="es-CO" sz="1200" dirty="0" smtClean="0"/>
                <a:t>)</a:t>
              </a:r>
              <a:endParaRPr lang="es-CO" sz="1200" dirty="0"/>
            </a:p>
          </p:txBody>
        </p:sp>
      </p:grpSp>
      <p:sp>
        <p:nvSpPr>
          <p:cNvPr id="84" name="1 Título"/>
          <p:cNvSpPr txBox="1">
            <a:spLocks/>
          </p:cNvSpPr>
          <p:nvPr/>
        </p:nvSpPr>
        <p:spPr>
          <a:xfrm>
            <a:off x="104775" y="9525"/>
            <a:ext cx="8943975" cy="733425"/>
          </a:xfrm>
          <a:prstGeom prst="rect">
            <a:avLst/>
          </a:prstGeom>
        </p:spPr>
        <p:txBody>
          <a:bodyPr/>
          <a:lstStyle/>
          <a:p>
            <a:pPr algn="ctr" fontAlgn="auto">
              <a:spcAft>
                <a:spcPts val="0"/>
              </a:spcAft>
              <a:defRPr/>
            </a:pPr>
            <a:r>
              <a:rPr lang="es-ES_tradnl" sz="2800" b="1">
                <a:effectLst>
                  <a:outerShdw blurRad="38100" dist="38100" dir="2700000" algn="tl">
                    <a:srgbClr val="000000">
                      <a:alpha val="43137"/>
                    </a:srgbClr>
                  </a:outerShdw>
                </a:effectLst>
                <a:latin typeface="Arial Narrow" pitchFamily="34" charset="0"/>
                <a:ea typeface="+mj-ea"/>
                <a:cs typeface="+mj-cs"/>
              </a:rPr>
              <a:t>Implicaciones de la Formulación del Nuevo Plan de Desarrollo</a:t>
            </a:r>
            <a:endParaRPr lang="es-CO" sz="2800" dirty="0">
              <a:effectLst>
                <a:outerShdw blurRad="38100" dist="38100" dir="2700000" algn="tl">
                  <a:srgbClr val="000000">
                    <a:alpha val="43137"/>
                  </a:srgbClr>
                </a:outerShdw>
              </a:effectLst>
              <a:latin typeface="+mj-lt"/>
              <a:ea typeface="+mj-ea"/>
              <a:cs typeface="+mj-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45"/>
                                        </p:tgtEl>
                                        <p:attrNameLst>
                                          <p:attrName>style.visibility</p:attrName>
                                        </p:attrNameLst>
                                      </p:cBhvr>
                                      <p:to>
                                        <p:strVal val="visible"/>
                                      </p:to>
                                    </p:set>
                                    <p:animEffect transition="in" filter="fade">
                                      <p:cBhvr>
                                        <p:cTn id="52" dur="500"/>
                                        <p:tgtEl>
                                          <p:spTgt spid="145"/>
                                        </p:tgtEl>
                                      </p:cBhvr>
                                    </p:animEffect>
                                  </p:childTnLst>
                                </p:cTn>
                              </p:par>
                              <p:par>
                                <p:cTn id="53" presetID="10"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par>
                                <p:cTn id="56" presetID="10" presetClass="entr" presetSubtype="0" fill="hold"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fade">
                                      <p:cBhvr>
                                        <p:cTn id="58" dur="500"/>
                                        <p:tgtEl>
                                          <p:spTgt spid="1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par>
                                <p:cTn id="73" presetID="10" presetClass="entr" presetSubtype="0" fill="hold" nodeType="withEffect">
                                  <p:stCondLst>
                                    <p:cond delay="0"/>
                                  </p:stCondLst>
                                  <p:childTnLst>
                                    <p:set>
                                      <p:cBhvr>
                                        <p:cTn id="74" dur="1" fill="hold">
                                          <p:stCondLst>
                                            <p:cond delay="0"/>
                                          </p:stCondLst>
                                        </p:cTn>
                                        <p:tgtEl>
                                          <p:spTgt spid="148"/>
                                        </p:tgtEl>
                                        <p:attrNameLst>
                                          <p:attrName>style.visibility</p:attrName>
                                        </p:attrNameLst>
                                      </p:cBhvr>
                                      <p:to>
                                        <p:strVal val="visible"/>
                                      </p:to>
                                    </p:set>
                                    <p:animEffect transition="in" filter="fade">
                                      <p:cBhvr>
                                        <p:cTn id="75" dur="500"/>
                                        <p:tgtEl>
                                          <p:spTgt spid="148"/>
                                        </p:tgtEl>
                                      </p:cBhvr>
                                    </p:animEffect>
                                  </p:childTnLst>
                                </p:cTn>
                              </p:par>
                              <p:par>
                                <p:cTn id="76" presetID="10" presetClass="entr" presetSubtype="0" fill="hold" nodeType="with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fade">
                                      <p:cBhvr>
                                        <p:cTn id="78" dur="500"/>
                                        <p:tgtEl>
                                          <p:spTgt spid="154"/>
                                        </p:tgtEl>
                                      </p:cBhvr>
                                    </p:animEffect>
                                  </p:childTnLst>
                                </p:cTn>
                              </p:par>
                              <p:par>
                                <p:cTn id="79" presetID="10" presetClass="entr" presetSubtype="0" fill="hold" nodeType="withEffect">
                                  <p:stCondLst>
                                    <p:cond delay="0"/>
                                  </p:stCondLst>
                                  <p:childTnLst>
                                    <p:set>
                                      <p:cBhvr>
                                        <p:cTn id="80" dur="1" fill="hold">
                                          <p:stCondLst>
                                            <p:cond delay="0"/>
                                          </p:stCondLst>
                                        </p:cTn>
                                        <p:tgtEl>
                                          <p:spTgt spid="155"/>
                                        </p:tgtEl>
                                        <p:attrNameLst>
                                          <p:attrName>style.visibility</p:attrName>
                                        </p:attrNameLst>
                                      </p:cBhvr>
                                      <p:to>
                                        <p:strVal val="visible"/>
                                      </p:to>
                                    </p:set>
                                    <p:animEffect transition="in" filter="fade">
                                      <p:cBhvr>
                                        <p:cTn id="81" dur="500"/>
                                        <p:tgtEl>
                                          <p:spTgt spid="155"/>
                                        </p:tgtEl>
                                      </p:cBhvr>
                                    </p:animEffect>
                                  </p:childTnLst>
                                </p:cTn>
                              </p:par>
                              <p:par>
                                <p:cTn id="82" presetID="10" presetClass="entr" presetSubtype="0" fill="hold" nodeType="with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fade">
                                      <p:cBhvr>
                                        <p:cTn id="84" dur="500"/>
                                        <p:tgtEl>
                                          <p:spTgt spid="15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par>
                                <p:cTn id="90" presetID="10"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par>
                                <p:cTn id="93" presetID="10" presetClass="entr" presetSubtype="0"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149"/>
                                        </p:tgtEl>
                                        <p:attrNameLst>
                                          <p:attrName>style.visibility</p:attrName>
                                        </p:attrNameLst>
                                      </p:cBhvr>
                                      <p:to>
                                        <p:strVal val="visible"/>
                                      </p:to>
                                    </p:set>
                                    <p:animEffect transition="in" filter="fade">
                                      <p:cBhvr>
                                        <p:cTn id="98" dur="500"/>
                                        <p:tgtEl>
                                          <p:spTgt spid="149"/>
                                        </p:tgtEl>
                                      </p:cBhvr>
                                    </p:animEffect>
                                  </p:childTnLst>
                                </p:cTn>
                              </p:par>
                              <p:par>
                                <p:cTn id="99" presetID="10" presetClass="entr" presetSubtype="0" fill="hold" nodeType="withEffect">
                                  <p:stCondLst>
                                    <p:cond delay="0"/>
                                  </p:stCondLst>
                                  <p:childTnLst>
                                    <p:set>
                                      <p:cBhvr>
                                        <p:cTn id="100" dur="1" fill="hold">
                                          <p:stCondLst>
                                            <p:cond delay="0"/>
                                          </p:stCondLst>
                                        </p:cTn>
                                        <p:tgtEl>
                                          <p:spTgt spid="150"/>
                                        </p:tgtEl>
                                        <p:attrNameLst>
                                          <p:attrName>style.visibility</p:attrName>
                                        </p:attrNameLst>
                                      </p:cBhvr>
                                      <p:to>
                                        <p:strVal val="visible"/>
                                      </p:to>
                                    </p:set>
                                    <p:animEffect transition="in" filter="fade">
                                      <p:cBhvr>
                                        <p:cTn id="101" dur="500"/>
                                        <p:tgtEl>
                                          <p:spTgt spid="150"/>
                                        </p:tgtEl>
                                      </p:cBhvr>
                                    </p:animEffect>
                                  </p:childTnLst>
                                </p:cTn>
                              </p:par>
                              <p:par>
                                <p:cTn id="102" presetID="10" presetClass="entr" presetSubtype="0" fill="hold" nodeType="withEffect">
                                  <p:stCondLst>
                                    <p:cond delay="0"/>
                                  </p:stCondLst>
                                  <p:childTnLst>
                                    <p:set>
                                      <p:cBhvr>
                                        <p:cTn id="103" dur="1" fill="hold">
                                          <p:stCondLst>
                                            <p:cond delay="0"/>
                                          </p:stCondLst>
                                        </p:cTn>
                                        <p:tgtEl>
                                          <p:spTgt spid="151"/>
                                        </p:tgtEl>
                                        <p:attrNameLst>
                                          <p:attrName>style.visibility</p:attrName>
                                        </p:attrNameLst>
                                      </p:cBhvr>
                                      <p:to>
                                        <p:strVal val="visible"/>
                                      </p:to>
                                    </p:set>
                                    <p:animEffect transition="in" filter="fade">
                                      <p:cBhvr>
                                        <p:cTn id="104" dur="500"/>
                                        <p:tgtEl>
                                          <p:spTgt spid="151"/>
                                        </p:tgtEl>
                                      </p:cBhvr>
                                    </p:animEffect>
                                  </p:childTnLst>
                                </p:cTn>
                              </p:par>
                              <p:par>
                                <p:cTn id="105" presetID="10" presetClass="entr" presetSubtype="0" fill="hold" nodeType="withEffect">
                                  <p:stCondLst>
                                    <p:cond delay="0"/>
                                  </p:stCondLst>
                                  <p:childTnLst>
                                    <p:set>
                                      <p:cBhvr>
                                        <p:cTn id="106" dur="1" fill="hold">
                                          <p:stCondLst>
                                            <p:cond delay="0"/>
                                          </p:stCondLst>
                                        </p:cTn>
                                        <p:tgtEl>
                                          <p:spTgt spid="152"/>
                                        </p:tgtEl>
                                        <p:attrNameLst>
                                          <p:attrName>style.visibility</p:attrName>
                                        </p:attrNameLst>
                                      </p:cBhvr>
                                      <p:to>
                                        <p:strVal val="visible"/>
                                      </p:to>
                                    </p:set>
                                    <p:animEffect transition="in" filter="fade">
                                      <p:cBhvr>
                                        <p:cTn id="107" dur="500"/>
                                        <p:tgtEl>
                                          <p:spTgt spid="152"/>
                                        </p:tgtEl>
                                      </p:cBhvr>
                                    </p:animEffect>
                                  </p:childTnLst>
                                </p:cTn>
                              </p:par>
                              <p:par>
                                <p:cTn id="108" presetID="10" presetClass="entr" presetSubtype="0" fill="hold" nodeType="withEffect">
                                  <p:stCondLst>
                                    <p:cond delay="0"/>
                                  </p:stCondLst>
                                  <p:childTnLst>
                                    <p:set>
                                      <p:cBhvr>
                                        <p:cTn id="109" dur="1" fill="hold">
                                          <p:stCondLst>
                                            <p:cond delay="0"/>
                                          </p:stCondLst>
                                        </p:cTn>
                                        <p:tgtEl>
                                          <p:spTgt spid="153"/>
                                        </p:tgtEl>
                                        <p:attrNameLst>
                                          <p:attrName>style.visibility</p:attrName>
                                        </p:attrNameLst>
                                      </p:cBhvr>
                                      <p:to>
                                        <p:strVal val="visible"/>
                                      </p:to>
                                    </p:set>
                                    <p:animEffect transition="in" filter="fade">
                                      <p:cBhvr>
                                        <p:cTn id="110" dur="500"/>
                                        <p:tgtEl>
                                          <p:spTgt spid="15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childTnLst>
                                </p:cTn>
                              </p:par>
                              <p:par>
                                <p:cTn id="116" presetID="10" presetClass="entr" presetSubtype="0"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par>
                                <p:cTn id="119" presetID="10" presetClass="entr" presetSubtype="0" fill="hold"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500"/>
                                        <p:tgtEl>
                                          <p:spTgt spid="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fade">
                                      <p:cBhvr>
                                        <p:cTn id="129" dur="500"/>
                                        <p:tgtEl>
                                          <p:spTgt spid="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nodeType="click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fade">
                                      <p:cBhvr>
                                        <p:cTn id="134" dur="500"/>
                                        <p:tgtEl>
                                          <p:spTgt spid="100"/>
                                        </p:tgtEl>
                                      </p:cBhvr>
                                    </p:animEffect>
                                  </p:childTnLst>
                                </p:cTn>
                              </p:par>
                              <p:par>
                                <p:cTn id="135" presetID="10" presetClass="entr" presetSubtype="0" fill="hold" nodeType="with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fade">
                                      <p:cBhvr>
                                        <p:cTn id="137" dur="500"/>
                                        <p:tgtEl>
                                          <p:spTgt spid="10"/>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P spid="5" grpId="0" animBg="1"/>
      <p:bldP spid="6" grpId="0" animBg="1"/>
      <p:bldP spid="85" grpId="0" animBg="1"/>
      <p:bldP spid="86" grpId="0" animBg="1"/>
      <p:bldGraphic spid="7" grpId="0">
        <p:bldAsOne/>
      </p:bldGraphic>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electropol.com.co/images/phva.png"/>
          <p:cNvPicPr>
            <a:picLocks noChangeAspect="1" noChangeArrowheads="1"/>
          </p:cNvPicPr>
          <p:nvPr/>
        </p:nvPicPr>
        <p:blipFill>
          <a:blip r:embed="rId2"/>
          <a:srcRect/>
          <a:stretch>
            <a:fillRect/>
          </a:stretch>
        </p:blipFill>
        <p:spPr bwMode="auto">
          <a:xfrm>
            <a:off x="2411759" y="2275264"/>
            <a:ext cx="2605641" cy="2625725"/>
          </a:xfrm>
          <a:prstGeom prst="rect">
            <a:avLst/>
          </a:prstGeom>
          <a:noFill/>
          <a:ln w="9525">
            <a:noFill/>
            <a:miter lim="800000"/>
            <a:headEnd/>
            <a:tailEnd/>
          </a:ln>
        </p:spPr>
      </p:pic>
      <p:grpSp>
        <p:nvGrpSpPr>
          <p:cNvPr id="2" name="167 Grupo"/>
          <p:cNvGrpSpPr>
            <a:grpSpLocks/>
          </p:cNvGrpSpPr>
          <p:nvPr/>
        </p:nvGrpSpPr>
        <p:grpSpPr bwMode="auto">
          <a:xfrm>
            <a:off x="4655251" y="910992"/>
            <a:ext cx="4099696" cy="1944887"/>
            <a:chOff x="4308108" y="2571750"/>
            <a:chExt cx="4861541" cy="2209799"/>
          </a:xfrm>
        </p:grpSpPr>
        <p:sp>
          <p:nvSpPr>
            <p:cNvPr id="166" name="Conector recto 5"/>
            <p:cNvSpPr/>
            <p:nvPr/>
          </p:nvSpPr>
          <p:spPr>
            <a:xfrm rot="5400000">
              <a:off x="5443129" y="3676492"/>
              <a:ext cx="393853" cy="65850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167" name="Conector recto 5"/>
            <p:cNvSpPr/>
            <p:nvPr/>
          </p:nvSpPr>
          <p:spPr>
            <a:xfrm rot="5400000">
              <a:off x="5443129" y="3060603"/>
              <a:ext cx="393851" cy="65850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79" name="Conector recto 5"/>
            <p:cNvSpPr/>
            <p:nvPr/>
          </p:nvSpPr>
          <p:spPr>
            <a:xfrm rot="5400000">
              <a:off x="7056319" y="3073819"/>
              <a:ext cx="393853" cy="65850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82" name="Conector recto 5"/>
            <p:cNvSpPr/>
            <p:nvPr/>
          </p:nvSpPr>
          <p:spPr>
            <a:xfrm rot="5400000">
              <a:off x="7048386" y="3676492"/>
              <a:ext cx="393853" cy="65849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83" name="Conector recto 5"/>
            <p:cNvSpPr/>
            <p:nvPr/>
          </p:nvSpPr>
          <p:spPr>
            <a:xfrm rot="5400000">
              <a:off x="7047064" y="4254053"/>
              <a:ext cx="396495" cy="65849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84" name="Conector recto 5"/>
            <p:cNvSpPr/>
            <p:nvPr/>
          </p:nvSpPr>
          <p:spPr>
            <a:xfrm>
              <a:off x="6569622" y="3388531"/>
              <a:ext cx="76693" cy="26433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87" name="Conector recto 5"/>
            <p:cNvSpPr/>
            <p:nvPr/>
          </p:nvSpPr>
          <p:spPr>
            <a:xfrm>
              <a:off x="6588135" y="4073145"/>
              <a:ext cx="74048" cy="26168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90" name="Conector recto 5"/>
            <p:cNvSpPr/>
            <p:nvPr/>
          </p:nvSpPr>
          <p:spPr>
            <a:xfrm>
              <a:off x="5035770" y="4025566"/>
              <a:ext cx="74048" cy="26168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91" name="Conector recto 5"/>
            <p:cNvSpPr/>
            <p:nvPr/>
          </p:nvSpPr>
          <p:spPr>
            <a:xfrm>
              <a:off x="5035770" y="3288086"/>
              <a:ext cx="74048" cy="26433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92" name="Conector recto 5"/>
            <p:cNvSpPr/>
            <p:nvPr/>
          </p:nvSpPr>
          <p:spPr>
            <a:xfrm>
              <a:off x="8164301" y="4036139"/>
              <a:ext cx="74048" cy="26168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93" name="Conector recto 5"/>
            <p:cNvSpPr/>
            <p:nvPr/>
          </p:nvSpPr>
          <p:spPr>
            <a:xfrm>
              <a:off x="8164301" y="3298659"/>
              <a:ext cx="74048" cy="264330"/>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sp>
          <p:nvSpPr>
            <p:cNvPr id="95" name="Conector recto 5"/>
            <p:cNvSpPr/>
            <p:nvPr/>
          </p:nvSpPr>
          <p:spPr>
            <a:xfrm>
              <a:off x="6582846" y="2793787"/>
              <a:ext cx="74048" cy="261688"/>
            </a:xfrm>
            <a:custGeom>
              <a:avLst/>
              <a:gdLst/>
              <a:ahLst/>
              <a:cxnLst/>
              <a:rect l="0" t="0" r="0" b="0"/>
              <a:pathLst>
                <a:path>
                  <a:moveTo>
                    <a:pt x="45720" y="0"/>
                  </a:moveTo>
                  <a:lnTo>
                    <a:pt x="45720" y="324259"/>
                  </a:lnTo>
                </a:path>
              </a:pathLst>
            </a:custGeom>
            <a:ln/>
          </p:spPr>
          <p:style>
            <a:lnRef idx="2">
              <a:schemeClr val="accent4"/>
            </a:lnRef>
            <a:fillRef idx="1">
              <a:schemeClr val="lt1"/>
            </a:fillRef>
            <a:effectRef idx="0">
              <a:schemeClr val="accent4"/>
            </a:effectRef>
            <a:fontRef idx="minor">
              <a:schemeClr val="dk1"/>
            </a:fontRef>
          </p:style>
        </p:sp>
        <p:grpSp>
          <p:nvGrpSpPr>
            <p:cNvPr id="23584" name="113 Grupo"/>
            <p:cNvGrpSpPr>
              <a:grpSpLocks/>
            </p:cNvGrpSpPr>
            <p:nvPr/>
          </p:nvGrpSpPr>
          <p:grpSpPr bwMode="auto">
            <a:xfrm>
              <a:off x="4387850" y="2571750"/>
              <a:ext cx="4440238" cy="249238"/>
              <a:chOff x="2275954" y="1519"/>
              <a:chExt cx="1544091" cy="772045"/>
            </a:xfrm>
          </p:grpSpPr>
          <p:sp>
            <p:nvSpPr>
              <p:cNvPr id="99" name="98 Rectángulo"/>
              <p:cNvSpPr/>
              <p:nvPr/>
            </p:nvSpPr>
            <p:spPr>
              <a:xfrm>
                <a:off x="2275954" y="1519"/>
                <a:ext cx="1544091" cy="769667"/>
              </a:xfrm>
              <a:prstGeom prst="rect">
                <a:avLst/>
              </a:prstGeom>
              <a:ln/>
            </p:spPr>
            <p:style>
              <a:lnRef idx="2">
                <a:schemeClr val="accent4"/>
              </a:lnRef>
              <a:fillRef idx="1">
                <a:schemeClr val="lt1"/>
              </a:fillRef>
              <a:effectRef idx="0">
                <a:schemeClr val="accent4"/>
              </a:effectRef>
              <a:fontRef idx="minor">
                <a:schemeClr val="dk1"/>
              </a:fontRef>
            </p:style>
          </p:sp>
          <p:sp>
            <p:nvSpPr>
              <p:cNvPr id="101" name="100 Rectángulo"/>
              <p:cNvSpPr/>
              <p:nvPr/>
            </p:nvSpPr>
            <p:spPr>
              <a:xfrm>
                <a:off x="2275954" y="1519"/>
                <a:ext cx="1544091" cy="769667"/>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Marco Institucional: Misión, Visión, Principios, Políticas, </a:t>
                </a:r>
                <a:r>
                  <a:rPr lang="es-CO" sz="800" b="1" dirty="0" err="1"/>
                  <a:t>etc</a:t>
                </a:r>
                <a:endParaRPr lang="es-CO" sz="800" b="1" dirty="0"/>
              </a:p>
            </p:txBody>
          </p:sp>
        </p:grpSp>
        <p:grpSp>
          <p:nvGrpSpPr>
            <p:cNvPr id="23585" name="116 Grupo"/>
            <p:cNvGrpSpPr>
              <a:grpSpLocks/>
            </p:cNvGrpSpPr>
            <p:nvPr/>
          </p:nvGrpSpPr>
          <p:grpSpPr bwMode="auto">
            <a:xfrm>
              <a:off x="5951538" y="2971800"/>
              <a:ext cx="1338262" cy="493713"/>
              <a:chOff x="2275954" y="1097824"/>
              <a:chExt cx="1544091" cy="772045"/>
            </a:xfrm>
          </p:grpSpPr>
          <p:sp>
            <p:nvSpPr>
              <p:cNvPr id="107" name="106 Rectángulo"/>
              <p:cNvSpPr/>
              <p:nvPr/>
            </p:nvSpPr>
            <p:spPr>
              <a:xfrm>
                <a:off x="2275093" y="1096400"/>
                <a:ext cx="1543966" cy="772956"/>
              </a:xfrm>
              <a:prstGeom prst="rect">
                <a:avLst/>
              </a:prstGeom>
              <a:ln/>
            </p:spPr>
            <p:style>
              <a:lnRef idx="2">
                <a:schemeClr val="accent4"/>
              </a:lnRef>
              <a:fillRef idx="1">
                <a:schemeClr val="lt1"/>
              </a:fillRef>
              <a:effectRef idx="0">
                <a:schemeClr val="accent4"/>
              </a:effectRef>
              <a:fontRef idx="minor">
                <a:schemeClr val="dk1"/>
              </a:fontRef>
            </p:style>
          </p:sp>
          <p:sp>
            <p:nvSpPr>
              <p:cNvPr id="108" name="107 Rectángulo"/>
              <p:cNvSpPr/>
              <p:nvPr/>
            </p:nvSpPr>
            <p:spPr>
              <a:xfrm>
                <a:off x="2275093" y="1096400"/>
                <a:ext cx="1543966" cy="772956"/>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Objetivos Estratégicos (Institucionales)</a:t>
                </a:r>
              </a:p>
            </p:txBody>
          </p:sp>
        </p:grpSp>
        <p:grpSp>
          <p:nvGrpSpPr>
            <p:cNvPr id="23586" name="119 Grupo"/>
            <p:cNvGrpSpPr>
              <a:grpSpLocks/>
            </p:cNvGrpSpPr>
            <p:nvPr/>
          </p:nvGrpSpPr>
          <p:grpSpPr bwMode="auto">
            <a:xfrm>
              <a:off x="5951538" y="3611563"/>
              <a:ext cx="1338262" cy="496887"/>
              <a:chOff x="2275954" y="2194129"/>
              <a:chExt cx="1544091" cy="772045"/>
            </a:xfrm>
          </p:grpSpPr>
          <p:sp>
            <p:nvSpPr>
              <p:cNvPr id="110" name="109 Rectángulo"/>
              <p:cNvSpPr/>
              <p:nvPr/>
            </p:nvSpPr>
            <p:spPr>
              <a:xfrm>
                <a:off x="2275093" y="2192584"/>
                <a:ext cx="1543966" cy="772128"/>
              </a:xfrm>
              <a:prstGeom prst="rect">
                <a:avLst/>
              </a:prstGeom>
              <a:ln/>
            </p:spPr>
            <p:style>
              <a:lnRef idx="2">
                <a:schemeClr val="accent4"/>
              </a:lnRef>
              <a:fillRef idx="1">
                <a:schemeClr val="lt1"/>
              </a:fillRef>
              <a:effectRef idx="0">
                <a:schemeClr val="accent4"/>
              </a:effectRef>
              <a:fontRef idx="minor">
                <a:schemeClr val="dk1"/>
              </a:fontRef>
            </p:style>
          </p:sp>
          <p:sp>
            <p:nvSpPr>
              <p:cNvPr id="111" name="110 Rectángulo"/>
              <p:cNvSpPr/>
              <p:nvPr/>
            </p:nvSpPr>
            <p:spPr>
              <a:xfrm>
                <a:off x="2275093" y="2192584"/>
                <a:ext cx="1543966" cy="772128"/>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Objetivos Programáticos</a:t>
                </a:r>
              </a:p>
            </p:txBody>
          </p:sp>
        </p:grpSp>
        <p:grpSp>
          <p:nvGrpSpPr>
            <p:cNvPr id="23587" name="122 Grupo"/>
            <p:cNvGrpSpPr>
              <a:grpSpLocks/>
            </p:cNvGrpSpPr>
            <p:nvPr/>
          </p:nvGrpSpPr>
          <p:grpSpPr bwMode="auto">
            <a:xfrm>
              <a:off x="5951538" y="4267200"/>
              <a:ext cx="1338262" cy="409575"/>
              <a:chOff x="2275954" y="3290434"/>
              <a:chExt cx="1544091" cy="772045"/>
            </a:xfrm>
          </p:grpSpPr>
          <p:sp>
            <p:nvSpPr>
              <p:cNvPr id="114" name="113 Rectángulo"/>
              <p:cNvSpPr/>
              <p:nvPr/>
            </p:nvSpPr>
            <p:spPr>
              <a:xfrm>
                <a:off x="2275093" y="3288375"/>
                <a:ext cx="1543966" cy="772302"/>
              </a:xfrm>
              <a:prstGeom prst="rect">
                <a:avLst/>
              </a:prstGeom>
              <a:ln/>
            </p:spPr>
            <p:style>
              <a:lnRef idx="2">
                <a:schemeClr val="accent4"/>
              </a:lnRef>
              <a:fillRef idx="1">
                <a:schemeClr val="lt1"/>
              </a:fillRef>
              <a:effectRef idx="0">
                <a:schemeClr val="accent4"/>
              </a:effectRef>
              <a:fontRef idx="minor">
                <a:schemeClr val="dk1"/>
              </a:fontRef>
            </p:style>
          </p:sp>
          <p:sp>
            <p:nvSpPr>
              <p:cNvPr id="117" name="116 Rectángulo"/>
              <p:cNvSpPr/>
              <p:nvPr/>
            </p:nvSpPr>
            <p:spPr>
              <a:xfrm>
                <a:off x="2275093" y="3288375"/>
                <a:ext cx="1543966" cy="772302"/>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Objetivos de Proyecto</a:t>
                </a:r>
              </a:p>
            </p:txBody>
          </p:sp>
        </p:grpSp>
        <p:grpSp>
          <p:nvGrpSpPr>
            <p:cNvPr id="23588" name="125 Grupo"/>
            <p:cNvGrpSpPr>
              <a:grpSpLocks/>
            </p:cNvGrpSpPr>
            <p:nvPr/>
          </p:nvGrpSpPr>
          <p:grpSpPr bwMode="auto">
            <a:xfrm>
              <a:off x="4308108" y="2976176"/>
              <a:ext cx="1333271" cy="494297"/>
              <a:chOff x="2177650" y="1097219"/>
              <a:chExt cx="1643616" cy="772960"/>
            </a:xfrm>
          </p:grpSpPr>
          <p:sp>
            <p:nvSpPr>
              <p:cNvPr id="123" name="122 Rectángulo"/>
              <p:cNvSpPr/>
              <p:nvPr/>
            </p:nvSpPr>
            <p:spPr>
              <a:xfrm>
                <a:off x="2275954" y="1097220"/>
                <a:ext cx="1545311" cy="772959"/>
              </a:xfrm>
              <a:prstGeom prst="rect">
                <a:avLst/>
              </a:prstGeom>
              <a:ln/>
            </p:spPr>
            <p:style>
              <a:lnRef idx="2">
                <a:schemeClr val="accent4"/>
              </a:lnRef>
              <a:fillRef idx="1">
                <a:schemeClr val="lt1"/>
              </a:fillRef>
              <a:effectRef idx="0">
                <a:schemeClr val="accent4"/>
              </a:effectRef>
              <a:fontRef idx="minor">
                <a:schemeClr val="dk1"/>
              </a:fontRef>
            </p:style>
          </p:sp>
          <p:sp>
            <p:nvSpPr>
              <p:cNvPr id="126" name="125 Rectángulo"/>
              <p:cNvSpPr/>
              <p:nvPr/>
            </p:nvSpPr>
            <p:spPr>
              <a:xfrm>
                <a:off x="2177650" y="1097219"/>
                <a:ext cx="1643616" cy="772959"/>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Líneas Estratégicas - Objetivos Estratégicos</a:t>
                </a:r>
              </a:p>
            </p:txBody>
          </p:sp>
        </p:grpSp>
        <p:grpSp>
          <p:nvGrpSpPr>
            <p:cNvPr id="23589" name="128 Grupo"/>
            <p:cNvGrpSpPr>
              <a:grpSpLocks/>
            </p:cNvGrpSpPr>
            <p:nvPr/>
          </p:nvGrpSpPr>
          <p:grpSpPr bwMode="auto">
            <a:xfrm>
              <a:off x="4308108" y="3615855"/>
              <a:ext cx="1333271" cy="496942"/>
              <a:chOff x="2177650" y="2193399"/>
              <a:chExt cx="1643616" cy="772129"/>
            </a:xfrm>
          </p:grpSpPr>
          <p:sp>
            <p:nvSpPr>
              <p:cNvPr id="132" name="131 Rectángulo"/>
              <p:cNvSpPr/>
              <p:nvPr/>
            </p:nvSpPr>
            <p:spPr>
              <a:xfrm>
                <a:off x="2275954" y="2193399"/>
                <a:ext cx="1545311" cy="772128"/>
              </a:xfrm>
              <a:prstGeom prst="rect">
                <a:avLst/>
              </a:prstGeom>
              <a:ln/>
            </p:spPr>
            <p:style>
              <a:lnRef idx="2">
                <a:schemeClr val="accent4"/>
              </a:lnRef>
              <a:fillRef idx="1">
                <a:schemeClr val="lt1"/>
              </a:fillRef>
              <a:effectRef idx="0">
                <a:schemeClr val="accent4"/>
              </a:effectRef>
              <a:fontRef idx="minor">
                <a:schemeClr val="dk1"/>
              </a:fontRef>
            </p:style>
          </p:sp>
          <p:sp>
            <p:nvSpPr>
              <p:cNvPr id="135" name="134 Rectángulo"/>
              <p:cNvSpPr/>
              <p:nvPr/>
            </p:nvSpPr>
            <p:spPr>
              <a:xfrm>
                <a:off x="2177650" y="2193399"/>
                <a:ext cx="1643616" cy="772129"/>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Programas</a:t>
                </a:r>
              </a:p>
            </p:txBody>
          </p:sp>
        </p:grpSp>
        <p:grpSp>
          <p:nvGrpSpPr>
            <p:cNvPr id="23590" name="131 Grupo"/>
            <p:cNvGrpSpPr>
              <a:grpSpLocks/>
            </p:cNvGrpSpPr>
            <p:nvPr/>
          </p:nvGrpSpPr>
          <p:grpSpPr bwMode="auto">
            <a:xfrm>
              <a:off x="4308108" y="4271394"/>
              <a:ext cx="1333271" cy="409712"/>
              <a:chOff x="2177650" y="3289360"/>
              <a:chExt cx="1643616" cy="772303"/>
            </a:xfrm>
          </p:grpSpPr>
          <p:sp>
            <p:nvSpPr>
              <p:cNvPr id="141" name="140 Rectángulo"/>
              <p:cNvSpPr/>
              <p:nvPr/>
            </p:nvSpPr>
            <p:spPr>
              <a:xfrm>
                <a:off x="2275954" y="3289361"/>
                <a:ext cx="1545311" cy="772302"/>
              </a:xfrm>
              <a:prstGeom prst="rect">
                <a:avLst/>
              </a:prstGeom>
              <a:ln/>
            </p:spPr>
            <p:style>
              <a:lnRef idx="2">
                <a:schemeClr val="accent4"/>
              </a:lnRef>
              <a:fillRef idx="1">
                <a:schemeClr val="lt1"/>
              </a:fillRef>
              <a:effectRef idx="0">
                <a:schemeClr val="accent4"/>
              </a:effectRef>
              <a:fontRef idx="minor">
                <a:schemeClr val="dk1"/>
              </a:fontRef>
            </p:style>
          </p:sp>
          <p:sp>
            <p:nvSpPr>
              <p:cNvPr id="144" name="143 Rectángulo"/>
              <p:cNvSpPr/>
              <p:nvPr/>
            </p:nvSpPr>
            <p:spPr>
              <a:xfrm>
                <a:off x="2177650" y="3289360"/>
                <a:ext cx="1643616" cy="772302"/>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Proyectos</a:t>
                </a:r>
              </a:p>
            </p:txBody>
          </p:sp>
        </p:grpSp>
        <p:grpSp>
          <p:nvGrpSpPr>
            <p:cNvPr id="23591" name="134 Grupo"/>
            <p:cNvGrpSpPr>
              <a:grpSpLocks/>
            </p:cNvGrpSpPr>
            <p:nvPr/>
          </p:nvGrpSpPr>
          <p:grpSpPr bwMode="auto">
            <a:xfrm>
              <a:off x="7574559" y="2970889"/>
              <a:ext cx="1595088" cy="549806"/>
              <a:chOff x="2274732" y="1096400"/>
              <a:chExt cx="1966376" cy="859761"/>
            </a:xfrm>
          </p:grpSpPr>
          <p:sp>
            <p:nvSpPr>
              <p:cNvPr id="158" name="157 Rectángulo"/>
              <p:cNvSpPr/>
              <p:nvPr/>
            </p:nvSpPr>
            <p:spPr>
              <a:xfrm>
                <a:off x="2274734" y="1096400"/>
                <a:ext cx="1545311" cy="772956"/>
              </a:xfrm>
              <a:prstGeom prst="rect">
                <a:avLst/>
              </a:prstGeom>
              <a:ln/>
            </p:spPr>
            <p:style>
              <a:lnRef idx="2">
                <a:schemeClr val="accent4"/>
              </a:lnRef>
              <a:fillRef idx="1">
                <a:schemeClr val="lt1"/>
              </a:fillRef>
              <a:effectRef idx="0">
                <a:schemeClr val="accent4"/>
              </a:effectRef>
              <a:fontRef idx="minor">
                <a:schemeClr val="dk1"/>
              </a:fontRef>
            </p:style>
          </p:sp>
          <p:sp>
            <p:nvSpPr>
              <p:cNvPr id="159" name="158 Rectángulo"/>
              <p:cNvSpPr/>
              <p:nvPr/>
            </p:nvSpPr>
            <p:spPr>
              <a:xfrm>
                <a:off x="2274732" y="1096402"/>
                <a:ext cx="1966376" cy="859759"/>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Nivel de Gestión  Estratégico -</a:t>
                </a:r>
              </a:p>
              <a:p>
                <a:pPr algn="ctr" defTabSz="577850">
                  <a:lnSpc>
                    <a:spcPct val="90000"/>
                  </a:lnSpc>
                  <a:spcAft>
                    <a:spcPct val="35000"/>
                  </a:spcAft>
                  <a:defRPr/>
                </a:pPr>
                <a:r>
                  <a:rPr lang="es-CO" sz="800" b="1" dirty="0"/>
                  <a:t>Indicadores de Impacto</a:t>
                </a:r>
              </a:p>
            </p:txBody>
          </p:sp>
        </p:grpSp>
        <p:grpSp>
          <p:nvGrpSpPr>
            <p:cNvPr id="23592" name="137 Grupo"/>
            <p:cNvGrpSpPr>
              <a:grpSpLocks/>
            </p:cNvGrpSpPr>
            <p:nvPr/>
          </p:nvGrpSpPr>
          <p:grpSpPr bwMode="auto">
            <a:xfrm>
              <a:off x="7574559" y="3610567"/>
              <a:ext cx="1595088" cy="556417"/>
              <a:chOff x="2274733" y="2192584"/>
              <a:chExt cx="1966377" cy="864541"/>
            </a:xfrm>
          </p:grpSpPr>
          <p:sp>
            <p:nvSpPr>
              <p:cNvPr id="161" name="160 Rectángulo"/>
              <p:cNvSpPr/>
              <p:nvPr/>
            </p:nvSpPr>
            <p:spPr>
              <a:xfrm>
                <a:off x="2274734" y="2192584"/>
                <a:ext cx="1545311" cy="772128"/>
              </a:xfrm>
              <a:prstGeom prst="rect">
                <a:avLst/>
              </a:prstGeom>
              <a:ln/>
            </p:spPr>
            <p:style>
              <a:lnRef idx="2">
                <a:schemeClr val="accent4"/>
              </a:lnRef>
              <a:fillRef idx="1">
                <a:schemeClr val="lt1"/>
              </a:fillRef>
              <a:effectRef idx="0">
                <a:schemeClr val="accent4"/>
              </a:effectRef>
              <a:fontRef idx="minor">
                <a:schemeClr val="dk1"/>
              </a:fontRef>
            </p:style>
          </p:sp>
          <p:sp>
            <p:nvSpPr>
              <p:cNvPr id="162" name="161 Rectángulo"/>
              <p:cNvSpPr/>
              <p:nvPr/>
            </p:nvSpPr>
            <p:spPr>
              <a:xfrm>
                <a:off x="2274733" y="2192584"/>
                <a:ext cx="1966377" cy="864541"/>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Nivel de Gestión Táctico -</a:t>
                </a:r>
              </a:p>
              <a:p>
                <a:pPr algn="ctr" defTabSz="577850">
                  <a:lnSpc>
                    <a:spcPct val="90000"/>
                  </a:lnSpc>
                  <a:spcAft>
                    <a:spcPct val="35000"/>
                  </a:spcAft>
                  <a:defRPr/>
                </a:pPr>
                <a:r>
                  <a:rPr lang="es-CO" sz="800" b="1" dirty="0"/>
                  <a:t>Indicadores de Efecto</a:t>
                </a:r>
              </a:p>
              <a:p>
                <a:pPr algn="ctr" defTabSz="577850">
                  <a:lnSpc>
                    <a:spcPct val="90000"/>
                  </a:lnSpc>
                  <a:spcAft>
                    <a:spcPct val="35000"/>
                  </a:spcAft>
                  <a:defRPr/>
                </a:pPr>
                <a:r>
                  <a:rPr lang="es-CO" sz="800" b="1" dirty="0"/>
                  <a:t>(de Resultado)</a:t>
                </a:r>
              </a:p>
            </p:txBody>
          </p:sp>
        </p:grpSp>
        <p:grpSp>
          <p:nvGrpSpPr>
            <p:cNvPr id="23593" name="140 Grupo"/>
            <p:cNvGrpSpPr>
              <a:grpSpLocks/>
            </p:cNvGrpSpPr>
            <p:nvPr/>
          </p:nvGrpSpPr>
          <p:grpSpPr bwMode="auto">
            <a:xfrm>
              <a:off x="7574560" y="4266108"/>
              <a:ext cx="1595089" cy="409712"/>
              <a:chOff x="2274733" y="3288374"/>
              <a:chExt cx="1966377" cy="772303"/>
            </a:xfrm>
          </p:grpSpPr>
          <p:sp>
            <p:nvSpPr>
              <p:cNvPr id="164" name="163 Rectángulo"/>
              <p:cNvSpPr/>
              <p:nvPr/>
            </p:nvSpPr>
            <p:spPr>
              <a:xfrm>
                <a:off x="2274734" y="3288375"/>
                <a:ext cx="1545311" cy="772302"/>
              </a:xfrm>
              <a:prstGeom prst="rect">
                <a:avLst/>
              </a:prstGeom>
              <a:ln/>
            </p:spPr>
            <p:style>
              <a:lnRef idx="2">
                <a:schemeClr val="accent4"/>
              </a:lnRef>
              <a:fillRef idx="1">
                <a:schemeClr val="lt1"/>
              </a:fillRef>
              <a:effectRef idx="0">
                <a:schemeClr val="accent4"/>
              </a:effectRef>
              <a:fontRef idx="minor">
                <a:schemeClr val="dk1"/>
              </a:fontRef>
            </p:style>
          </p:sp>
          <p:sp>
            <p:nvSpPr>
              <p:cNvPr id="165" name="164 Rectángulo"/>
              <p:cNvSpPr/>
              <p:nvPr/>
            </p:nvSpPr>
            <p:spPr>
              <a:xfrm>
                <a:off x="2274733" y="3288374"/>
                <a:ext cx="1966377" cy="772303"/>
              </a:xfrm>
              <a:prstGeom prst="rect">
                <a:avLst/>
              </a:prstGeom>
              <a:ln/>
            </p:spPr>
            <p:style>
              <a:lnRef idx="2">
                <a:schemeClr val="accent4"/>
              </a:lnRef>
              <a:fillRef idx="1">
                <a:schemeClr val="lt1"/>
              </a:fillRef>
              <a:effectRef idx="0">
                <a:schemeClr val="accent4"/>
              </a:effectRef>
              <a:fontRef idx="minor">
                <a:schemeClr val="dk1"/>
              </a:fontRef>
            </p:style>
            <p:txBody>
              <a:bodyPr lIns="8255" tIns="8255" rIns="8255" bIns="8255" spcCol="1270" anchor="ctr"/>
              <a:lstStyle/>
              <a:p>
                <a:pPr algn="ctr" defTabSz="577850">
                  <a:lnSpc>
                    <a:spcPct val="90000"/>
                  </a:lnSpc>
                  <a:spcAft>
                    <a:spcPct val="35000"/>
                  </a:spcAft>
                  <a:defRPr/>
                </a:pPr>
                <a:r>
                  <a:rPr lang="es-CO" sz="800" b="1" dirty="0"/>
                  <a:t>Nivel de Gestión Operativo - Indicadores de Producto</a:t>
                </a:r>
              </a:p>
            </p:txBody>
          </p:sp>
        </p:grpSp>
      </p:grpSp>
      <p:sp>
        <p:nvSpPr>
          <p:cNvPr id="171" name="170 Rectángulo"/>
          <p:cNvSpPr/>
          <p:nvPr/>
        </p:nvSpPr>
        <p:spPr bwMode="auto">
          <a:xfrm>
            <a:off x="5263217" y="3501008"/>
            <a:ext cx="1843087" cy="709042"/>
          </a:xfrm>
          <a:prstGeom prst="rect">
            <a:avLst/>
          </a:prstGeom>
        </p:spPr>
        <p:style>
          <a:lnRef idx="1">
            <a:schemeClr val="accent4"/>
          </a:lnRef>
          <a:fillRef idx="2">
            <a:schemeClr val="accent4"/>
          </a:fillRef>
          <a:effectRef idx="1">
            <a:schemeClr val="accent4"/>
          </a:effectRef>
          <a:fontRef idx="minor">
            <a:schemeClr val="dk1"/>
          </a:fontRef>
        </p:style>
        <p:txBody>
          <a:bodyPr lIns="64770" tIns="64770" rIns="64770" bIns="64770" spcCol="1270" anchor="ctr"/>
          <a:lstStyle/>
          <a:p>
            <a:pPr algn="ctr" defTabSz="755650">
              <a:lnSpc>
                <a:spcPct val="90000"/>
              </a:lnSpc>
              <a:spcAft>
                <a:spcPct val="35000"/>
              </a:spcAft>
              <a:defRPr/>
            </a:pPr>
            <a:r>
              <a:rPr lang="es-CO" sz="1400" b="1" dirty="0"/>
              <a:t>Formulación de Proyectos por Seccional</a:t>
            </a:r>
          </a:p>
        </p:txBody>
      </p:sp>
      <p:sp>
        <p:nvSpPr>
          <p:cNvPr id="174" name="173 Rectángulo"/>
          <p:cNvSpPr/>
          <p:nvPr/>
        </p:nvSpPr>
        <p:spPr bwMode="auto">
          <a:xfrm>
            <a:off x="4776028" y="4376946"/>
            <a:ext cx="3046413" cy="1330700"/>
          </a:xfrm>
          <a:prstGeom prst="rect">
            <a:avLst/>
          </a:prstGeom>
        </p:spPr>
        <p:style>
          <a:lnRef idx="1">
            <a:schemeClr val="accent4"/>
          </a:lnRef>
          <a:fillRef idx="2">
            <a:schemeClr val="accent4"/>
          </a:fillRef>
          <a:effectRef idx="1">
            <a:schemeClr val="accent4"/>
          </a:effectRef>
          <a:fontRef idx="minor">
            <a:schemeClr val="dk1"/>
          </a:fontRef>
        </p:style>
        <p:txBody>
          <a:bodyPr lIns="64770" tIns="64770" rIns="64770" bIns="64770" spcCol="1270" anchor="ctr"/>
          <a:lstStyle/>
          <a:p>
            <a:pPr algn="ctr" defTabSz="755650">
              <a:lnSpc>
                <a:spcPct val="90000"/>
              </a:lnSpc>
              <a:spcAft>
                <a:spcPct val="35000"/>
              </a:spcAft>
              <a:defRPr/>
            </a:pPr>
            <a:r>
              <a:rPr lang="es-CO" sz="1400" b="1" dirty="0"/>
              <a:t>Ejecución de Proyectos a partir de </a:t>
            </a:r>
            <a:r>
              <a:rPr lang="es-CO" sz="1400" b="1" dirty="0" smtClean="0"/>
              <a:t>PAS y PAT</a:t>
            </a:r>
            <a:endParaRPr lang="es-CO" sz="1400" b="1" dirty="0"/>
          </a:p>
          <a:p>
            <a:pPr algn="ctr" defTabSz="755650">
              <a:lnSpc>
                <a:spcPct val="90000"/>
              </a:lnSpc>
              <a:spcAft>
                <a:spcPct val="35000"/>
              </a:spcAft>
              <a:defRPr/>
            </a:pPr>
            <a:r>
              <a:rPr lang="es-CO" sz="1400" b="1" dirty="0"/>
              <a:t>(Incorpora los Planes de Mejoramiento del Proceso de Acreditación Institucional y del SGC)</a:t>
            </a:r>
          </a:p>
        </p:txBody>
      </p:sp>
      <p:sp>
        <p:nvSpPr>
          <p:cNvPr id="177" name="176 Rectángulo"/>
          <p:cNvSpPr/>
          <p:nvPr/>
        </p:nvSpPr>
        <p:spPr bwMode="auto">
          <a:xfrm>
            <a:off x="273051" y="4581128"/>
            <a:ext cx="2699984" cy="922337"/>
          </a:xfrm>
          <a:prstGeom prst="rect">
            <a:avLst/>
          </a:prstGeom>
        </p:spPr>
        <p:style>
          <a:lnRef idx="1">
            <a:schemeClr val="accent4"/>
          </a:lnRef>
          <a:fillRef idx="2">
            <a:schemeClr val="accent4"/>
          </a:fillRef>
          <a:effectRef idx="1">
            <a:schemeClr val="accent4"/>
          </a:effectRef>
          <a:fontRef idx="minor">
            <a:schemeClr val="dk1"/>
          </a:fontRef>
        </p:style>
        <p:txBody>
          <a:bodyPr lIns="64770" tIns="64770" rIns="64770" bIns="64770" spcCol="1270" anchor="ctr"/>
          <a:lstStyle/>
          <a:p>
            <a:pPr algn="ctr" defTabSz="755650">
              <a:lnSpc>
                <a:spcPct val="90000"/>
              </a:lnSpc>
              <a:spcAft>
                <a:spcPct val="35000"/>
              </a:spcAft>
              <a:defRPr/>
            </a:pPr>
            <a:r>
              <a:rPr lang="es-CO" sz="1400" b="1" dirty="0"/>
              <a:t>Seguimiento al Plan de Desarrollo (Indicadores de Gestión en </a:t>
            </a:r>
            <a:r>
              <a:rPr lang="es-CO" sz="1400" b="1" dirty="0" smtClean="0"/>
              <a:t>cada nivel)</a:t>
            </a:r>
            <a:endParaRPr lang="es-CO" sz="1400" b="1" dirty="0"/>
          </a:p>
        </p:txBody>
      </p:sp>
      <p:sp>
        <p:nvSpPr>
          <p:cNvPr id="180" name="179 Rectángulo"/>
          <p:cNvSpPr/>
          <p:nvPr/>
        </p:nvSpPr>
        <p:spPr bwMode="auto">
          <a:xfrm>
            <a:off x="258247" y="1088933"/>
            <a:ext cx="2579688" cy="1589007"/>
          </a:xfrm>
          <a:prstGeom prst="rect">
            <a:avLst/>
          </a:prstGeom>
        </p:spPr>
        <p:style>
          <a:lnRef idx="1">
            <a:schemeClr val="accent4"/>
          </a:lnRef>
          <a:fillRef idx="2">
            <a:schemeClr val="accent4"/>
          </a:fillRef>
          <a:effectRef idx="1">
            <a:schemeClr val="accent4"/>
          </a:effectRef>
          <a:fontRef idx="minor">
            <a:schemeClr val="dk1"/>
          </a:fontRef>
        </p:style>
        <p:txBody>
          <a:bodyPr lIns="64770" tIns="64770" rIns="64770" bIns="64770" spcCol="1270" anchor="ctr"/>
          <a:lstStyle/>
          <a:p>
            <a:pPr algn="ctr" defTabSz="755650">
              <a:lnSpc>
                <a:spcPct val="90000"/>
              </a:lnSpc>
              <a:spcAft>
                <a:spcPct val="35000"/>
              </a:spcAft>
              <a:defRPr/>
            </a:pPr>
            <a:r>
              <a:rPr lang="es-CO" sz="1400" b="1" dirty="0"/>
              <a:t>Se Incorporan las Oportunidades de Mejora en los planes de acción anualizados</a:t>
            </a:r>
          </a:p>
          <a:p>
            <a:pPr algn="ctr" defTabSz="755650">
              <a:lnSpc>
                <a:spcPct val="90000"/>
              </a:lnSpc>
              <a:spcAft>
                <a:spcPct val="35000"/>
              </a:spcAft>
              <a:defRPr/>
            </a:pPr>
            <a:r>
              <a:rPr lang="es-CO" sz="1400" b="1" dirty="0"/>
              <a:t>Se Revisan ajustes al SGC (Objetivos, Indicadores, Procesos, Procedimientos)</a:t>
            </a:r>
          </a:p>
        </p:txBody>
      </p:sp>
      <p:sp>
        <p:nvSpPr>
          <p:cNvPr id="183" name="182 Rectángulo"/>
          <p:cNvSpPr/>
          <p:nvPr/>
        </p:nvSpPr>
        <p:spPr bwMode="auto">
          <a:xfrm>
            <a:off x="7311191" y="2973164"/>
            <a:ext cx="1534220" cy="1055688"/>
          </a:xfrm>
          <a:prstGeom prst="rect">
            <a:avLst/>
          </a:prstGeom>
        </p:spPr>
        <p:style>
          <a:lnRef idx="1">
            <a:schemeClr val="accent4"/>
          </a:lnRef>
          <a:fillRef idx="2">
            <a:schemeClr val="accent4"/>
          </a:fillRef>
          <a:effectRef idx="1">
            <a:schemeClr val="accent4"/>
          </a:effectRef>
          <a:fontRef idx="minor">
            <a:schemeClr val="dk1"/>
          </a:fontRef>
        </p:style>
        <p:txBody>
          <a:bodyPr lIns="64770" tIns="64770" rIns="64770" bIns="64770" spcCol="1270" anchor="ctr"/>
          <a:lstStyle/>
          <a:p>
            <a:pPr algn="ctr" defTabSz="755650">
              <a:lnSpc>
                <a:spcPct val="90000"/>
              </a:lnSpc>
              <a:spcAft>
                <a:spcPct val="35000"/>
              </a:spcAft>
              <a:defRPr/>
            </a:pPr>
            <a:r>
              <a:rPr lang="es-CO" sz="1200" b="1" dirty="0"/>
              <a:t>Los Objetivos e Indicadores del SGC se articulan a la AI y al PIDI</a:t>
            </a:r>
          </a:p>
        </p:txBody>
      </p:sp>
      <p:sp>
        <p:nvSpPr>
          <p:cNvPr id="64" name="1 Título"/>
          <p:cNvSpPr txBox="1">
            <a:spLocks/>
          </p:cNvSpPr>
          <p:nvPr/>
        </p:nvSpPr>
        <p:spPr>
          <a:xfrm>
            <a:off x="104775" y="116632"/>
            <a:ext cx="8943975" cy="432048"/>
          </a:xfrm>
          <a:prstGeom prst="rect">
            <a:avLst/>
          </a:prstGeom>
        </p:spPr>
        <p:txBody>
          <a:bodyPr/>
          <a:lstStyle/>
          <a:p>
            <a:pPr algn="ctr" fontAlgn="auto">
              <a:spcAft>
                <a:spcPts val="0"/>
              </a:spcAft>
              <a:defRPr/>
            </a:pPr>
            <a:r>
              <a:rPr lang="es-ES_tradnl" sz="2400" b="1" dirty="0">
                <a:effectLst>
                  <a:outerShdw blurRad="38100" dist="38100" dir="2700000" algn="tl">
                    <a:srgbClr val="000000">
                      <a:alpha val="43137"/>
                    </a:srgbClr>
                  </a:outerShdw>
                </a:effectLst>
                <a:latin typeface="Arial Narrow" pitchFamily="34" charset="0"/>
                <a:ea typeface="+mj-ea"/>
                <a:cs typeface="+mj-cs"/>
              </a:rPr>
              <a:t>Implicaciones de la Formulación </a:t>
            </a:r>
            <a:endParaRPr lang="es-ES_tradnl" sz="2400" b="1" dirty="0" smtClean="0">
              <a:effectLst>
                <a:outerShdw blurRad="38100" dist="38100" dir="2700000" algn="tl">
                  <a:srgbClr val="000000">
                    <a:alpha val="43137"/>
                  </a:srgbClr>
                </a:outerShdw>
              </a:effectLst>
              <a:latin typeface="Arial Narrow" pitchFamily="34" charset="0"/>
              <a:ea typeface="+mj-ea"/>
              <a:cs typeface="+mj-cs"/>
            </a:endParaRPr>
          </a:p>
          <a:p>
            <a:pPr algn="ctr" fontAlgn="auto">
              <a:spcAft>
                <a:spcPts val="0"/>
              </a:spcAft>
              <a:defRPr/>
            </a:pPr>
            <a:r>
              <a:rPr lang="es-ES_tradnl" sz="2400" b="1" dirty="0" smtClean="0">
                <a:effectLst>
                  <a:outerShdw blurRad="38100" dist="38100" dir="2700000" algn="tl">
                    <a:srgbClr val="000000">
                      <a:alpha val="43137"/>
                    </a:srgbClr>
                  </a:outerShdw>
                </a:effectLst>
                <a:latin typeface="Arial Narrow" pitchFamily="34" charset="0"/>
                <a:ea typeface="+mj-ea"/>
                <a:cs typeface="+mj-cs"/>
              </a:rPr>
              <a:t>del </a:t>
            </a:r>
            <a:r>
              <a:rPr lang="es-ES_tradnl" sz="2400" b="1" dirty="0">
                <a:effectLst>
                  <a:outerShdw blurRad="38100" dist="38100" dir="2700000" algn="tl">
                    <a:srgbClr val="000000">
                      <a:alpha val="43137"/>
                    </a:srgbClr>
                  </a:outerShdw>
                </a:effectLst>
                <a:latin typeface="Arial Narrow" pitchFamily="34" charset="0"/>
                <a:ea typeface="+mj-ea"/>
                <a:cs typeface="+mj-cs"/>
              </a:rPr>
              <a:t>Nuevo Plan de Desarrollo</a:t>
            </a:r>
            <a:endParaRPr lang="es-CO" sz="2400" dirty="0">
              <a:effectLst>
                <a:outerShdw blurRad="38100" dist="38100" dir="2700000" algn="tl">
                  <a:srgbClr val="000000">
                    <a:alpha val="43137"/>
                  </a:srgbClr>
                </a:outerShdw>
              </a:effectLst>
              <a:latin typeface="+mj-lt"/>
              <a:ea typeface="+mj-ea"/>
              <a:cs typeface="+mj-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3"/>
                                        </p:tgtEl>
                                        <p:attrNameLst>
                                          <p:attrName>style.visibility</p:attrName>
                                        </p:attrNameLst>
                                      </p:cBhvr>
                                      <p:to>
                                        <p:strVal val="visible"/>
                                      </p:to>
                                    </p:set>
                                    <p:animEffect transition="in" filter="fade">
                                      <p:cBhvr>
                                        <p:cTn id="18" dur="500"/>
                                        <p:tgtEl>
                                          <p:spTgt spid="1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0"/>
                                        </p:tgtEl>
                                        <p:attrNameLst>
                                          <p:attrName>style.visibility</p:attrName>
                                        </p:attrNameLst>
                                      </p:cBhvr>
                                      <p:to>
                                        <p:strVal val="visible"/>
                                      </p:to>
                                    </p:set>
                                    <p:animEffect transition="in" filter="fade">
                                      <p:cBhvr>
                                        <p:cTn id="2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4" grpId="0" animBg="1"/>
      <p:bldP spid="177" grpId="0" animBg="1"/>
      <p:bldP spid="180" grpId="0" animBg="1"/>
      <p:bldP spid="1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4" descr="Banner_Widt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4" y="5750351"/>
            <a:ext cx="9159354" cy="1495073"/>
          </a:xfrm>
          <a:prstGeom prst="rect">
            <a:avLst/>
          </a:prstGeom>
        </p:spPr>
      </p:pic>
      <p:sp>
        <p:nvSpPr>
          <p:cNvPr id="9" name="8 Rectángulo"/>
          <p:cNvSpPr/>
          <p:nvPr/>
        </p:nvSpPr>
        <p:spPr>
          <a:xfrm>
            <a:off x="4269432" y="2852936"/>
            <a:ext cx="4623048" cy="2185214"/>
          </a:xfrm>
          <a:prstGeom prst="rect">
            <a:avLst/>
          </a:prstGeom>
        </p:spPr>
        <p:txBody>
          <a:bodyPr wrap="square">
            <a:spAutoFit/>
          </a:bodyPr>
          <a:lstStyle/>
          <a:p>
            <a:pPr algn="ctr"/>
            <a:r>
              <a:rPr lang="es-ES" sz="8800" dirty="0" smtClean="0"/>
              <a:t>Gracias</a:t>
            </a:r>
          </a:p>
          <a:p>
            <a:pPr algn="ctr"/>
            <a:endParaRPr lang="es-CO" dirty="0" smtClean="0"/>
          </a:p>
          <a:p>
            <a:pPr algn="ctr"/>
            <a:r>
              <a:rPr lang="es-CO" dirty="0" smtClean="0">
                <a:hlinkClick r:id="rId4"/>
              </a:rPr>
              <a:t>www.unilibrepereira.edu.co</a:t>
            </a:r>
            <a:endParaRPr lang="es-CO" dirty="0" smtClean="0"/>
          </a:p>
          <a:p>
            <a:pPr algn="ctr"/>
            <a:endParaRPr lang="en-US" sz="1200" dirty="0"/>
          </a:p>
        </p:txBody>
      </p:sp>
      <p:pic>
        <p:nvPicPr>
          <p:cNvPr id="15" name="Picture 9"/>
          <p:cNvPicPr>
            <a:picLocks noChangeAspect="1" noChangeArrowheads="1"/>
          </p:cNvPicPr>
          <p:nvPr/>
        </p:nvPicPr>
        <p:blipFill>
          <a:blip r:embed="rId5" cstate="print"/>
          <a:srcRect l="66685" t="54750" r="12285" b="38359"/>
          <a:stretch>
            <a:fillRect/>
          </a:stretch>
        </p:blipFill>
        <p:spPr bwMode="auto">
          <a:xfrm>
            <a:off x="5212804" y="5013176"/>
            <a:ext cx="2736304" cy="504056"/>
          </a:xfrm>
          <a:prstGeom prst="rect">
            <a:avLst/>
          </a:prstGeom>
          <a:noFill/>
          <a:ln w="9525">
            <a:noFill/>
            <a:miter lim="800000"/>
            <a:headEnd/>
            <a:tailEnd/>
          </a:ln>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1250" t="22378" r="28836" b="22246"/>
          <a:stretch/>
        </p:blipFill>
        <p:spPr bwMode="auto">
          <a:xfrm>
            <a:off x="467544" y="404664"/>
            <a:ext cx="370301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37048714"/>
              </p:ext>
            </p:extLst>
          </p:nvPr>
        </p:nvGraphicFramePr>
        <p:xfrm>
          <a:off x="717860" y="1340768"/>
          <a:ext cx="7994029"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Proceso alternativo"/>
          <p:cNvSpPr/>
          <p:nvPr/>
        </p:nvSpPr>
        <p:spPr>
          <a:xfrm>
            <a:off x="2357438" y="357188"/>
            <a:ext cx="4714875" cy="714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a:solidFill>
                  <a:schemeClr val="tx1"/>
                </a:solidFill>
              </a:rPr>
              <a:t>Estructura</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2336163" y="665163"/>
            <a:ext cx="4714875" cy="71437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smtClean="0">
                <a:solidFill>
                  <a:schemeClr val="tx1"/>
                </a:solidFill>
              </a:rPr>
              <a:t>Horizonte</a:t>
            </a:r>
            <a:endParaRPr lang="es-ES" sz="2000" dirty="0">
              <a:solidFill>
                <a:schemeClr val="tx1"/>
              </a:solidFill>
            </a:endParaRPr>
          </a:p>
        </p:txBody>
      </p:sp>
      <p:graphicFrame>
        <p:nvGraphicFramePr>
          <p:cNvPr id="6" name="5 Diagrama"/>
          <p:cNvGraphicFramePr/>
          <p:nvPr>
            <p:extLst>
              <p:ext uri="{D42A27DB-BD31-4B8C-83A1-F6EECF244321}">
                <p14:modId xmlns:p14="http://schemas.microsoft.com/office/powerpoint/2010/main" val="3573347922"/>
              </p:ext>
            </p:extLst>
          </p:nvPr>
        </p:nvGraphicFramePr>
        <p:xfrm>
          <a:off x="1331640" y="2780928"/>
          <a:ext cx="681608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Proceso alternativo"/>
          <p:cNvSpPr/>
          <p:nvPr/>
        </p:nvSpPr>
        <p:spPr>
          <a:xfrm>
            <a:off x="2003376" y="3212976"/>
            <a:ext cx="1046680" cy="54006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O" dirty="0" smtClean="0"/>
              <a:t>3 Años</a:t>
            </a:r>
            <a:endParaRPr lang="es-CO" dirty="0"/>
          </a:p>
        </p:txBody>
      </p:sp>
      <p:sp>
        <p:nvSpPr>
          <p:cNvPr id="8" name="7 Proceso alternativo"/>
          <p:cNvSpPr/>
          <p:nvPr/>
        </p:nvSpPr>
        <p:spPr>
          <a:xfrm>
            <a:off x="4220720" y="2672916"/>
            <a:ext cx="1046680" cy="54006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O" dirty="0"/>
              <a:t>7</a:t>
            </a:r>
            <a:r>
              <a:rPr lang="es-CO" dirty="0" smtClean="0"/>
              <a:t> Años</a:t>
            </a:r>
            <a:endParaRPr lang="es-CO" dirty="0"/>
          </a:p>
        </p:txBody>
      </p:sp>
      <p:sp>
        <p:nvSpPr>
          <p:cNvPr id="9" name="8 Proceso alternativo"/>
          <p:cNvSpPr/>
          <p:nvPr/>
        </p:nvSpPr>
        <p:spPr>
          <a:xfrm>
            <a:off x="6363949" y="2096852"/>
            <a:ext cx="1207707" cy="54006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O" dirty="0" smtClean="0"/>
              <a:t>10 Años</a:t>
            </a:r>
            <a:endParaRPr lang="es-CO" dirty="0"/>
          </a:p>
        </p:txBody>
      </p:sp>
    </p:spTree>
    <p:extLst>
      <p:ext uri="{BB962C8B-B14F-4D97-AF65-F5344CB8AC3E}">
        <p14:creationId xmlns:p14="http://schemas.microsoft.com/office/powerpoint/2010/main" val="1488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57328923"/>
              </p:ext>
            </p:extLst>
          </p:nvPr>
        </p:nvGraphicFramePr>
        <p:xfrm>
          <a:off x="2627784" y="1124744"/>
          <a:ext cx="511256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467544" y="2492896"/>
            <a:ext cx="1951893" cy="1296144"/>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CO" sz="1800" b="1" dirty="0" smtClean="0"/>
              <a:t>Cada programa PIDI está estructurado así:</a:t>
            </a:r>
            <a:endParaRPr lang="es-CO" sz="1800" b="1" dirty="0"/>
          </a:p>
        </p:txBody>
      </p:sp>
      <p:sp>
        <p:nvSpPr>
          <p:cNvPr id="6" name="1 Título"/>
          <p:cNvSpPr txBox="1">
            <a:spLocks/>
          </p:cNvSpPr>
          <p:nvPr/>
        </p:nvSpPr>
        <p:spPr>
          <a:xfrm>
            <a:off x="971600" y="599188"/>
            <a:ext cx="6912768" cy="53306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000" b="1" dirty="0"/>
              <a:t>Estructura del Plan Integral de Desarrollo Institucional</a:t>
            </a:r>
          </a:p>
          <a:p>
            <a:endParaRPr lang="es-CO" sz="2000" b="1"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99336564"/>
              </p:ext>
            </p:extLst>
          </p:nvPr>
        </p:nvGraphicFramePr>
        <p:xfrm>
          <a:off x="395536" y="548680"/>
          <a:ext cx="8424936" cy="4680520"/>
        </p:xfrm>
        <a:graphic>
          <a:graphicData uri="http://schemas.openxmlformats.org/drawingml/2006/table">
            <a:tbl>
              <a:tblPr firstRow="1" bandRow="1">
                <a:tableStyleId>{72833802-FEF1-4C79-8D5D-14CF1EAF98D9}</a:tableStyleId>
              </a:tblPr>
              <a:tblGrid>
                <a:gridCol w="2106233"/>
                <a:gridCol w="3078343"/>
                <a:gridCol w="3240360"/>
              </a:tblGrid>
              <a:tr h="801456">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 </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Proyectos</a:t>
                      </a:r>
                      <a:endParaRPr lang="es-CO" sz="1800" b="1" i="0" u="none" strike="noStrike" dirty="0" smtClean="0">
                        <a:solidFill>
                          <a:srgbClr val="000000"/>
                        </a:solidFill>
                        <a:effectLst/>
                        <a:latin typeface="Calibri"/>
                      </a:endParaRPr>
                    </a:p>
                    <a:p>
                      <a:pPr algn="ctr" fontAlgn="ct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1654">
                <a:tc rowSpan="2">
                  <a:txBody>
                    <a:bodyPr/>
                    <a:lstStyle/>
                    <a:p>
                      <a:pPr algn="ctr" fontAlgn="ctr"/>
                      <a:r>
                        <a:rPr lang="es-CO" sz="1400" u="none" strike="noStrike" dirty="0" smtClean="0">
                          <a:effectLst/>
                        </a:rPr>
                        <a:t>1. </a:t>
                      </a:r>
                      <a:r>
                        <a:rPr lang="es-CO" sz="1400" b="1" u="none" strike="noStrike" dirty="0" smtClean="0">
                          <a:effectLst/>
                        </a:rPr>
                        <a:t>FORTALECIMIENTO Y APLIACIÓN DE PROGRAMA DE PREGRADO Y POSGRADO</a:t>
                      </a:r>
                      <a:endParaRPr lang="es-CO"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lvl="0" indent="-171450" algn="just">
                        <a:buFont typeface="Arial" panose="020B0604020202020204" pitchFamily="34" charset="0"/>
                        <a:buChar char="•"/>
                      </a:pPr>
                      <a:r>
                        <a:rPr lang="es-CO" sz="1200" kern="1200" dirty="0" smtClean="0">
                          <a:solidFill>
                            <a:schemeClr val="tx1"/>
                          </a:solidFill>
                          <a:effectLst/>
                          <a:latin typeface="+mn-lt"/>
                          <a:ea typeface="+mn-ea"/>
                          <a:cs typeface="+mn-cs"/>
                        </a:rPr>
                        <a:t>Realizar  estudios  de  impacto  y  factibilidad  de  los  programas</a:t>
                      </a:r>
                    </a:p>
                    <a:p>
                      <a:pPr lvl="0" algn="just"/>
                      <a:r>
                        <a:rPr lang="es-CO" sz="1200" kern="1200" dirty="0" smtClean="0">
                          <a:solidFill>
                            <a:schemeClr val="tx1"/>
                          </a:solidFill>
                          <a:effectLst/>
                          <a:latin typeface="+mn-lt"/>
                          <a:ea typeface="+mn-ea"/>
                          <a:cs typeface="+mn-cs"/>
                        </a:rPr>
                        <a:t>     existentes.</a:t>
                      </a:r>
                    </a:p>
                    <a:p>
                      <a:pPr lvl="0" algn="just"/>
                      <a:endParaRPr lang="es-CO" sz="1200"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s-CO" sz="1200" kern="1200" dirty="0" smtClean="0">
                          <a:solidFill>
                            <a:schemeClr val="tx1"/>
                          </a:solidFill>
                          <a:effectLst/>
                          <a:latin typeface="+mn-lt"/>
                          <a:ea typeface="+mn-ea"/>
                          <a:cs typeface="+mn-cs"/>
                        </a:rPr>
                        <a:t>Realizar  estudios  de  factibilidad        para  nuevos  programas  de pregrado y posgrado.</a:t>
                      </a:r>
                    </a:p>
                    <a:p>
                      <a:pPr marL="171450" lvl="0" indent="-171450" algn="just">
                        <a:buFont typeface="Arial" panose="020B0604020202020204" pitchFamily="34" charset="0"/>
                        <a:buChar char="•"/>
                      </a:pPr>
                      <a:r>
                        <a:rPr lang="es-CO" sz="1200" kern="1200" dirty="0" smtClean="0">
                          <a:solidFill>
                            <a:schemeClr val="tx1"/>
                          </a:solidFill>
                          <a:effectLst/>
                          <a:latin typeface="+mn-lt"/>
                          <a:ea typeface="+mn-ea"/>
                          <a:cs typeface="+mn-cs"/>
                        </a:rPr>
                        <a:t>Desarrollar    estudios    para    la    racionalización    de    recursos administrativos. académicos, físicos y financieros.</a:t>
                      </a:r>
                    </a:p>
                    <a:p>
                      <a:pPr marL="0" lvl="0" indent="0" algn="just">
                        <a:buFont typeface="Arial" panose="020B0604020202020204" pitchFamily="34" charset="0"/>
                        <a:buNone/>
                      </a:pPr>
                      <a:endParaRPr lang="es-CO" sz="1200"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s-CO" sz="1200" kern="1200" dirty="0" smtClean="0">
                          <a:solidFill>
                            <a:schemeClr val="tx1"/>
                          </a:solidFill>
                          <a:effectLst/>
                          <a:latin typeface="+mn-lt"/>
                          <a:ea typeface="+mn-ea"/>
                          <a:cs typeface="+mn-cs"/>
                        </a:rPr>
                        <a:t>Ampliar la oferta de programas de doctorado por cada una de las áreas de conocimiento que desarrolla la Universidad en sus programas académicos</a:t>
                      </a:r>
                      <a:r>
                        <a:rPr lang="es-CO" sz="1800" kern="1200" dirty="0" smtClean="0">
                          <a:solidFill>
                            <a:schemeClr val="tx1"/>
                          </a:solidFill>
                          <a:effectLst/>
                          <a:latin typeface="+mn-lt"/>
                          <a:ea typeface="+mn-ea"/>
                          <a:cs typeface="+mn-cs"/>
                        </a:rPr>
                        <a:t>.</a:t>
                      </a:r>
                    </a:p>
                    <a:p>
                      <a:pPr lvl="0" algn="just"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1.Racionalización y ampliación de la cobertura de programas de pregrado y posgrado</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7410">
                <a:tc vMerge="1">
                  <a:txBody>
                    <a:bodyPr/>
                    <a:lstStyle/>
                    <a:p>
                      <a:endParaRPr lang="es-CO"/>
                    </a:p>
                  </a:txBody>
                  <a:tcPr/>
                </a:tc>
                <a:tc vMerge="1">
                  <a:txBody>
                    <a:bodyPr/>
                    <a:lstStyle/>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2.Proyecto  </a:t>
                      </a:r>
                      <a:r>
                        <a:rPr lang="es-CO" sz="1400" u="none" strike="noStrike" dirty="0" smtClean="0">
                          <a:effectLst/>
                        </a:rPr>
                        <a:t>E-</a:t>
                      </a:r>
                      <a:r>
                        <a:rPr lang="es-CO" sz="1400" u="none" strike="noStrike" dirty="0" err="1" smtClean="0">
                          <a:effectLst/>
                        </a:rPr>
                        <a:t>Learning</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89788580"/>
              </p:ext>
            </p:extLst>
          </p:nvPr>
        </p:nvGraphicFramePr>
        <p:xfrm>
          <a:off x="611188" y="451994"/>
          <a:ext cx="7921252" cy="5149119"/>
        </p:xfrm>
        <a:graphic>
          <a:graphicData uri="http://schemas.openxmlformats.org/drawingml/2006/table">
            <a:tbl>
              <a:tblPr firstRow="1" bandRow="1">
                <a:tableStyleId>{72833802-FEF1-4C79-8D5D-14CF1EAF98D9}</a:tableStyleId>
              </a:tblPr>
              <a:tblGrid>
                <a:gridCol w="1980312"/>
                <a:gridCol w="2988612"/>
                <a:gridCol w="2952328"/>
              </a:tblGrid>
              <a:tr h="760697">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9031">
                <a:tc rowSpan="2">
                  <a:txBody>
                    <a:bodyPr/>
                    <a:lstStyle/>
                    <a:p>
                      <a:pPr algn="ctr" fontAlgn="ctr"/>
                      <a:r>
                        <a:rPr lang="es-CO" sz="1400" b="1" u="none" strike="noStrike" dirty="0" smtClean="0">
                          <a:effectLst/>
                        </a:rPr>
                        <a:t>2. </a:t>
                      </a:r>
                      <a:r>
                        <a:rPr lang="es-CO" sz="1400" b="1" u="none" strike="noStrike" kern="1200" dirty="0" smtClean="0">
                          <a:effectLst/>
                        </a:rPr>
                        <a:t>FOMENTO A LA DOCENCIA CALIFICADA</a:t>
                      </a:r>
                      <a:endParaRPr lang="es-CO" sz="14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CO" sz="1200" kern="1200" dirty="0" smtClean="0">
                        <a:solidFill>
                          <a:schemeClr val="tx1"/>
                        </a:solidFill>
                        <a:effectLst/>
                        <a:latin typeface="+mn-lt"/>
                        <a:ea typeface="+mn-ea"/>
                        <a:cs typeface="+mn-cs"/>
                      </a:endParaRPr>
                    </a:p>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200" kern="1200" dirty="0" smtClean="0">
                          <a:solidFill>
                            <a:schemeClr val="tx1"/>
                          </a:solidFill>
                          <a:effectLst/>
                          <a:latin typeface="+mn-lt"/>
                          <a:ea typeface="+mn-ea"/>
                          <a:cs typeface="+mn-cs"/>
                        </a:rPr>
                        <a:t>Consolidar  la  carrera  docente  y  la  formación de  los  profesores,  con énfasis en los niveles de maestría y doctorado pertinentes con su función en la Institución, incluidos estímulos a la docencia calificada (becas  y flexibilización de la normatividad existente, etcétera).</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20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200" kern="1200" dirty="0" smtClean="0">
                          <a:solidFill>
                            <a:schemeClr val="tx1"/>
                          </a:solidFill>
                          <a:effectLst/>
                          <a:latin typeface="+mn-lt"/>
                          <a:ea typeface="+mn-ea"/>
                          <a:cs typeface="+mn-cs"/>
                        </a:rPr>
                        <a:t>Fortalecer   la   Escuela   de   Formación   para   Docentes   Universitarios, ampliando su cobertura y actualizando la oferta académica, en respuesta a las necesidades  y tendencias de la educación  superior, incluyendo  las tecnológicas y de segunda lengua e incentivando la innovación educativa.</a:t>
                      </a:r>
                    </a:p>
                    <a:p>
                      <a:r>
                        <a:rPr lang="es-CO" sz="1800" kern="1200" dirty="0" smtClean="0">
                          <a:solidFill>
                            <a:schemeClr val="tx1"/>
                          </a:solidFill>
                          <a:effectLst/>
                          <a:latin typeface="+mn-lt"/>
                          <a:ea typeface="+mn-ea"/>
                          <a:cs typeface="+mn-cs"/>
                        </a:rPr>
                        <a:t> </a:t>
                      </a:r>
                    </a:p>
                    <a:p>
                      <a:pPr marL="0" marR="0" indent="0" algn="ctr" defTabSz="914400" rtl="0" eaLnBrk="1" fontAlgn="ctr" latinLnBrk="0" hangingPunct="1">
                        <a:lnSpc>
                          <a:spcPct val="100000"/>
                        </a:lnSpc>
                        <a:spcBef>
                          <a:spcPts val="0"/>
                        </a:spcBef>
                        <a:spcAft>
                          <a:spcPts val="0"/>
                        </a:spcAft>
                        <a:buClrTx/>
                        <a:buSzTx/>
                        <a:buFontTx/>
                        <a:buNone/>
                        <a:tabLst/>
                        <a:defRPr/>
                      </a:pPr>
                      <a:endParaRPr lang="es-CO" sz="1200" kern="1200" dirty="0" smtClean="0">
                        <a:solidFill>
                          <a:schemeClr val="tx1"/>
                        </a:solidFill>
                        <a:effectLst/>
                        <a:latin typeface="+mn-lt"/>
                        <a:ea typeface="+mn-ea"/>
                        <a:cs typeface="+mn-cs"/>
                      </a:endParaRPr>
                    </a:p>
                    <a:p>
                      <a:pPr algn="ctr" fontAlgn="ct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smtClean="0">
                          <a:effectLst/>
                        </a:rPr>
                        <a:t> 3. Docencia Calificada</a:t>
                      </a:r>
                      <a:endParaRPr lang="es-CO"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9391">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a:effectLst/>
                        </a:rPr>
                        <a:t>4. Escuela de Formación para Docentes Universitarios</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31448284"/>
              </p:ext>
            </p:extLst>
          </p:nvPr>
        </p:nvGraphicFramePr>
        <p:xfrm>
          <a:off x="611560" y="116633"/>
          <a:ext cx="8064896" cy="5721028"/>
        </p:xfrm>
        <a:graphic>
          <a:graphicData uri="http://schemas.openxmlformats.org/drawingml/2006/table">
            <a:tbl>
              <a:tblPr firstRow="1" bandRow="1">
                <a:tableStyleId>{72833802-FEF1-4C79-8D5D-14CF1EAF98D9}</a:tableStyleId>
              </a:tblPr>
              <a:tblGrid>
                <a:gridCol w="2016223"/>
                <a:gridCol w="3168353"/>
                <a:gridCol w="2880320"/>
              </a:tblGrid>
              <a:tr h="819462">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6919">
                <a:tc rowSpan="2">
                  <a:txBody>
                    <a:bodyPr/>
                    <a:lstStyle/>
                    <a:p>
                      <a:pPr algn="ctr" fontAlgn="ctr"/>
                      <a:r>
                        <a:rPr lang="es-CO" sz="1800" u="none" strike="noStrike" dirty="0" smtClean="0">
                          <a:effectLst/>
                        </a:rPr>
                        <a:t> 3. APOYO A LA EXCELENCIA ESTUDIANTIL</a:t>
                      </a:r>
                      <a:endParaRPr lang="es-CO"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71450" indent="-171450" algn="just">
                        <a:buFont typeface="Arial" panose="020B0604020202020204" pitchFamily="34" charset="0"/>
                        <a:buChar char="•"/>
                      </a:pPr>
                      <a:endParaRPr lang="es-CO" sz="100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Atraer  estudiantes  de  educación</a:t>
                      </a:r>
                      <a:r>
                        <a:rPr lang="es-CO" sz="1150" b="0" kern="1200" baseline="0" dirty="0" smtClean="0">
                          <a:solidFill>
                            <a:schemeClr val="tx1"/>
                          </a:solidFill>
                          <a:effectLst/>
                          <a:latin typeface="+mn-lt"/>
                          <a:ea typeface="+mn-ea"/>
                          <a:cs typeface="+mn-cs"/>
                        </a:rPr>
                        <a:t> </a:t>
                      </a:r>
                      <a:r>
                        <a:rPr lang="es-CO" sz="1150" b="0" kern="1200" dirty="0" smtClean="0">
                          <a:solidFill>
                            <a:schemeClr val="tx1"/>
                          </a:solidFill>
                          <a:effectLst/>
                          <a:latin typeface="+mn-lt"/>
                          <a:ea typeface="+mn-ea"/>
                          <a:cs typeface="+mn-cs"/>
                        </a:rPr>
                        <a:t>media  con  desempeño  académico destacado y alto potencial de aprendizaje que a futuro lideren procesos de investigación, ciencia, tecnología y solución pacífica de los conflictos.</a:t>
                      </a:r>
                    </a:p>
                    <a:p>
                      <a:pPr marL="171450" indent="-171450" algn="just">
                        <a:buFont typeface="Arial" panose="020B0604020202020204" pitchFamily="34" charset="0"/>
                        <a:buChar char="•"/>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Fortalecer  los  programas  de  atención  y   seguimiento  académico  a estudiantes.</a:t>
                      </a:r>
                    </a:p>
                    <a:p>
                      <a:pPr marL="0" indent="0" algn="just">
                        <a:buFont typeface="Arial" panose="020B0604020202020204" pitchFamily="34" charset="0"/>
                        <a:buNone/>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Impulsar monitorias y pasantías.</a:t>
                      </a:r>
                    </a:p>
                    <a:p>
                      <a:pPr marL="0" indent="0" algn="just">
                        <a:buFont typeface="Arial" panose="020B0604020202020204" pitchFamily="34" charset="0"/>
                        <a:buNone/>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Ofrecer planes alternos a estudiantes  que terminan carrera para  que puedan iniciar otra.</a:t>
                      </a:r>
                    </a:p>
                    <a:p>
                      <a:pPr marL="0" indent="0" algn="just">
                        <a:buFont typeface="Arial" panose="020B0604020202020204" pitchFamily="34" charset="0"/>
                        <a:buNone/>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Definir políticas de selección y promoción de jóvenes docentes.</a:t>
                      </a:r>
                    </a:p>
                    <a:p>
                      <a:pPr marL="0" indent="0" algn="just">
                        <a:buFont typeface="Arial" panose="020B0604020202020204" pitchFamily="34" charset="0"/>
                        <a:buNone/>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Fortalecer y fomentar las tutorías para pregrado y posgrado.</a:t>
                      </a: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Disminuir la tasa de deserción y mortalidad académica.</a:t>
                      </a:r>
                    </a:p>
                    <a:p>
                      <a:pPr marL="171450" indent="-171450" algn="just">
                        <a:buFont typeface="Arial" panose="020B0604020202020204" pitchFamily="34" charset="0"/>
                        <a:buChar char="•"/>
                      </a:pPr>
                      <a:endParaRPr lang="es-CO" sz="1150" b="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b="0" kern="1200" dirty="0" smtClean="0">
                          <a:solidFill>
                            <a:schemeClr val="tx1"/>
                          </a:solidFill>
                          <a:effectLst/>
                          <a:latin typeface="+mn-lt"/>
                          <a:ea typeface="+mn-ea"/>
                          <a:cs typeface="+mn-cs"/>
                        </a:rPr>
                        <a:t>Fortalecer  los   incentivos  a  estudiantes  con  desempeños  y   logros académicos relevantes.</a:t>
                      </a:r>
                    </a:p>
                    <a:p>
                      <a:pPr algn="ctr" fontAlgn="ctr"/>
                      <a:endParaRPr lang="es-CO" sz="11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5. Seguimiento y atención académica de estudiantes</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4647">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 6. Fomento y apoyo a la excelencia estudiantil</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55503836"/>
              </p:ext>
            </p:extLst>
          </p:nvPr>
        </p:nvGraphicFramePr>
        <p:xfrm>
          <a:off x="323528" y="116632"/>
          <a:ext cx="8280920" cy="5472607"/>
        </p:xfrm>
        <a:graphic>
          <a:graphicData uri="http://schemas.openxmlformats.org/drawingml/2006/table">
            <a:tbl>
              <a:tblPr firstRow="1" bandRow="1">
                <a:tableStyleId>{72833802-FEF1-4C79-8D5D-14CF1EAF98D9}</a:tableStyleId>
              </a:tblPr>
              <a:tblGrid>
                <a:gridCol w="1784681"/>
                <a:gridCol w="3255879"/>
                <a:gridCol w="3240360"/>
              </a:tblGrid>
              <a:tr h="578725">
                <a:tc>
                  <a:txBody>
                    <a:bodyPr/>
                    <a:lstStyle/>
                    <a:p>
                      <a:pPr algn="ctr" fontAlgn="ctr"/>
                      <a:r>
                        <a:rPr lang="es-CO" sz="1800" u="none" strike="noStrike" dirty="0" smtClean="0">
                          <a:effectLst/>
                        </a:rPr>
                        <a:t>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smtClean="0">
                          <a:effectLst/>
                        </a:rPr>
                        <a:t>Objetivo del Programa</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u="none" strike="noStrike" dirty="0">
                          <a:effectLst/>
                        </a:rPr>
                        <a:t>Proyectos</a:t>
                      </a:r>
                      <a:endParaRPr lang="es-CO" sz="1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154">
                <a:tc rowSpan="4">
                  <a:txBody>
                    <a:bodyPr/>
                    <a:lstStyle/>
                    <a:p>
                      <a:pPr algn="ctr" fontAlgn="ctr"/>
                      <a:r>
                        <a:rPr lang="es-CO" sz="1600" u="none" strike="noStrike" dirty="0" smtClean="0">
                          <a:effectLst/>
                        </a:rPr>
                        <a:t>4.UNA UNIVERSIDAD DE EXCELENCIA ACADÉMICA</a:t>
                      </a:r>
                      <a:endParaRPr lang="es-CO"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Fortalecer los procesos  de autoevaluación  y mejoramiento  continuo, en</a:t>
                      </a:r>
                      <a:r>
                        <a:rPr lang="es-CO" sz="1150" kern="1200" baseline="0" dirty="0" smtClean="0">
                          <a:solidFill>
                            <a:schemeClr val="tx1"/>
                          </a:solidFill>
                          <a:effectLst/>
                          <a:latin typeface="+mn-lt"/>
                          <a:ea typeface="+mn-ea"/>
                          <a:cs typeface="+mn-cs"/>
                        </a:rPr>
                        <a:t> </a:t>
                      </a:r>
                      <a:r>
                        <a:rPr lang="es-CO" sz="1150" kern="1200" dirty="0" smtClean="0">
                          <a:solidFill>
                            <a:schemeClr val="tx1"/>
                          </a:solidFill>
                          <a:effectLst/>
                          <a:latin typeface="+mn-lt"/>
                          <a:ea typeface="+mn-ea"/>
                          <a:cs typeface="+mn-cs"/>
                        </a:rPr>
                        <a:t>todas las seccionales como parte de la cultura de calidad institucional.</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Delimitar  componentes  curriculares  básicos  de los programas  y áreas del conocimiento.</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Flexibilizar   los   programas   de   pregrado   y  posgrado   para   que   las prácticas pedagógicas  y la interacción con el medio social y empresarial se evidencien.</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Robustecer   el   sistema  de   créditos   académicos,   articulados   a  los procesos de flexibilización curricular y financiera.</a:t>
                      </a:r>
                    </a:p>
                    <a:p>
                      <a:pPr marL="0" indent="0" algn="just">
                        <a:buFont typeface="Arial" panose="020B0604020202020204" pitchFamily="34" charset="0"/>
                        <a:buNone/>
                      </a:pPr>
                      <a:endParaRPr lang="es-CO" sz="1150" kern="1200" dirty="0" smtClean="0">
                        <a:solidFill>
                          <a:schemeClr val="tx1"/>
                        </a:solidFill>
                        <a:effectLst/>
                        <a:latin typeface="+mn-lt"/>
                        <a:ea typeface="+mn-ea"/>
                        <a:cs typeface="+mn-cs"/>
                      </a:endParaRPr>
                    </a:p>
                    <a:p>
                      <a:pPr marL="171450" indent="-171450" algn="just">
                        <a:buFont typeface="Arial" panose="020B0604020202020204" pitchFamily="34" charset="0"/>
                        <a:buChar char="•"/>
                      </a:pPr>
                      <a:r>
                        <a:rPr lang="es-CO" sz="1150" kern="1200" dirty="0" smtClean="0">
                          <a:solidFill>
                            <a:schemeClr val="tx1"/>
                          </a:solidFill>
                          <a:effectLst/>
                          <a:latin typeface="+mn-lt"/>
                          <a:ea typeface="+mn-ea"/>
                          <a:cs typeface="+mn-cs"/>
                        </a:rPr>
                        <a:t>Fortalecer  e  implementar  los  comités  curriculares  por  programa.   Así mismo,  adecuar   la  normatividad,   procedimientos   y  mecanismos   de gestión  académica, administrativa  y financiera  a la flexibilización curricular, movilidad y créditos académicos.</a:t>
                      </a:r>
                    </a:p>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7.Autoevaluación y autorregulación para mejora permanente de la calidad académica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4385">
                <a:tc vMerge="1">
                  <a:txBody>
                    <a:bodyPr/>
                    <a:lstStyle/>
                    <a:p>
                      <a:endParaRPr lang="es-CO"/>
                    </a:p>
                  </a:txBody>
                  <a:tcP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8.Actualización académica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1900">
                <a:tc vMerge="1">
                  <a:txBody>
                    <a:bodyPr/>
                    <a:lstStyle/>
                    <a:p>
                      <a:pPr algn="ctr" fontAlgn="ctr"/>
                      <a:endParaRPr lang="es-CO" sz="1400" b="0" i="0" u="none" strike="noStrike" dirty="0">
                        <a:solidFill>
                          <a:srgbClr val="000000"/>
                        </a:solidFill>
                        <a:effectLst/>
                        <a:latin typeface="Calibri"/>
                      </a:endParaRPr>
                    </a:p>
                  </a:txBody>
                  <a:tcPr marL="9525" marR="9525" marT="9525" marB="0" anchor="ct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9.Cualificación de los Programas de Educación Pre-Escolar, </a:t>
                      </a:r>
                    </a:p>
                    <a:p>
                      <a:pPr algn="ctr" fontAlgn="ctr"/>
                      <a:r>
                        <a:rPr lang="es-CO" sz="1400" u="none" strike="noStrike" kern="1200" dirty="0" smtClean="0">
                          <a:effectLst/>
                        </a:rPr>
                        <a:t>Básica y Media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8443">
                <a:tc vMerge="1">
                  <a:txBody>
                    <a:bodyPr/>
                    <a:lstStyle/>
                    <a:p>
                      <a:pPr algn="ctr" fontAlgn="ctr"/>
                      <a:endParaRPr lang="es-CO" sz="1400" b="0" i="0" u="none" strike="noStrike" dirty="0">
                        <a:solidFill>
                          <a:srgbClr val="000000"/>
                        </a:solidFill>
                        <a:effectLst/>
                        <a:latin typeface="Calibri"/>
                      </a:endParaRPr>
                    </a:p>
                  </a:txBody>
                  <a:tcPr marL="9525" marR="9525" marT="9525" marB="0" anchor="ctr"/>
                </a:tc>
                <a:tc vMerge="1">
                  <a:txBody>
                    <a:bodyPr/>
                    <a:lstStyle/>
                    <a:p>
                      <a:pPr algn="ctr" fontAlgn="ct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kern="1200" dirty="0" smtClean="0">
                          <a:effectLst/>
                        </a:rPr>
                        <a:t>10.Una universidad con modernos apoyos tecnológicos y didácticos al servicio de la academia</a:t>
                      </a:r>
                      <a:endParaRPr lang="es-CO" sz="14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2343</TotalTime>
  <Words>1996</Words>
  <Application>Microsoft Office PowerPoint</Application>
  <PresentationFormat>Presentación en pantalla (4:3)</PresentationFormat>
  <Paragraphs>356</Paragraphs>
  <Slides>25</Slides>
  <Notes>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Unilibrepereira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Monitores</dc:creator>
  <cp:lastModifiedBy>Calidad Gloria Amparo Sanchez</cp:lastModifiedBy>
  <cp:revision>307</cp:revision>
  <dcterms:created xsi:type="dcterms:W3CDTF">2010-02-04T16:37:28Z</dcterms:created>
  <dcterms:modified xsi:type="dcterms:W3CDTF">2016-02-24T19:59:19Z</dcterms:modified>
</cp:coreProperties>
</file>