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68" autoAdjust="0"/>
  </p:normalViewPr>
  <p:slideViewPr>
    <p:cSldViewPr>
      <p:cViewPr>
        <p:scale>
          <a:sx n="78" d="100"/>
          <a:sy n="78" d="100"/>
        </p:scale>
        <p:origin x="-2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D686E-095E-4102-80B8-AB9BFB018DB1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37E13-F935-431D-AA3D-7FF3D5867E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897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1635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005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758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27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5157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7808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627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41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858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74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435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2E907-9420-486D-8D2B-D0B4FE2F1979}" type="datetimeFigureOut">
              <a:rPr lang="es-CO" smtClean="0"/>
              <a:t>12/07/2016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0B078-D6C7-4A95-8274-CD501D8F54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833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luz.piragauta\AppData\Local\Microsoft\Windows\Temporary Internet Files\Content.Outlook\MJ8HMBWP\PLANT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1288"/>
            <a:ext cx="9144000" cy="93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3 Rectángulo"/>
          <p:cNvSpPr/>
          <p:nvPr/>
        </p:nvSpPr>
        <p:spPr>
          <a:xfrm>
            <a:off x="88086" y="305361"/>
            <a:ext cx="902041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SISTEMA GESTIÓN DE CALIDAD</a:t>
            </a:r>
          </a:p>
          <a:p>
            <a:pPr algn="ctr"/>
            <a:r>
              <a:rPr lang="es-E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anose="02050604050505020204" pitchFamily="18" charset="0"/>
              </a:rPr>
              <a:t>UNIVERSIDAD LIBRE</a:t>
            </a:r>
            <a:endParaRPr lang="es-E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499992" y="2132856"/>
            <a:ext cx="2664296" cy="2752922"/>
            <a:chOff x="5364088" y="1944527"/>
            <a:chExt cx="2880320" cy="2968946"/>
          </a:xfrm>
        </p:grpSpPr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2630990"/>
              <a:ext cx="1595677" cy="1590098"/>
            </a:xfrm>
            <a:prstGeom prst="rect">
              <a:avLst/>
            </a:prstGeom>
          </p:spPr>
        </p:pic>
        <p:pic>
          <p:nvPicPr>
            <p:cNvPr id="5126" name="Picture 6" descr="http://sirtorresinmobiliaria.esy.es/images/calidad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1944527"/>
              <a:ext cx="2880320" cy="29689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124" name="Picture 4" descr="http://www.bitubicomunicacion.com/wp-content/uploads/2015/07/lup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1988840"/>
            <a:ext cx="6419669" cy="414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7 Imagen" descr="D:\COPIA MEMORIA (Feb. 05.2015)\INFOR_ADICIONAL\FORMATOS_INTERES_TODO_EL_PERSONAL\FORMATO_CARTA_USO_LOGO\Logos anteriores\1. Sello Color SGS_ISO 9001_TCL_HR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09018"/>
            <a:ext cx="2016224" cy="20504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1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</TotalTime>
  <Words>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 Comunicaciones</dc:creator>
  <cp:lastModifiedBy>Calidad Gloria Amparo Sanchez</cp:lastModifiedBy>
  <cp:revision>53</cp:revision>
  <dcterms:created xsi:type="dcterms:W3CDTF">2014-02-24T18:56:29Z</dcterms:created>
  <dcterms:modified xsi:type="dcterms:W3CDTF">2016-07-12T19:24:12Z</dcterms:modified>
</cp:coreProperties>
</file>