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5" r:id="rId5"/>
    <p:sldId id="272" r:id="rId6"/>
    <p:sldId id="273" r:id="rId7"/>
    <p:sldId id="274" r:id="rId8"/>
    <p:sldId id="268" r:id="rId9"/>
    <p:sldId id="276" r:id="rId10"/>
    <p:sldId id="277" r:id="rId11"/>
    <p:sldId id="269"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4"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5.xml.rels><?xml version="1.0" encoding="UTF-8" standalone="yes"?>
<Relationships xmlns="http://schemas.openxmlformats.org/package/2006/relationships"><Relationship Id="rId1" Type="http://schemas.openxmlformats.org/officeDocument/2006/relationships/hyperlink" Target="convocatorias%202016.pdf"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convocatorias%202016.pdf"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FE4FB1-3B74-4D81-BADD-3AADDA2CFF6C}" type="doc">
      <dgm:prSet loTypeId="urn:microsoft.com/office/officeart/2005/8/layout/radial5" loCatId="cycle" qsTypeId="urn:microsoft.com/office/officeart/2005/8/quickstyle/simple1" qsCatId="simple" csTypeId="urn:microsoft.com/office/officeart/2005/8/colors/colorful1" csCatId="colorful" phldr="1"/>
      <dgm:spPr/>
      <dgm:t>
        <a:bodyPr/>
        <a:lstStyle/>
        <a:p>
          <a:endParaRPr lang="es-ES"/>
        </a:p>
      </dgm:t>
    </dgm:pt>
    <dgm:pt modelId="{CF4A0002-65AB-4AB6-A167-0C014CFE99D5}">
      <dgm:prSet phldrT="[Texto]" custT="1"/>
      <dgm:spPr/>
      <dgm:t>
        <a:bodyPr/>
        <a:lstStyle/>
        <a:p>
          <a:r>
            <a:rPr lang="es-ES" sz="1400" dirty="0" smtClean="0"/>
            <a:t>Unidad de Gestión de Proyectos</a:t>
          </a:r>
          <a:endParaRPr lang="es-ES" sz="1400" dirty="0"/>
        </a:p>
      </dgm:t>
    </dgm:pt>
    <dgm:pt modelId="{E326B39E-4AB8-4BD1-B522-80533473C2E8}" type="parTrans" cxnId="{7E7B7381-03DB-4105-B726-F4F29EC0CE55}">
      <dgm:prSet/>
      <dgm:spPr/>
      <dgm:t>
        <a:bodyPr/>
        <a:lstStyle/>
        <a:p>
          <a:endParaRPr lang="es-ES"/>
        </a:p>
      </dgm:t>
    </dgm:pt>
    <dgm:pt modelId="{49355C89-6627-42A2-974B-D5D527E26B78}" type="sibTrans" cxnId="{7E7B7381-03DB-4105-B726-F4F29EC0CE55}">
      <dgm:prSet/>
      <dgm:spPr/>
      <dgm:t>
        <a:bodyPr/>
        <a:lstStyle/>
        <a:p>
          <a:endParaRPr lang="es-ES"/>
        </a:p>
      </dgm:t>
    </dgm:pt>
    <dgm:pt modelId="{5D33DA8B-6657-4E8D-A7B4-09658807A9A1}">
      <dgm:prSet phldrT="[Texto]"/>
      <dgm:spPr/>
      <dgm:t>
        <a:bodyPr/>
        <a:lstStyle/>
        <a:p>
          <a:r>
            <a:rPr lang="es-ES" dirty="0" smtClean="0"/>
            <a:t>CEIDEUL</a:t>
          </a:r>
          <a:endParaRPr lang="es-ES" dirty="0"/>
        </a:p>
      </dgm:t>
    </dgm:pt>
    <dgm:pt modelId="{C88F0927-BD52-49E5-A794-C9E6810B52A6}" type="parTrans" cxnId="{59C3D069-4B67-4B04-8237-54F346B19309}">
      <dgm:prSet/>
      <dgm:spPr/>
      <dgm:t>
        <a:bodyPr/>
        <a:lstStyle/>
        <a:p>
          <a:endParaRPr lang="es-ES"/>
        </a:p>
      </dgm:t>
    </dgm:pt>
    <dgm:pt modelId="{E5BBF266-A20C-404D-8359-52456BFC36ED}" type="sibTrans" cxnId="{59C3D069-4B67-4B04-8237-54F346B19309}">
      <dgm:prSet/>
      <dgm:spPr/>
      <dgm:t>
        <a:bodyPr/>
        <a:lstStyle/>
        <a:p>
          <a:endParaRPr lang="es-ES"/>
        </a:p>
      </dgm:t>
    </dgm:pt>
    <dgm:pt modelId="{1F1CC5A7-B675-4641-BFF6-389518463C70}">
      <dgm:prSet phldrT="[Texto]"/>
      <dgm:spPr/>
      <dgm:t>
        <a:bodyPr/>
        <a:lstStyle/>
        <a:p>
          <a:r>
            <a:rPr lang="es-ES" dirty="0" smtClean="0"/>
            <a:t>Consultorio Jurídico</a:t>
          </a:r>
          <a:endParaRPr lang="es-ES" dirty="0"/>
        </a:p>
      </dgm:t>
    </dgm:pt>
    <dgm:pt modelId="{3F57F972-0685-4A58-8AD2-2125D9394744}" type="parTrans" cxnId="{B20DB58E-05BF-42D1-B6E3-EA6909089638}">
      <dgm:prSet/>
      <dgm:spPr/>
      <dgm:t>
        <a:bodyPr/>
        <a:lstStyle/>
        <a:p>
          <a:endParaRPr lang="es-ES"/>
        </a:p>
      </dgm:t>
    </dgm:pt>
    <dgm:pt modelId="{D899DD8F-D14D-4CF6-8ABE-B4081F929152}" type="sibTrans" cxnId="{B20DB58E-05BF-42D1-B6E3-EA6909089638}">
      <dgm:prSet/>
      <dgm:spPr/>
      <dgm:t>
        <a:bodyPr/>
        <a:lstStyle/>
        <a:p>
          <a:endParaRPr lang="es-ES"/>
        </a:p>
      </dgm:t>
    </dgm:pt>
    <dgm:pt modelId="{10357157-F836-4570-A969-F52CCCA9A856}">
      <dgm:prSet phldrT="[Texto]"/>
      <dgm:spPr/>
      <dgm:t>
        <a:bodyPr/>
        <a:lstStyle/>
        <a:p>
          <a:r>
            <a:rPr lang="es-ES" dirty="0" smtClean="0"/>
            <a:t>Centros de Investigación</a:t>
          </a:r>
          <a:endParaRPr lang="es-ES" dirty="0"/>
        </a:p>
      </dgm:t>
    </dgm:pt>
    <dgm:pt modelId="{2D7BB77B-F3D4-4A16-B643-094AED67CCE8}" type="parTrans" cxnId="{6FB88104-4213-466C-A1AB-FD0BD7FACE5B}">
      <dgm:prSet/>
      <dgm:spPr/>
      <dgm:t>
        <a:bodyPr/>
        <a:lstStyle/>
        <a:p>
          <a:endParaRPr lang="es-ES"/>
        </a:p>
      </dgm:t>
    </dgm:pt>
    <dgm:pt modelId="{26FA229B-B130-4C20-92D4-C537294CA5E6}" type="sibTrans" cxnId="{6FB88104-4213-466C-A1AB-FD0BD7FACE5B}">
      <dgm:prSet/>
      <dgm:spPr/>
      <dgm:t>
        <a:bodyPr/>
        <a:lstStyle/>
        <a:p>
          <a:endParaRPr lang="es-ES"/>
        </a:p>
      </dgm:t>
    </dgm:pt>
    <dgm:pt modelId="{6546FC8F-955F-46CE-BAD0-D91C8DACA9F2}">
      <dgm:prSet phldrT="[Texto]"/>
      <dgm:spPr/>
      <dgm:t>
        <a:bodyPr/>
        <a:lstStyle/>
        <a:p>
          <a:r>
            <a:rPr lang="es-ES" dirty="0" smtClean="0"/>
            <a:t>Facultades</a:t>
          </a:r>
          <a:endParaRPr lang="es-ES" dirty="0"/>
        </a:p>
      </dgm:t>
    </dgm:pt>
    <dgm:pt modelId="{0B824359-F035-406E-AFCE-92142F27C79A}" type="parTrans" cxnId="{51EAF3AD-B8EB-4EB8-A616-176FC5799397}">
      <dgm:prSet/>
      <dgm:spPr/>
      <dgm:t>
        <a:bodyPr/>
        <a:lstStyle/>
        <a:p>
          <a:endParaRPr lang="es-ES"/>
        </a:p>
      </dgm:t>
    </dgm:pt>
    <dgm:pt modelId="{29AF2876-5861-443B-BB62-CB3FB6F04639}" type="sibTrans" cxnId="{51EAF3AD-B8EB-4EB8-A616-176FC5799397}">
      <dgm:prSet/>
      <dgm:spPr/>
      <dgm:t>
        <a:bodyPr/>
        <a:lstStyle/>
        <a:p>
          <a:endParaRPr lang="es-ES"/>
        </a:p>
      </dgm:t>
    </dgm:pt>
    <dgm:pt modelId="{E0B7301A-17C4-4E60-9B08-71463A3637B2}">
      <dgm:prSet phldrT="[Texto]"/>
      <dgm:spPr/>
      <dgm:t>
        <a:bodyPr/>
        <a:lstStyle/>
        <a:p>
          <a:r>
            <a:rPr lang="es-ES" dirty="0" smtClean="0"/>
            <a:t>Alianzas</a:t>
          </a:r>
          <a:endParaRPr lang="es-ES" dirty="0"/>
        </a:p>
      </dgm:t>
    </dgm:pt>
    <dgm:pt modelId="{8D0C94EA-4BBB-48DA-996B-626E1FE2BC69}" type="parTrans" cxnId="{86878BE1-EFC9-461C-B2B0-42D7F33E8381}">
      <dgm:prSet/>
      <dgm:spPr/>
      <dgm:t>
        <a:bodyPr/>
        <a:lstStyle/>
        <a:p>
          <a:endParaRPr lang="es-ES"/>
        </a:p>
      </dgm:t>
    </dgm:pt>
    <dgm:pt modelId="{FAD7039A-65B1-457E-899F-AA490FD6FE4F}" type="sibTrans" cxnId="{86878BE1-EFC9-461C-B2B0-42D7F33E8381}">
      <dgm:prSet/>
      <dgm:spPr/>
      <dgm:t>
        <a:bodyPr/>
        <a:lstStyle/>
        <a:p>
          <a:endParaRPr lang="es-ES"/>
        </a:p>
      </dgm:t>
    </dgm:pt>
    <dgm:pt modelId="{428624D6-EE3D-4711-B6BE-5F9095443448}" type="pres">
      <dgm:prSet presAssocID="{C1FE4FB1-3B74-4D81-BADD-3AADDA2CFF6C}" presName="Name0" presStyleCnt="0">
        <dgm:presLayoutVars>
          <dgm:chMax val="1"/>
          <dgm:dir/>
          <dgm:animLvl val="ctr"/>
          <dgm:resizeHandles val="exact"/>
        </dgm:presLayoutVars>
      </dgm:prSet>
      <dgm:spPr/>
      <dgm:t>
        <a:bodyPr/>
        <a:lstStyle/>
        <a:p>
          <a:endParaRPr lang="es-ES"/>
        </a:p>
      </dgm:t>
    </dgm:pt>
    <dgm:pt modelId="{02644586-DF03-4BD3-B75C-631CF2085480}" type="pres">
      <dgm:prSet presAssocID="{CF4A0002-65AB-4AB6-A167-0C014CFE99D5}" presName="centerShape" presStyleLbl="node0" presStyleIdx="0" presStyleCnt="1" custScaleX="118557" custScaleY="119013"/>
      <dgm:spPr/>
      <dgm:t>
        <a:bodyPr/>
        <a:lstStyle/>
        <a:p>
          <a:endParaRPr lang="es-ES"/>
        </a:p>
      </dgm:t>
    </dgm:pt>
    <dgm:pt modelId="{67431E6E-A43B-4285-98A4-E72219751202}" type="pres">
      <dgm:prSet presAssocID="{0B824359-F035-406E-AFCE-92142F27C79A}" presName="parTrans" presStyleLbl="sibTrans2D1" presStyleIdx="0" presStyleCnt="5" custLinFactNeighborX="0" custLinFactNeighborY="7644"/>
      <dgm:spPr>
        <a:prstGeom prst="leftArrow">
          <a:avLst/>
        </a:prstGeom>
      </dgm:spPr>
      <dgm:t>
        <a:bodyPr/>
        <a:lstStyle/>
        <a:p>
          <a:endParaRPr lang="es-ES"/>
        </a:p>
      </dgm:t>
    </dgm:pt>
    <dgm:pt modelId="{111E3AD4-0258-4C92-AC70-581EEF6E939A}" type="pres">
      <dgm:prSet presAssocID="{0B824359-F035-406E-AFCE-92142F27C79A}" presName="connectorText" presStyleLbl="sibTrans2D1" presStyleIdx="0" presStyleCnt="5"/>
      <dgm:spPr/>
      <dgm:t>
        <a:bodyPr/>
        <a:lstStyle/>
        <a:p>
          <a:endParaRPr lang="es-ES"/>
        </a:p>
      </dgm:t>
    </dgm:pt>
    <dgm:pt modelId="{B89184DD-95EC-4754-BA6F-FA43627FCE78}" type="pres">
      <dgm:prSet presAssocID="{6546FC8F-955F-46CE-BAD0-D91C8DACA9F2}" presName="node" presStyleLbl="node1" presStyleIdx="0" presStyleCnt="5">
        <dgm:presLayoutVars>
          <dgm:bulletEnabled val="1"/>
        </dgm:presLayoutVars>
      </dgm:prSet>
      <dgm:spPr/>
      <dgm:t>
        <a:bodyPr/>
        <a:lstStyle/>
        <a:p>
          <a:endParaRPr lang="es-ES"/>
        </a:p>
      </dgm:t>
    </dgm:pt>
    <dgm:pt modelId="{98D2BE77-3505-42E6-B92D-3000BB4BD6D0}" type="pres">
      <dgm:prSet presAssocID="{2D7BB77B-F3D4-4A16-B643-094AED67CCE8}" presName="parTrans" presStyleLbl="sibTrans2D1" presStyleIdx="1" presStyleCnt="5"/>
      <dgm:spPr>
        <a:prstGeom prst="leftArrow">
          <a:avLst/>
        </a:prstGeom>
      </dgm:spPr>
      <dgm:t>
        <a:bodyPr/>
        <a:lstStyle/>
        <a:p>
          <a:endParaRPr lang="es-ES"/>
        </a:p>
      </dgm:t>
    </dgm:pt>
    <dgm:pt modelId="{3C7B319F-2397-4269-994D-264572195DA0}" type="pres">
      <dgm:prSet presAssocID="{2D7BB77B-F3D4-4A16-B643-094AED67CCE8}" presName="connectorText" presStyleLbl="sibTrans2D1" presStyleIdx="1" presStyleCnt="5"/>
      <dgm:spPr/>
      <dgm:t>
        <a:bodyPr/>
        <a:lstStyle/>
        <a:p>
          <a:endParaRPr lang="es-ES"/>
        </a:p>
      </dgm:t>
    </dgm:pt>
    <dgm:pt modelId="{6A7C5B08-165F-481F-96BF-39F00C98FB4B}" type="pres">
      <dgm:prSet presAssocID="{10357157-F836-4570-A969-F52CCCA9A856}" presName="node" presStyleLbl="node1" presStyleIdx="1" presStyleCnt="5">
        <dgm:presLayoutVars>
          <dgm:bulletEnabled val="1"/>
        </dgm:presLayoutVars>
      </dgm:prSet>
      <dgm:spPr/>
      <dgm:t>
        <a:bodyPr/>
        <a:lstStyle/>
        <a:p>
          <a:endParaRPr lang="es-ES"/>
        </a:p>
      </dgm:t>
    </dgm:pt>
    <dgm:pt modelId="{FD16C4FC-393A-4664-9438-7BA2F7A51A09}" type="pres">
      <dgm:prSet presAssocID="{C88F0927-BD52-49E5-A794-C9E6810B52A6}" presName="parTrans" presStyleLbl="sibTrans2D1" presStyleIdx="2" presStyleCnt="5"/>
      <dgm:spPr>
        <a:prstGeom prst="leftArrow">
          <a:avLst/>
        </a:prstGeom>
      </dgm:spPr>
      <dgm:t>
        <a:bodyPr/>
        <a:lstStyle/>
        <a:p>
          <a:endParaRPr lang="es-ES"/>
        </a:p>
      </dgm:t>
    </dgm:pt>
    <dgm:pt modelId="{BE0DD82A-CC53-4ABA-893A-B63856FE53D1}" type="pres">
      <dgm:prSet presAssocID="{C88F0927-BD52-49E5-A794-C9E6810B52A6}" presName="connectorText" presStyleLbl="sibTrans2D1" presStyleIdx="2" presStyleCnt="5"/>
      <dgm:spPr/>
      <dgm:t>
        <a:bodyPr/>
        <a:lstStyle/>
        <a:p>
          <a:endParaRPr lang="es-ES"/>
        </a:p>
      </dgm:t>
    </dgm:pt>
    <dgm:pt modelId="{9C4684B3-6481-439E-9750-343C30B64E27}" type="pres">
      <dgm:prSet presAssocID="{5D33DA8B-6657-4E8D-A7B4-09658807A9A1}" presName="node" presStyleLbl="node1" presStyleIdx="2" presStyleCnt="5">
        <dgm:presLayoutVars>
          <dgm:bulletEnabled val="1"/>
        </dgm:presLayoutVars>
      </dgm:prSet>
      <dgm:spPr/>
      <dgm:t>
        <a:bodyPr/>
        <a:lstStyle/>
        <a:p>
          <a:endParaRPr lang="es-ES"/>
        </a:p>
      </dgm:t>
    </dgm:pt>
    <dgm:pt modelId="{79240190-A475-4E82-8751-FA312D832398}" type="pres">
      <dgm:prSet presAssocID="{8D0C94EA-4BBB-48DA-996B-626E1FE2BC69}" presName="parTrans" presStyleLbl="sibTrans2D1" presStyleIdx="3" presStyleCnt="5"/>
      <dgm:spPr>
        <a:prstGeom prst="leftArrow">
          <a:avLst/>
        </a:prstGeom>
      </dgm:spPr>
      <dgm:t>
        <a:bodyPr/>
        <a:lstStyle/>
        <a:p>
          <a:endParaRPr lang="es-ES"/>
        </a:p>
      </dgm:t>
    </dgm:pt>
    <dgm:pt modelId="{74039DA8-D462-4736-A1C9-EF99AE788C3F}" type="pres">
      <dgm:prSet presAssocID="{8D0C94EA-4BBB-48DA-996B-626E1FE2BC69}" presName="connectorText" presStyleLbl="sibTrans2D1" presStyleIdx="3" presStyleCnt="5"/>
      <dgm:spPr/>
      <dgm:t>
        <a:bodyPr/>
        <a:lstStyle/>
        <a:p>
          <a:endParaRPr lang="es-ES"/>
        </a:p>
      </dgm:t>
    </dgm:pt>
    <dgm:pt modelId="{00DD8F66-FA48-44D2-A768-CDD46E1A30F1}" type="pres">
      <dgm:prSet presAssocID="{E0B7301A-17C4-4E60-9B08-71463A3637B2}" presName="node" presStyleLbl="node1" presStyleIdx="3" presStyleCnt="5" custScaleX="66408" custScaleY="62018">
        <dgm:presLayoutVars>
          <dgm:bulletEnabled val="1"/>
        </dgm:presLayoutVars>
      </dgm:prSet>
      <dgm:spPr/>
      <dgm:t>
        <a:bodyPr/>
        <a:lstStyle/>
        <a:p>
          <a:endParaRPr lang="es-ES"/>
        </a:p>
      </dgm:t>
    </dgm:pt>
    <dgm:pt modelId="{D6B8EDB4-A7CA-48E8-92F3-A467235C1C2C}" type="pres">
      <dgm:prSet presAssocID="{3F57F972-0685-4A58-8AD2-2125D9394744}" presName="parTrans" presStyleLbl="sibTrans2D1" presStyleIdx="4" presStyleCnt="5"/>
      <dgm:spPr>
        <a:prstGeom prst="leftArrow">
          <a:avLst/>
        </a:prstGeom>
      </dgm:spPr>
      <dgm:t>
        <a:bodyPr/>
        <a:lstStyle/>
        <a:p>
          <a:endParaRPr lang="es-ES"/>
        </a:p>
      </dgm:t>
    </dgm:pt>
    <dgm:pt modelId="{4ED60BE5-C1AC-409D-864D-56FA955E2F24}" type="pres">
      <dgm:prSet presAssocID="{3F57F972-0685-4A58-8AD2-2125D9394744}" presName="connectorText" presStyleLbl="sibTrans2D1" presStyleIdx="4" presStyleCnt="5"/>
      <dgm:spPr/>
      <dgm:t>
        <a:bodyPr/>
        <a:lstStyle/>
        <a:p>
          <a:endParaRPr lang="es-ES"/>
        </a:p>
      </dgm:t>
    </dgm:pt>
    <dgm:pt modelId="{B0FABB7E-C31D-4B62-9B22-298A3F91ED0B}" type="pres">
      <dgm:prSet presAssocID="{1F1CC5A7-B675-4641-BFF6-389518463C70}" presName="node" presStyleLbl="node1" presStyleIdx="4" presStyleCnt="5">
        <dgm:presLayoutVars>
          <dgm:bulletEnabled val="1"/>
        </dgm:presLayoutVars>
      </dgm:prSet>
      <dgm:spPr/>
      <dgm:t>
        <a:bodyPr/>
        <a:lstStyle/>
        <a:p>
          <a:endParaRPr lang="es-ES"/>
        </a:p>
      </dgm:t>
    </dgm:pt>
  </dgm:ptLst>
  <dgm:cxnLst>
    <dgm:cxn modelId="{5DF6CE57-325E-4944-86CE-38AE0A27FF35}" type="presOf" srcId="{8D0C94EA-4BBB-48DA-996B-626E1FE2BC69}" destId="{79240190-A475-4E82-8751-FA312D832398}" srcOrd="0" destOrd="0" presId="urn:microsoft.com/office/officeart/2005/8/layout/radial5"/>
    <dgm:cxn modelId="{32A2252D-9C58-4AF0-B815-482ACC9F3824}" type="presOf" srcId="{C88F0927-BD52-49E5-A794-C9E6810B52A6}" destId="{BE0DD82A-CC53-4ABA-893A-B63856FE53D1}" srcOrd="1" destOrd="0" presId="urn:microsoft.com/office/officeart/2005/8/layout/radial5"/>
    <dgm:cxn modelId="{59C3D069-4B67-4B04-8237-54F346B19309}" srcId="{CF4A0002-65AB-4AB6-A167-0C014CFE99D5}" destId="{5D33DA8B-6657-4E8D-A7B4-09658807A9A1}" srcOrd="2" destOrd="0" parTransId="{C88F0927-BD52-49E5-A794-C9E6810B52A6}" sibTransId="{E5BBF266-A20C-404D-8359-52456BFC36ED}"/>
    <dgm:cxn modelId="{B2D96226-A4C5-40B3-A30E-BEA93D58E137}" type="presOf" srcId="{0B824359-F035-406E-AFCE-92142F27C79A}" destId="{111E3AD4-0258-4C92-AC70-581EEF6E939A}" srcOrd="1" destOrd="0" presId="urn:microsoft.com/office/officeart/2005/8/layout/radial5"/>
    <dgm:cxn modelId="{A4DE9B95-5D7D-41C3-A88F-817CB2F4C9B5}" type="presOf" srcId="{8D0C94EA-4BBB-48DA-996B-626E1FE2BC69}" destId="{74039DA8-D462-4736-A1C9-EF99AE788C3F}" srcOrd="1" destOrd="0" presId="urn:microsoft.com/office/officeart/2005/8/layout/radial5"/>
    <dgm:cxn modelId="{86878BE1-EFC9-461C-B2B0-42D7F33E8381}" srcId="{CF4A0002-65AB-4AB6-A167-0C014CFE99D5}" destId="{E0B7301A-17C4-4E60-9B08-71463A3637B2}" srcOrd="3" destOrd="0" parTransId="{8D0C94EA-4BBB-48DA-996B-626E1FE2BC69}" sibTransId="{FAD7039A-65B1-457E-899F-AA490FD6FE4F}"/>
    <dgm:cxn modelId="{51EAF3AD-B8EB-4EB8-A616-176FC5799397}" srcId="{CF4A0002-65AB-4AB6-A167-0C014CFE99D5}" destId="{6546FC8F-955F-46CE-BAD0-D91C8DACA9F2}" srcOrd="0" destOrd="0" parTransId="{0B824359-F035-406E-AFCE-92142F27C79A}" sibTransId="{29AF2876-5861-443B-BB62-CB3FB6F04639}"/>
    <dgm:cxn modelId="{9F8AB7CB-90E1-404D-A28E-919AAA8B38E0}" type="presOf" srcId="{3F57F972-0685-4A58-8AD2-2125D9394744}" destId="{D6B8EDB4-A7CA-48E8-92F3-A467235C1C2C}" srcOrd="0" destOrd="0" presId="urn:microsoft.com/office/officeart/2005/8/layout/radial5"/>
    <dgm:cxn modelId="{B8A06AA3-929C-4E92-A0FA-53EA2EC2CD73}" type="presOf" srcId="{E0B7301A-17C4-4E60-9B08-71463A3637B2}" destId="{00DD8F66-FA48-44D2-A768-CDD46E1A30F1}" srcOrd="0" destOrd="0" presId="urn:microsoft.com/office/officeart/2005/8/layout/radial5"/>
    <dgm:cxn modelId="{E75730F2-1DF6-4806-9163-37D852DEF2F0}" type="presOf" srcId="{6546FC8F-955F-46CE-BAD0-D91C8DACA9F2}" destId="{B89184DD-95EC-4754-BA6F-FA43627FCE78}" srcOrd="0" destOrd="0" presId="urn:microsoft.com/office/officeart/2005/8/layout/radial5"/>
    <dgm:cxn modelId="{0DADBE74-6F43-4147-A417-DE031A57A87F}" type="presOf" srcId="{5D33DA8B-6657-4E8D-A7B4-09658807A9A1}" destId="{9C4684B3-6481-439E-9750-343C30B64E27}" srcOrd="0" destOrd="0" presId="urn:microsoft.com/office/officeart/2005/8/layout/radial5"/>
    <dgm:cxn modelId="{6FB88104-4213-466C-A1AB-FD0BD7FACE5B}" srcId="{CF4A0002-65AB-4AB6-A167-0C014CFE99D5}" destId="{10357157-F836-4570-A969-F52CCCA9A856}" srcOrd="1" destOrd="0" parTransId="{2D7BB77B-F3D4-4A16-B643-094AED67CCE8}" sibTransId="{26FA229B-B130-4C20-92D4-C537294CA5E6}"/>
    <dgm:cxn modelId="{93A00231-5B51-4051-BBAB-86D4DC48FF79}" type="presOf" srcId="{C88F0927-BD52-49E5-A794-C9E6810B52A6}" destId="{FD16C4FC-393A-4664-9438-7BA2F7A51A09}" srcOrd="0" destOrd="0" presId="urn:microsoft.com/office/officeart/2005/8/layout/radial5"/>
    <dgm:cxn modelId="{7E7B7381-03DB-4105-B726-F4F29EC0CE55}" srcId="{C1FE4FB1-3B74-4D81-BADD-3AADDA2CFF6C}" destId="{CF4A0002-65AB-4AB6-A167-0C014CFE99D5}" srcOrd="0" destOrd="0" parTransId="{E326B39E-4AB8-4BD1-B522-80533473C2E8}" sibTransId="{49355C89-6627-42A2-974B-D5D527E26B78}"/>
    <dgm:cxn modelId="{7E836113-CC96-4EE8-B66D-5892F87D5A19}" type="presOf" srcId="{3F57F972-0685-4A58-8AD2-2125D9394744}" destId="{4ED60BE5-C1AC-409D-864D-56FA955E2F24}" srcOrd="1" destOrd="0" presId="urn:microsoft.com/office/officeart/2005/8/layout/radial5"/>
    <dgm:cxn modelId="{9C65AC0E-D120-452B-A00A-3D03074847E1}" type="presOf" srcId="{CF4A0002-65AB-4AB6-A167-0C014CFE99D5}" destId="{02644586-DF03-4BD3-B75C-631CF2085480}" srcOrd="0" destOrd="0" presId="urn:microsoft.com/office/officeart/2005/8/layout/radial5"/>
    <dgm:cxn modelId="{F1AA760A-AA62-4C2A-81AA-8513F31FB211}" type="presOf" srcId="{0B824359-F035-406E-AFCE-92142F27C79A}" destId="{67431E6E-A43B-4285-98A4-E72219751202}" srcOrd="0" destOrd="0" presId="urn:microsoft.com/office/officeart/2005/8/layout/radial5"/>
    <dgm:cxn modelId="{124219B3-A54E-4CEB-9F22-9775CF2C0B3D}" type="presOf" srcId="{C1FE4FB1-3B74-4D81-BADD-3AADDA2CFF6C}" destId="{428624D6-EE3D-4711-B6BE-5F9095443448}" srcOrd="0" destOrd="0" presId="urn:microsoft.com/office/officeart/2005/8/layout/radial5"/>
    <dgm:cxn modelId="{93793F28-BD01-4D64-963D-55F229A26005}" type="presOf" srcId="{10357157-F836-4570-A969-F52CCCA9A856}" destId="{6A7C5B08-165F-481F-96BF-39F00C98FB4B}" srcOrd="0" destOrd="0" presId="urn:microsoft.com/office/officeart/2005/8/layout/radial5"/>
    <dgm:cxn modelId="{7286F9E2-F5D3-4817-9CDD-52CE5033A05E}" type="presOf" srcId="{1F1CC5A7-B675-4641-BFF6-389518463C70}" destId="{B0FABB7E-C31D-4B62-9B22-298A3F91ED0B}" srcOrd="0" destOrd="0" presId="urn:microsoft.com/office/officeart/2005/8/layout/radial5"/>
    <dgm:cxn modelId="{CE876EFA-8623-4063-B091-3F919E2F30D3}" type="presOf" srcId="{2D7BB77B-F3D4-4A16-B643-094AED67CCE8}" destId="{3C7B319F-2397-4269-994D-264572195DA0}" srcOrd="1" destOrd="0" presId="urn:microsoft.com/office/officeart/2005/8/layout/radial5"/>
    <dgm:cxn modelId="{2A9883F5-824C-44E0-9227-73AE4770C0D6}" type="presOf" srcId="{2D7BB77B-F3D4-4A16-B643-094AED67CCE8}" destId="{98D2BE77-3505-42E6-B92D-3000BB4BD6D0}" srcOrd="0" destOrd="0" presId="urn:microsoft.com/office/officeart/2005/8/layout/radial5"/>
    <dgm:cxn modelId="{B20DB58E-05BF-42D1-B6E3-EA6909089638}" srcId="{CF4A0002-65AB-4AB6-A167-0C014CFE99D5}" destId="{1F1CC5A7-B675-4641-BFF6-389518463C70}" srcOrd="4" destOrd="0" parTransId="{3F57F972-0685-4A58-8AD2-2125D9394744}" sibTransId="{D899DD8F-D14D-4CF6-8ABE-B4081F929152}"/>
    <dgm:cxn modelId="{F40C86DF-4641-4098-86D3-6FE048F12AF5}" type="presParOf" srcId="{428624D6-EE3D-4711-B6BE-5F9095443448}" destId="{02644586-DF03-4BD3-B75C-631CF2085480}" srcOrd="0" destOrd="0" presId="urn:microsoft.com/office/officeart/2005/8/layout/radial5"/>
    <dgm:cxn modelId="{8AD0AE6F-DE6F-4771-A52B-8007F3F84419}" type="presParOf" srcId="{428624D6-EE3D-4711-B6BE-5F9095443448}" destId="{67431E6E-A43B-4285-98A4-E72219751202}" srcOrd="1" destOrd="0" presId="urn:microsoft.com/office/officeart/2005/8/layout/radial5"/>
    <dgm:cxn modelId="{C7B02CE7-0F71-4E09-89F8-55E36E9D2BED}" type="presParOf" srcId="{67431E6E-A43B-4285-98A4-E72219751202}" destId="{111E3AD4-0258-4C92-AC70-581EEF6E939A}" srcOrd="0" destOrd="0" presId="urn:microsoft.com/office/officeart/2005/8/layout/radial5"/>
    <dgm:cxn modelId="{E158EE0B-F93E-475B-B25D-76D327DBE013}" type="presParOf" srcId="{428624D6-EE3D-4711-B6BE-5F9095443448}" destId="{B89184DD-95EC-4754-BA6F-FA43627FCE78}" srcOrd="2" destOrd="0" presId="urn:microsoft.com/office/officeart/2005/8/layout/radial5"/>
    <dgm:cxn modelId="{9B0D76F4-6997-4255-8B1E-934B51B6799D}" type="presParOf" srcId="{428624D6-EE3D-4711-B6BE-5F9095443448}" destId="{98D2BE77-3505-42E6-B92D-3000BB4BD6D0}" srcOrd="3" destOrd="0" presId="urn:microsoft.com/office/officeart/2005/8/layout/radial5"/>
    <dgm:cxn modelId="{EEEF243E-A042-4BE1-82F9-075D35B84A15}" type="presParOf" srcId="{98D2BE77-3505-42E6-B92D-3000BB4BD6D0}" destId="{3C7B319F-2397-4269-994D-264572195DA0}" srcOrd="0" destOrd="0" presId="urn:microsoft.com/office/officeart/2005/8/layout/radial5"/>
    <dgm:cxn modelId="{1E35F2DB-7CFC-4FEC-8A5A-56F41A178EEE}" type="presParOf" srcId="{428624D6-EE3D-4711-B6BE-5F9095443448}" destId="{6A7C5B08-165F-481F-96BF-39F00C98FB4B}" srcOrd="4" destOrd="0" presId="urn:microsoft.com/office/officeart/2005/8/layout/radial5"/>
    <dgm:cxn modelId="{35E97E19-F66C-40BA-BCAC-D3DAF369FB33}" type="presParOf" srcId="{428624D6-EE3D-4711-B6BE-5F9095443448}" destId="{FD16C4FC-393A-4664-9438-7BA2F7A51A09}" srcOrd="5" destOrd="0" presId="urn:microsoft.com/office/officeart/2005/8/layout/radial5"/>
    <dgm:cxn modelId="{1E7B9745-F259-45A9-B669-55EA415205DC}" type="presParOf" srcId="{FD16C4FC-393A-4664-9438-7BA2F7A51A09}" destId="{BE0DD82A-CC53-4ABA-893A-B63856FE53D1}" srcOrd="0" destOrd="0" presId="urn:microsoft.com/office/officeart/2005/8/layout/radial5"/>
    <dgm:cxn modelId="{A5D33862-CA96-4771-AD17-B4AF10529C7C}" type="presParOf" srcId="{428624D6-EE3D-4711-B6BE-5F9095443448}" destId="{9C4684B3-6481-439E-9750-343C30B64E27}" srcOrd="6" destOrd="0" presId="urn:microsoft.com/office/officeart/2005/8/layout/radial5"/>
    <dgm:cxn modelId="{F6D95203-2BD3-4B50-8A52-1257DA4E8F59}" type="presParOf" srcId="{428624D6-EE3D-4711-B6BE-5F9095443448}" destId="{79240190-A475-4E82-8751-FA312D832398}" srcOrd="7" destOrd="0" presId="urn:microsoft.com/office/officeart/2005/8/layout/radial5"/>
    <dgm:cxn modelId="{27176F22-63AB-46CC-AA2C-235F78F51AA5}" type="presParOf" srcId="{79240190-A475-4E82-8751-FA312D832398}" destId="{74039DA8-D462-4736-A1C9-EF99AE788C3F}" srcOrd="0" destOrd="0" presId="urn:microsoft.com/office/officeart/2005/8/layout/radial5"/>
    <dgm:cxn modelId="{120EB8A5-9036-491F-8BC8-F7A942F46B85}" type="presParOf" srcId="{428624D6-EE3D-4711-B6BE-5F9095443448}" destId="{00DD8F66-FA48-44D2-A768-CDD46E1A30F1}" srcOrd="8" destOrd="0" presId="urn:microsoft.com/office/officeart/2005/8/layout/radial5"/>
    <dgm:cxn modelId="{07099D92-BE3B-478A-9C46-7EB373032CF5}" type="presParOf" srcId="{428624D6-EE3D-4711-B6BE-5F9095443448}" destId="{D6B8EDB4-A7CA-48E8-92F3-A467235C1C2C}" srcOrd="9" destOrd="0" presId="urn:microsoft.com/office/officeart/2005/8/layout/radial5"/>
    <dgm:cxn modelId="{A01FC132-CB64-436B-9ECC-D834013D4A90}" type="presParOf" srcId="{D6B8EDB4-A7CA-48E8-92F3-A467235C1C2C}" destId="{4ED60BE5-C1AC-409D-864D-56FA955E2F24}" srcOrd="0" destOrd="0" presId="urn:microsoft.com/office/officeart/2005/8/layout/radial5"/>
    <dgm:cxn modelId="{24ED2B95-1C10-4B77-8217-39D02029B7E0}" type="presParOf" srcId="{428624D6-EE3D-4711-B6BE-5F9095443448}" destId="{B0FABB7E-C31D-4B62-9B22-298A3F91ED0B}"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5ECB7C-95B4-4B61-9E77-BC70181E3836}"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s-ES"/>
        </a:p>
      </dgm:t>
    </dgm:pt>
    <dgm:pt modelId="{0484256F-A6DA-4BCE-BB43-1C12400D66F0}">
      <dgm:prSet phldrT="[Texto]"/>
      <dgm:spPr/>
      <dgm:t>
        <a:bodyPr/>
        <a:lstStyle/>
        <a:p>
          <a:r>
            <a:rPr lang="es-ES" dirty="0" smtClean="0"/>
            <a:t>Educación Continuada</a:t>
          </a:r>
          <a:endParaRPr lang="es-ES" dirty="0"/>
        </a:p>
      </dgm:t>
    </dgm:pt>
    <dgm:pt modelId="{87CC4EBE-4DB5-435A-A5D6-6DDA302B74C1}" type="parTrans" cxnId="{237EF39F-8FF3-4496-B083-840430870408}">
      <dgm:prSet/>
      <dgm:spPr/>
      <dgm:t>
        <a:bodyPr/>
        <a:lstStyle/>
        <a:p>
          <a:endParaRPr lang="es-ES"/>
        </a:p>
      </dgm:t>
    </dgm:pt>
    <dgm:pt modelId="{5B0BBDBC-5EFA-4EE1-AE37-488009C1495A}" type="sibTrans" cxnId="{237EF39F-8FF3-4496-B083-840430870408}">
      <dgm:prSet/>
      <dgm:spPr/>
      <dgm:t>
        <a:bodyPr/>
        <a:lstStyle/>
        <a:p>
          <a:endParaRPr lang="es-ES"/>
        </a:p>
      </dgm:t>
    </dgm:pt>
    <dgm:pt modelId="{8A605FEE-BB54-4A05-9604-2C354CEFD4C6}">
      <dgm:prSet phldrT="[Texto]"/>
      <dgm:spPr/>
      <dgm:t>
        <a:bodyPr/>
        <a:lstStyle/>
        <a:p>
          <a:r>
            <a:rPr lang="es-ES" dirty="0" smtClean="0"/>
            <a:t>Académicos</a:t>
          </a:r>
        </a:p>
        <a:p>
          <a:r>
            <a:rPr lang="es-ES" dirty="0" smtClean="0"/>
            <a:t>25</a:t>
          </a:r>
          <a:endParaRPr lang="es-ES" dirty="0"/>
        </a:p>
      </dgm:t>
    </dgm:pt>
    <dgm:pt modelId="{F31AC3B2-9BF1-4D47-96B5-E9C5862664CE}" type="parTrans" cxnId="{7A7FA353-45BB-43AC-86BF-3BCBB4EB8B8F}">
      <dgm:prSet/>
      <dgm:spPr/>
      <dgm:t>
        <a:bodyPr/>
        <a:lstStyle/>
        <a:p>
          <a:endParaRPr lang="es-ES"/>
        </a:p>
      </dgm:t>
    </dgm:pt>
    <dgm:pt modelId="{33B1ABD4-0A61-4DF3-89C3-AFB1E9650DC0}" type="sibTrans" cxnId="{7A7FA353-45BB-43AC-86BF-3BCBB4EB8B8F}">
      <dgm:prSet/>
      <dgm:spPr/>
      <dgm:t>
        <a:bodyPr/>
        <a:lstStyle/>
        <a:p>
          <a:endParaRPr lang="es-ES"/>
        </a:p>
      </dgm:t>
    </dgm:pt>
    <dgm:pt modelId="{0AE4794B-1453-4358-80B2-CE924879B02E}">
      <dgm:prSet phldrT="[Texto]"/>
      <dgm:spPr/>
      <dgm:t>
        <a:bodyPr/>
        <a:lstStyle/>
        <a:p>
          <a:r>
            <a:rPr lang="es-ES" dirty="0" smtClean="0"/>
            <a:t>Proveedores Externos</a:t>
          </a:r>
        </a:p>
        <a:p>
          <a:r>
            <a:rPr lang="es-ES" dirty="0" smtClean="0"/>
            <a:t>16</a:t>
          </a:r>
          <a:endParaRPr lang="es-ES" dirty="0"/>
        </a:p>
      </dgm:t>
    </dgm:pt>
    <dgm:pt modelId="{5EB8E309-2742-4069-9F35-7FF0690C894A}" type="parTrans" cxnId="{05D23C2C-B155-4C44-8969-08DDA74DA26D}">
      <dgm:prSet/>
      <dgm:spPr/>
      <dgm:t>
        <a:bodyPr/>
        <a:lstStyle/>
        <a:p>
          <a:endParaRPr lang="es-ES"/>
        </a:p>
      </dgm:t>
    </dgm:pt>
    <dgm:pt modelId="{CCBCFB9B-D537-43BC-8198-6BF4C1D175CB}" type="sibTrans" cxnId="{05D23C2C-B155-4C44-8969-08DDA74DA26D}">
      <dgm:prSet/>
      <dgm:spPr/>
      <dgm:t>
        <a:bodyPr/>
        <a:lstStyle/>
        <a:p>
          <a:endParaRPr lang="es-ES"/>
        </a:p>
      </dgm:t>
    </dgm:pt>
    <dgm:pt modelId="{303874DC-2C63-4839-8E48-D81933353B63}">
      <dgm:prSet phldrT="[Texto]"/>
      <dgm:spPr/>
      <dgm:t>
        <a:bodyPr/>
        <a:lstStyle/>
        <a:p>
          <a:r>
            <a:rPr lang="es-ES" dirty="0" smtClean="0"/>
            <a:t>Servicios de Consultoría</a:t>
          </a:r>
          <a:endParaRPr lang="es-ES" dirty="0"/>
        </a:p>
      </dgm:t>
    </dgm:pt>
    <dgm:pt modelId="{67E5EECE-17CA-4C39-B730-07ACB43F711D}" type="parTrans" cxnId="{C0D2CE98-12F9-4B7A-8FB0-490B643B0640}">
      <dgm:prSet/>
      <dgm:spPr/>
      <dgm:t>
        <a:bodyPr/>
        <a:lstStyle/>
        <a:p>
          <a:endParaRPr lang="es-ES"/>
        </a:p>
      </dgm:t>
    </dgm:pt>
    <dgm:pt modelId="{66F233A7-42F7-467C-8961-BE65CE0A43FE}" type="sibTrans" cxnId="{C0D2CE98-12F9-4B7A-8FB0-490B643B0640}">
      <dgm:prSet/>
      <dgm:spPr/>
      <dgm:t>
        <a:bodyPr/>
        <a:lstStyle/>
        <a:p>
          <a:endParaRPr lang="es-ES"/>
        </a:p>
      </dgm:t>
    </dgm:pt>
    <dgm:pt modelId="{FD552997-384B-49E5-8B25-F278BB86E005}">
      <dgm:prSet phldrT="[Texto]"/>
      <dgm:spPr/>
      <dgm:t>
        <a:bodyPr/>
        <a:lstStyle/>
        <a:p>
          <a:r>
            <a:rPr lang="es-ES" dirty="0" smtClean="0"/>
            <a:t>Académicos</a:t>
          </a:r>
        </a:p>
        <a:p>
          <a:r>
            <a:rPr lang="es-ES" dirty="0" smtClean="0"/>
            <a:t>2</a:t>
          </a:r>
          <a:endParaRPr lang="es-ES" dirty="0"/>
        </a:p>
      </dgm:t>
    </dgm:pt>
    <dgm:pt modelId="{0F1A0CB3-C69A-4D59-88A6-FA9EAE783FD2}" type="parTrans" cxnId="{B9320C7C-6C35-4C3A-9BCC-EE550CD4826C}">
      <dgm:prSet/>
      <dgm:spPr/>
      <dgm:t>
        <a:bodyPr/>
        <a:lstStyle/>
        <a:p>
          <a:endParaRPr lang="es-ES"/>
        </a:p>
      </dgm:t>
    </dgm:pt>
    <dgm:pt modelId="{7CD71659-E851-4AFC-90C8-F947F0B6B182}" type="sibTrans" cxnId="{B9320C7C-6C35-4C3A-9BCC-EE550CD4826C}">
      <dgm:prSet/>
      <dgm:spPr/>
      <dgm:t>
        <a:bodyPr/>
        <a:lstStyle/>
        <a:p>
          <a:endParaRPr lang="es-ES"/>
        </a:p>
      </dgm:t>
    </dgm:pt>
    <dgm:pt modelId="{E79FC9B1-F944-4991-A16F-DB4A8D38F554}">
      <dgm:prSet phldrT="[Texto]"/>
      <dgm:spPr/>
      <dgm:t>
        <a:bodyPr/>
        <a:lstStyle/>
        <a:p>
          <a:r>
            <a:rPr lang="es-ES" dirty="0" smtClean="0"/>
            <a:t>Proveedores Externos</a:t>
          </a:r>
        </a:p>
        <a:p>
          <a:r>
            <a:rPr lang="es-ES" dirty="0" smtClean="0"/>
            <a:t>12</a:t>
          </a:r>
          <a:endParaRPr lang="es-ES" dirty="0"/>
        </a:p>
      </dgm:t>
    </dgm:pt>
    <dgm:pt modelId="{A88B78FB-69EE-4CC4-93B1-E3CBEE359B12}" type="parTrans" cxnId="{8D697320-AE7F-4484-B752-AB397F1DAEAA}">
      <dgm:prSet/>
      <dgm:spPr/>
      <dgm:t>
        <a:bodyPr/>
        <a:lstStyle/>
        <a:p>
          <a:endParaRPr lang="es-ES"/>
        </a:p>
      </dgm:t>
    </dgm:pt>
    <dgm:pt modelId="{F821A37E-510E-4E83-8514-5811570EDB24}" type="sibTrans" cxnId="{8D697320-AE7F-4484-B752-AB397F1DAEAA}">
      <dgm:prSet/>
      <dgm:spPr/>
      <dgm:t>
        <a:bodyPr/>
        <a:lstStyle/>
        <a:p>
          <a:endParaRPr lang="es-ES"/>
        </a:p>
      </dgm:t>
    </dgm:pt>
    <dgm:pt modelId="{D91F9A0C-9C27-437E-9E0F-D3F9D84AEFFF}">
      <dgm:prSet phldrT="[Texto]"/>
      <dgm:spPr/>
      <dgm:t>
        <a:bodyPr/>
        <a:lstStyle/>
        <a:p>
          <a:r>
            <a:rPr lang="es-ES" dirty="0" smtClean="0"/>
            <a:t>Administrativos</a:t>
          </a:r>
        </a:p>
        <a:p>
          <a:r>
            <a:rPr lang="es-ES" dirty="0" smtClean="0"/>
            <a:t>2</a:t>
          </a:r>
          <a:endParaRPr lang="es-ES" dirty="0"/>
        </a:p>
      </dgm:t>
    </dgm:pt>
    <dgm:pt modelId="{4874FAE1-D2B1-4B85-8721-9F9F244D15B9}" type="parTrans" cxnId="{15FBA05C-A79A-4894-BF84-191E97F69D6F}">
      <dgm:prSet/>
      <dgm:spPr/>
      <dgm:t>
        <a:bodyPr/>
        <a:lstStyle/>
        <a:p>
          <a:endParaRPr lang="es-ES"/>
        </a:p>
      </dgm:t>
    </dgm:pt>
    <dgm:pt modelId="{23982939-80FD-4148-A2AA-1E85650B9417}" type="sibTrans" cxnId="{15FBA05C-A79A-4894-BF84-191E97F69D6F}">
      <dgm:prSet/>
      <dgm:spPr/>
      <dgm:t>
        <a:bodyPr/>
        <a:lstStyle/>
        <a:p>
          <a:endParaRPr lang="es-ES"/>
        </a:p>
      </dgm:t>
    </dgm:pt>
    <dgm:pt modelId="{FFB35D6B-33A3-458F-8498-8292E2474876}">
      <dgm:prSet phldrT="[Texto]"/>
      <dgm:spPr/>
      <dgm:t>
        <a:bodyPr/>
        <a:lstStyle/>
        <a:p>
          <a:r>
            <a:rPr lang="es-ES" dirty="0" smtClean="0"/>
            <a:t>Administrativos</a:t>
          </a:r>
        </a:p>
        <a:p>
          <a:r>
            <a:rPr lang="es-ES" dirty="0" smtClean="0"/>
            <a:t>0</a:t>
          </a:r>
          <a:endParaRPr lang="es-ES" dirty="0"/>
        </a:p>
      </dgm:t>
    </dgm:pt>
    <dgm:pt modelId="{73983F49-92F9-4A2F-A050-F05FF785A7A0}" type="parTrans" cxnId="{80E5CE15-2FE1-429E-AF09-A007073116C5}">
      <dgm:prSet/>
      <dgm:spPr/>
      <dgm:t>
        <a:bodyPr/>
        <a:lstStyle/>
        <a:p>
          <a:endParaRPr lang="es-ES"/>
        </a:p>
      </dgm:t>
    </dgm:pt>
    <dgm:pt modelId="{4C0DAEC5-CC47-48F4-9E78-5973FC522F1B}" type="sibTrans" cxnId="{80E5CE15-2FE1-429E-AF09-A007073116C5}">
      <dgm:prSet/>
      <dgm:spPr/>
      <dgm:t>
        <a:bodyPr/>
        <a:lstStyle/>
        <a:p>
          <a:endParaRPr lang="es-ES"/>
        </a:p>
      </dgm:t>
    </dgm:pt>
    <dgm:pt modelId="{6F413C8D-3441-40A3-AF83-800DF44154E8}" type="pres">
      <dgm:prSet presAssocID="{975ECB7C-95B4-4B61-9E77-BC70181E3836}" presName="Name0" presStyleCnt="0">
        <dgm:presLayoutVars>
          <dgm:dir/>
          <dgm:animLvl val="lvl"/>
          <dgm:resizeHandles val="exact"/>
        </dgm:presLayoutVars>
      </dgm:prSet>
      <dgm:spPr/>
      <dgm:t>
        <a:bodyPr/>
        <a:lstStyle/>
        <a:p>
          <a:endParaRPr lang="es-ES"/>
        </a:p>
      </dgm:t>
    </dgm:pt>
    <dgm:pt modelId="{F31F37E2-9CBA-46B3-8B81-30B154C71364}" type="pres">
      <dgm:prSet presAssocID="{0484256F-A6DA-4BCE-BB43-1C12400D66F0}" presName="vertFlow" presStyleCnt="0"/>
      <dgm:spPr/>
    </dgm:pt>
    <dgm:pt modelId="{D025EA23-2C0F-42C6-9B79-DF3D3A8B89D1}" type="pres">
      <dgm:prSet presAssocID="{0484256F-A6DA-4BCE-BB43-1C12400D66F0}" presName="header" presStyleLbl="node1" presStyleIdx="0" presStyleCnt="2"/>
      <dgm:spPr/>
      <dgm:t>
        <a:bodyPr/>
        <a:lstStyle/>
        <a:p>
          <a:endParaRPr lang="es-ES"/>
        </a:p>
      </dgm:t>
    </dgm:pt>
    <dgm:pt modelId="{D872EBCA-59FD-46F9-B70E-BCDF082D0486}" type="pres">
      <dgm:prSet presAssocID="{F31AC3B2-9BF1-4D47-96B5-E9C5862664CE}" presName="parTrans" presStyleLbl="sibTrans2D1" presStyleIdx="0" presStyleCnt="6"/>
      <dgm:spPr/>
      <dgm:t>
        <a:bodyPr/>
        <a:lstStyle/>
        <a:p>
          <a:endParaRPr lang="es-ES"/>
        </a:p>
      </dgm:t>
    </dgm:pt>
    <dgm:pt modelId="{EF3EFCAA-C70F-4C85-BD96-0AAF564A3078}" type="pres">
      <dgm:prSet presAssocID="{8A605FEE-BB54-4A05-9604-2C354CEFD4C6}" presName="child" presStyleLbl="alignAccFollowNode1" presStyleIdx="0" presStyleCnt="6" custLinFactNeighborY="-15514">
        <dgm:presLayoutVars>
          <dgm:chMax val="0"/>
          <dgm:bulletEnabled val="1"/>
        </dgm:presLayoutVars>
      </dgm:prSet>
      <dgm:spPr/>
      <dgm:t>
        <a:bodyPr/>
        <a:lstStyle/>
        <a:p>
          <a:endParaRPr lang="es-ES"/>
        </a:p>
      </dgm:t>
    </dgm:pt>
    <dgm:pt modelId="{6F358C83-D0D1-480B-8B75-D03359FE34D9}" type="pres">
      <dgm:prSet presAssocID="{33B1ABD4-0A61-4DF3-89C3-AFB1E9650DC0}" presName="sibTrans" presStyleLbl="sibTrans2D1" presStyleIdx="1" presStyleCnt="6"/>
      <dgm:spPr/>
      <dgm:t>
        <a:bodyPr/>
        <a:lstStyle/>
        <a:p>
          <a:endParaRPr lang="es-ES"/>
        </a:p>
      </dgm:t>
    </dgm:pt>
    <dgm:pt modelId="{C23DC53A-9E67-49B7-BB0C-CB0E20B30602}" type="pres">
      <dgm:prSet presAssocID="{D91F9A0C-9C27-437E-9E0F-D3F9D84AEFFF}" presName="child" presStyleLbl="alignAccFollowNode1" presStyleIdx="1" presStyleCnt="6">
        <dgm:presLayoutVars>
          <dgm:chMax val="0"/>
          <dgm:bulletEnabled val="1"/>
        </dgm:presLayoutVars>
      </dgm:prSet>
      <dgm:spPr/>
      <dgm:t>
        <a:bodyPr/>
        <a:lstStyle/>
        <a:p>
          <a:endParaRPr lang="es-ES"/>
        </a:p>
      </dgm:t>
    </dgm:pt>
    <dgm:pt modelId="{064C8B53-D86B-4359-9DA7-37672CB3E163}" type="pres">
      <dgm:prSet presAssocID="{23982939-80FD-4148-A2AA-1E85650B9417}" presName="sibTrans" presStyleLbl="sibTrans2D1" presStyleIdx="2" presStyleCnt="6"/>
      <dgm:spPr/>
      <dgm:t>
        <a:bodyPr/>
        <a:lstStyle/>
        <a:p>
          <a:endParaRPr lang="es-ES"/>
        </a:p>
      </dgm:t>
    </dgm:pt>
    <dgm:pt modelId="{CD43AE50-DCAF-4362-AE64-50BEE61FF0E3}" type="pres">
      <dgm:prSet presAssocID="{0AE4794B-1453-4358-80B2-CE924879B02E}" presName="child" presStyleLbl="alignAccFollowNode1" presStyleIdx="2" presStyleCnt="6">
        <dgm:presLayoutVars>
          <dgm:chMax val="0"/>
          <dgm:bulletEnabled val="1"/>
        </dgm:presLayoutVars>
      </dgm:prSet>
      <dgm:spPr/>
      <dgm:t>
        <a:bodyPr/>
        <a:lstStyle/>
        <a:p>
          <a:endParaRPr lang="es-ES"/>
        </a:p>
      </dgm:t>
    </dgm:pt>
    <dgm:pt modelId="{D9CEC066-9E9C-47D4-A46E-415314D7E4CD}" type="pres">
      <dgm:prSet presAssocID="{0484256F-A6DA-4BCE-BB43-1C12400D66F0}" presName="hSp" presStyleCnt="0"/>
      <dgm:spPr/>
    </dgm:pt>
    <dgm:pt modelId="{5D3ED1C8-65FE-49E8-9520-DD0D03005394}" type="pres">
      <dgm:prSet presAssocID="{303874DC-2C63-4839-8E48-D81933353B63}" presName="vertFlow" presStyleCnt="0"/>
      <dgm:spPr/>
    </dgm:pt>
    <dgm:pt modelId="{0909C0F3-27C7-4F01-9695-2258ABA30656}" type="pres">
      <dgm:prSet presAssocID="{303874DC-2C63-4839-8E48-D81933353B63}" presName="header" presStyleLbl="node1" presStyleIdx="1" presStyleCnt="2"/>
      <dgm:spPr/>
      <dgm:t>
        <a:bodyPr/>
        <a:lstStyle/>
        <a:p>
          <a:endParaRPr lang="es-ES"/>
        </a:p>
      </dgm:t>
    </dgm:pt>
    <dgm:pt modelId="{76F416F9-F2CF-4991-BE61-B77CBF0D011E}" type="pres">
      <dgm:prSet presAssocID="{0F1A0CB3-C69A-4D59-88A6-FA9EAE783FD2}" presName="parTrans" presStyleLbl="sibTrans2D1" presStyleIdx="3" presStyleCnt="6"/>
      <dgm:spPr/>
      <dgm:t>
        <a:bodyPr/>
        <a:lstStyle/>
        <a:p>
          <a:endParaRPr lang="es-ES"/>
        </a:p>
      </dgm:t>
    </dgm:pt>
    <dgm:pt modelId="{CC332E3C-66CD-4DB7-8620-A62607ECCA25}" type="pres">
      <dgm:prSet presAssocID="{FD552997-384B-49E5-8B25-F278BB86E005}" presName="child" presStyleLbl="alignAccFollowNode1" presStyleIdx="3" presStyleCnt="6">
        <dgm:presLayoutVars>
          <dgm:chMax val="0"/>
          <dgm:bulletEnabled val="1"/>
        </dgm:presLayoutVars>
      </dgm:prSet>
      <dgm:spPr/>
      <dgm:t>
        <a:bodyPr/>
        <a:lstStyle/>
        <a:p>
          <a:endParaRPr lang="es-ES"/>
        </a:p>
      </dgm:t>
    </dgm:pt>
    <dgm:pt modelId="{C6DF84A1-79D0-453B-A537-6693883DD206}" type="pres">
      <dgm:prSet presAssocID="{7CD71659-E851-4AFC-90C8-F947F0B6B182}" presName="sibTrans" presStyleLbl="sibTrans2D1" presStyleIdx="4" presStyleCnt="6"/>
      <dgm:spPr/>
      <dgm:t>
        <a:bodyPr/>
        <a:lstStyle/>
        <a:p>
          <a:endParaRPr lang="es-ES"/>
        </a:p>
      </dgm:t>
    </dgm:pt>
    <dgm:pt modelId="{40D5D77E-97F9-4878-B32B-ED5709C8B593}" type="pres">
      <dgm:prSet presAssocID="{FFB35D6B-33A3-458F-8498-8292E2474876}" presName="child" presStyleLbl="alignAccFollowNode1" presStyleIdx="4" presStyleCnt="6">
        <dgm:presLayoutVars>
          <dgm:chMax val="0"/>
          <dgm:bulletEnabled val="1"/>
        </dgm:presLayoutVars>
      </dgm:prSet>
      <dgm:spPr/>
      <dgm:t>
        <a:bodyPr/>
        <a:lstStyle/>
        <a:p>
          <a:endParaRPr lang="es-ES"/>
        </a:p>
      </dgm:t>
    </dgm:pt>
    <dgm:pt modelId="{39EB2780-E742-4CE1-B66C-64646479E2E4}" type="pres">
      <dgm:prSet presAssocID="{4C0DAEC5-CC47-48F4-9E78-5973FC522F1B}" presName="sibTrans" presStyleLbl="sibTrans2D1" presStyleIdx="5" presStyleCnt="6"/>
      <dgm:spPr/>
      <dgm:t>
        <a:bodyPr/>
        <a:lstStyle/>
        <a:p>
          <a:endParaRPr lang="es-ES"/>
        </a:p>
      </dgm:t>
    </dgm:pt>
    <dgm:pt modelId="{6D470AE1-A65E-4DC4-A583-6B7FD7BD2C17}" type="pres">
      <dgm:prSet presAssocID="{E79FC9B1-F944-4991-A16F-DB4A8D38F554}" presName="child" presStyleLbl="alignAccFollowNode1" presStyleIdx="5" presStyleCnt="6">
        <dgm:presLayoutVars>
          <dgm:chMax val="0"/>
          <dgm:bulletEnabled val="1"/>
        </dgm:presLayoutVars>
      </dgm:prSet>
      <dgm:spPr/>
      <dgm:t>
        <a:bodyPr/>
        <a:lstStyle/>
        <a:p>
          <a:endParaRPr lang="es-ES"/>
        </a:p>
      </dgm:t>
    </dgm:pt>
  </dgm:ptLst>
  <dgm:cxnLst>
    <dgm:cxn modelId="{1A391266-36D6-46D6-B123-DCC34D9F89BE}" type="presOf" srcId="{0AE4794B-1453-4358-80B2-CE924879B02E}" destId="{CD43AE50-DCAF-4362-AE64-50BEE61FF0E3}" srcOrd="0" destOrd="0" presId="urn:microsoft.com/office/officeart/2005/8/layout/lProcess1"/>
    <dgm:cxn modelId="{E3024B9B-68FF-4E20-9DE6-1CFDEEED4E31}" type="presOf" srcId="{303874DC-2C63-4839-8E48-D81933353B63}" destId="{0909C0F3-27C7-4F01-9695-2258ABA30656}" srcOrd="0" destOrd="0" presId="urn:microsoft.com/office/officeart/2005/8/layout/lProcess1"/>
    <dgm:cxn modelId="{416339F4-3ADC-4EB5-8DC3-27A4D0EAEEBB}" type="presOf" srcId="{4C0DAEC5-CC47-48F4-9E78-5973FC522F1B}" destId="{39EB2780-E742-4CE1-B66C-64646479E2E4}" srcOrd="0" destOrd="0" presId="urn:microsoft.com/office/officeart/2005/8/layout/lProcess1"/>
    <dgm:cxn modelId="{15FBA05C-A79A-4894-BF84-191E97F69D6F}" srcId="{0484256F-A6DA-4BCE-BB43-1C12400D66F0}" destId="{D91F9A0C-9C27-437E-9E0F-D3F9D84AEFFF}" srcOrd="1" destOrd="0" parTransId="{4874FAE1-D2B1-4B85-8721-9F9F244D15B9}" sibTransId="{23982939-80FD-4148-A2AA-1E85650B9417}"/>
    <dgm:cxn modelId="{43CD923A-C2E5-4AB7-BA05-FF3B41A8777D}" type="presOf" srcId="{975ECB7C-95B4-4B61-9E77-BC70181E3836}" destId="{6F413C8D-3441-40A3-AF83-800DF44154E8}" srcOrd="0" destOrd="0" presId="urn:microsoft.com/office/officeart/2005/8/layout/lProcess1"/>
    <dgm:cxn modelId="{E6D5A7D4-6F1A-45B4-9989-6856F11AA4F5}" type="presOf" srcId="{7CD71659-E851-4AFC-90C8-F947F0B6B182}" destId="{C6DF84A1-79D0-453B-A537-6693883DD206}" srcOrd="0" destOrd="0" presId="urn:microsoft.com/office/officeart/2005/8/layout/lProcess1"/>
    <dgm:cxn modelId="{27BC5B5F-EDAF-4C1A-B6D8-F555ADF5A564}" type="presOf" srcId="{23982939-80FD-4148-A2AA-1E85650B9417}" destId="{064C8B53-D86B-4359-9DA7-37672CB3E163}" srcOrd="0" destOrd="0" presId="urn:microsoft.com/office/officeart/2005/8/layout/lProcess1"/>
    <dgm:cxn modelId="{48B6F4AD-2895-493B-8B74-FBD25127DC7D}" type="presOf" srcId="{33B1ABD4-0A61-4DF3-89C3-AFB1E9650DC0}" destId="{6F358C83-D0D1-480B-8B75-D03359FE34D9}" srcOrd="0" destOrd="0" presId="urn:microsoft.com/office/officeart/2005/8/layout/lProcess1"/>
    <dgm:cxn modelId="{3C45104A-49B4-4F06-9E88-F9723704E27B}" type="presOf" srcId="{0484256F-A6DA-4BCE-BB43-1C12400D66F0}" destId="{D025EA23-2C0F-42C6-9B79-DF3D3A8B89D1}" srcOrd="0" destOrd="0" presId="urn:microsoft.com/office/officeart/2005/8/layout/lProcess1"/>
    <dgm:cxn modelId="{55C07197-D657-4849-85D8-6794D8B5385C}" type="presOf" srcId="{0F1A0CB3-C69A-4D59-88A6-FA9EAE783FD2}" destId="{76F416F9-F2CF-4991-BE61-B77CBF0D011E}" srcOrd="0" destOrd="0" presId="urn:microsoft.com/office/officeart/2005/8/layout/lProcess1"/>
    <dgm:cxn modelId="{D3205039-81FF-4FBC-8326-486F34F59CFD}" type="presOf" srcId="{D91F9A0C-9C27-437E-9E0F-D3F9D84AEFFF}" destId="{C23DC53A-9E67-49B7-BB0C-CB0E20B30602}" srcOrd="0" destOrd="0" presId="urn:microsoft.com/office/officeart/2005/8/layout/lProcess1"/>
    <dgm:cxn modelId="{80E5CE15-2FE1-429E-AF09-A007073116C5}" srcId="{303874DC-2C63-4839-8E48-D81933353B63}" destId="{FFB35D6B-33A3-458F-8498-8292E2474876}" srcOrd="1" destOrd="0" parTransId="{73983F49-92F9-4A2F-A050-F05FF785A7A0}" sibTransId="{4C0DAEC5-CC47-48F4-9E78-5973FC522F1B}"/>
    <dgm:cxn modelId="{7A7FA353-45BB-43AC-86BF-3BCBB4EB8B8F}" srcId="{0484256F-A6DA-4BCE-BB43-1C12400D66F0}" destId="{8A605FEE-BB54-4A05-9604-2C354CEFD4C6}" srcOrd="0" destOrd="0" parTransId="{F31AC3B2-9BF1-4D47-96B5-E9C5862664CE}" sibTransId="{33B1ABD4-0A61-4DF3-89C3-AFB1E9650DC0}"/>
    <dgm:cxn modelId="{25C19567-102E-40BF-86EA-0995D07989B8}" type="presOf" srcId="{8A605FEE-BB54-4A05-9604-2C354CEFD4C6}" destId="{EF3EFCAA-C70F-4C85-BD96-0AAF564A3078}" srcOrd="0" destOrd="0" presId="urn:microsoft.com/office/officeart/2005/8/layout/lProcess1"/>
    <dgm:cxn modelId="{B9320C7C-6C35-4C3A-9BCC-EE550CD4826C}" srcId="{303874DC-2C63-4839-8E48-D81933353B63}" destId="{FD552997-384B-49E5-8B25-F278BB86E005}" srcOrd="0" destOrd="0" parTransId="{0F1A0CB3-C69A-4D59-88A6-FA9EAE783FD2}" sibTransId="{7CD71659-E851-4AFC-90C8-F947F0B6B182}"/>
    <dgm:cxn modelId="{237EF39F-8FF3-4496-B083-840430870408}" srcId="{975ECB7C-95B4-4B61-9E77-BC70181E3836}" destId="{0484256F-A6DA-4BCE-BB43-1C12400D66F0}" srcOrd="0" destOrd="0" parTransId="{87CC4EBE-4DB5-435A-A5D6-6DDA302B74C1}" sibTransId="{5B0BBDBC-5EFA-4EE1-AE37-488009C1495A}"/>
    <dgm:cxn modelId="{C0D2CE98-12F9-4B7A-8FB0-490B643B0640}" srcId="{975ECB7C-95B4-4B61-9E77-BC70181E3836}" destId="{303874DC-2C63-4839-8E48-D81933353B63}" srcOrd="1" destOrd="0" parTransId="{67E5EECE-17CA-4C39-B730-07ACB43F711D}" sibTransId="{66F233A7-42F7-467C-8961-BE65CE0A43FE}"/>
    <dgm:cxn modelId="{F7D5832C-C71B-42EB-8078-F03CFADC939D}" type="presOf" srcId="{FFB35D6B-33A3-458F-8498-8292E2474876}" destId="{40D5D77E-97F9-4878-B32B-ED5709C8B593}" srcOrd="0" destOrd="0" presId="urn:microsoft.com/office/officeart/2005/8/layout/lProcess1"/>
    <dgm:cxn modelId="{05D23C2C-B155-4C44-8969-08DDA74DA26D}" srcId="{0484256F-A6DA-4BCE-BB43-1C12400D66F0}" destId="{0AE4794B-1453-4358-80B2-CE924879B02E}" srcOrd="2" destOrd="0" parTransId="{5EB8E309-2742-4069-9F35-7FF0690C894A}" sibTransId="{CCBCFB9B-D537-43BC-8198-6BF4C1D175CB}"/>
    <dgm:cxn modelId="{02AAAC95-B796-477A-915E-17A7F2ADCA7B}" type="presOf" srcId="{E79FC9B1-F944-4991-A16F-DB4A8D38F554}" destId="{6D470AE1-A65E-4DC4-A583-6B7FD7BD2C17}" srcOrd="0" destOrd="0" presId="urn:microsoft.com/office/officeart/2005/8/layout/lProcess1"/>
    <dgm:cxn modelId="{9EDACF73-C334-4687-ABFC-783258D9564E}" type="presOf" srcId="{FD552997-384B-49E5-8B25-F278BB86E005}" destId="{CC332E3C-66CD-4DB7-8620-A62607ECCA25}" srcOrd="0" destOrd="0" presId="urn:microsoft.com/office/officeart/2005/8/layout/lProcess1"/>
    <dgm:cxn modelId="{8D697320-AE7F-4484-B752-AB397F1DAEAA}" srcId="{303874DC-2C63-4839-8E48-D81933353B63}" destId="{E79FC9B1-F944-4991-A16F-DB4A8D38F554}" srcOrd="2" destOrd="0" parTransId="{A88B78FB-69EE-4CC4-93B1-E3CBEE359B12}" sibTransId="{F821A37E-510E-4E83-8514-5811570EDB24}"/>
    <dgm:cxn modelId="{D2C2DADC-97D8-4EB9-A25D-D358DBC046CE}" type="presOf" srcId="{F31AC3B2-9BF1-4D47-96B5-E9C5862664CE}" destId="{D872EBCA-59FD-46F9-B70E-BCDF082D0486}" srcOrd="0" destOrd="0" presId="urn:microsoft.com/office/officeart/2005/8/layout/lProcess1"/>
    <dgm:cxn modelId="{A48EBF94-B1F8-4BFA-88CF-91E8DC44FE4B}" type="presParOf" srcId="{6F413C8D-3441-40A3-AF83-800DF44154E8}" destId="{F31F37E2-9CBA-46B3-8B81-30B154C71364}" srcOrd="0" destOrd="0" presId="urn:microsoft.com/office/officeart/2005/8/layout/lProcess1"/>
    <dgm:cxn modelId="{B737CF03-3810-425E-A2E6-B05CA74E110B}" type="presParOf" srcId="{F31F37E2-9CBA-46B3-8B81-30B154C71364}" destId="{D025EA23-2C0F-42C6-9B79-DF3D3A8B89D1}" srcOrd="0" destOrd="0" presId="urn:microsoft.com/office/officeart/2005/8/layout/lProcess1"/>
    <dgm:cxn modelId="{3BBED2C2-E7E9-4B9C-8F0E-F6B2D9F1D272}" type="presParOf" srcId="{F31F37E2-9CBA-46B3-8B81-30B154C71364}" destId="{D872EBCA-59FD-46F9-B70E-BCDF082D0486}" srcOrd="1" destOrd="0" presId="urn:microsoft.com/office/officeart/2005/8/layout/lProcess1"/>
    <dgm:cxn modelId="{7B55AEB5-AE57-412A-90FE-C266C72D6CE1}" type="presParOf" srcId="{F31F37E2-9CBA-46B3-8B81-30B154C71364}" destId="{EF3EFCAA-C70F-4C85-BD96-0AAF564A3078}" srcOrd="2" destOrd="0" presId="urn:microsoft.com/office/officeart/2005/8/layout/lProcess1"/>
    <dgm:cxn modelId="{93D4896E-1CD4-437A-920A-198B40F96619}" type="presParOf" srcId="{F31F37E2-9CBA-46B3-8B81-30B154C71364}" destId="{6F358C83-D0D1-480B-8B75-D03359FE34D9}" srcOrd="3" destOrd="0" presId="urn:microsoft.com/office/officeart/2005/8/layout/lProcess1"/>
    <dgm:cxn modelId="{C1801A2F-C095-4285-87EB-909DE4435392}" type="presParOf" srcId="{F31F37E2-9CBA-46B3-8B81-30B154C71364}" destId="{C23DC53A-9E67-49B7-BB0C-CB0E20B30602}" srcOrd="4" destOrd="0" presId="urn:microsoft.com/office/officeart/2005/8/layout/lProcess1"/>
    <dgm:cxn modelId="{C1920AF1-9FA9-4F31-A704-CB313F5D2FA8}" type="presParOf" srcId="{F31F37E2-9CBA-46B3-8B81-30B154C71364}" destId="{064C8B53-D86B-4359-9DA7-37672CB3E163}" srcOrd="5" destOrd="0" presId="urn:microsoft.com/office/officeart/2005/8/layout/lProcess1"/>
    <dgm:cxn modelId="{4E2B7697-D87F-4665-9D14-FBD1BE96B783}" type="presParOf" srcId="{F31F37E2-9CBA-46B3-8B81-30B154C71364}" destId="{CD43AE50-DCAF-4362-AE64-50BEE61FF0E3}" srcOrd="6" destOrd="0" presId="urn:microsoft.com/office/officeart/2005/8/layout/lProcess1"/>
    <dgm:cxn modelId="{D9F1162D-3A10-4B36-9E85-B8E0D1ED5DF7}" type="presParOf" srcId="{6F413C8D-3441-40A3-AF83-800DF44154E8}" destId="{D9CEC066-9E9C-47D4-A46E-415314D7E4CD}" srcOrd="1" destOrd="0" presId="urn:microsoft.com/office/officeart/2005/8/layout/lProcess1"/>
    <dgm:cxn modelId="{E8397B13-5983-4BEB-BBB0-763A39F89E6A}" type="presParOf" srcId="{6F413C8D-3441-40A3-AF83-800DF44154E8}" destId="{5D3ED1C8-65FE-49E8-9520-DD0D03005394}" srcOrd="2" destOrd="0" presId="urn:microsoft.com/office/officeart/2005/8/layout/lProcess1"/>
    <dgm:cxn modelId="{2E5589D7-4BC4-4CDD-95B1-331123CB4208}" type="presParOf" srcId="{5D3ED1C8-65FE-49E8-9520-DD0D03005394}" destId="{0909C0F3-27C7-4F01-9695-2258ABA30656}" srcOrd="0" destOrd="0" presId="urn:microsoft.com/office/officeart/2005/8/layout/lProcess1"/>
    <dgm:cxn modelId="{E1450632-0527-4970-B037-7E81E210314F}" type="presParOf" srcId="{5D3ED1C8-65FE-49E8-9520-DD0D03005394}" destId="{76F416F9-F2CF-4991-BE61-B77CBF0D011E}" srcOrd="1" destOrd="0" presId="urn:microsoft.com/office/officeart/2005/8/layout/lProcess1"/>
    <dgm:cxn modelId="{6B0FC590-D9C6-4972-A952-883A29E159A9}" type="presParOf" srcId="{5D3ED1C8-65FE-49E8-9520-DD0D03005394}" destId="{CC332E3C-66CD-4DB7-8620-A62607ECCA25}" srcOrd="2" destOrd="0" presId="urn:microsoft.com/office/officeart/2005/8/layout/lProcess1"/>
    <dgm:cxn modelId="{885A7205-CE6D-4BC3-8CBD-9935AE4546EA}" type="presParOf" srcId="{5D3ED1C8-65FE-49E8-9520-DD0D03005394}" destId="{C6DF84A1-79D0-453B-A537-6693883DD206}" srcOrd="3" destOrd="0" presId="urn:microsoft.com/office/officeart/2005/8/layout/lProcess1"/>
    <dgm:cxn modelId="{E6901DF2-ECE5-41C5-BCB0-D25B5B37B5BE}" type="presParOf" srcId="{5D3ED1C8-65FE-49E8-9520-DD0D03005394}" destId="{40D5D77E-97F9-4878-B32B-ED5709C8B593}" srcOrd="4" destOrd="0" presId="urn:microsoft.com/office/officeart/2005/8/layout/lProcess1"/>
    <dgm:cxn modelId="{1351BDA7-61CD-4D7C-B9BD-8EDBFBD3AE4C}" type="presParOf" srcId="{5D3ED1C8-65FE-49E8-9520-DD0D03005394}" destId="{39EB2780-E742-4CE1-B66C-64646479E2E4}" srcOrd="5" destOrd="0" presId="urn:microsoft.com/office/officeart/2005/8/layout/lProcess1"/>
    <dgm:cxn modelId="{4C70D99D-49F2-4F5E-A800-64A5D2DE8D00}" type="presParOf" srcId="{5D3ED1C8-65FE-49E8-9520-DD0D03005394}" destId="{6D470AE1-A65E-4DC4-A583-6B7FD7BD2C17}" srcOrd="6"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5BE6DE-2F9B-482F-8B35-36143A8F8F54}" type="doc">
      <dgm:prSet loTypeId="urn:microsoft.com/office/officeart/2008/layout/AlternatingHexagons" loCatId="list" qsTypeId="urn:microsoft.com/office/officeart/2005/8/quickstyle/simple1" qsCatId="simple" csTypeId="urn:microsoft.com/office/officeart/2005/8/colors/colorful4" csCatId="colorful" phldr="1"/>
      <dgm:spPr/>
      <dgm:t>
        <a:bodyPr/>
        <a:lstStyle/>
        <a:p>
          <a:endParaRPr lang="es-ES"/>
        </a:p>
      </dgm:t>
    </dgm:pt>
    <dgm:pt modelId="{79CF1991-84E9-432A-BF83-5349985E59CF}">
      <dgm:prSet phldrT="[Texto]"/>
      <dgm:spPr/>
      <dgm:t>
        <a:bodyPr/>
        <a:lstStyle/>
        <a:p>
          <a:r>
            <a:rPr lang="es-ES" dirty="0" smtClean="0"/>
            <a:t>Círculo Virtuoso</a:t>
          </a:r>
          <a:endParaRPr lang="es-ES" dirty="0"/>
        </a:p>
      </dgm:t>
    </dgm:pt>
    <dgm:pt modelId="{C4F05F23-12ED-4517-ABBF-C57E0B0FA140}" type="parTrans" cxnId="{23875AF3-0B59-4274-8A41-832C1B0AE40C}">
      <dgm:prSet/>
      <dgm:spPr/>
      <dgm:t>
        <a:bodyPr/>
        <a:lstStyle/>
        <a:p>
          <a:endParaRPr lang="es-ES"/>
        </a:p>
      </dgm:t>
    </dgm:pt>
    <dgm:pt modelId="{3D0E94A1-B745-4158-B52C-7E9499EAFBA2}" type="sibTrans" cxnId="{23875AF3-0B59-4274-8A41-832C1B0AE40C}">
      <dgm:prSet custT="1"/>
      <dgm:spPr/>
      <dgm:t>
        <a:bodyPr/>
        <a:lstStyle/>
        <a:p>
          <a:r>
            <a:rPr lang="es-ES" sz="900" dirty="0" smtClean="0"/>
            <a:t>PADE - ACOPI</a:t>
          </a:r>
          <a:endParaRPr lang="es-ES" sz="900" dirty="0"/>
        </a:p>
      </dgm:t>
    </dgm:pt>
    <dgm:pt modelId="{16B41F95-639A-4C83-9FB8-A17B679440D5}">
      <dgm:prSet phldrT="[Texto]"/>
      <dgm:spPr/>
      <dgm:t>
        <a:bodyPr/>
        <a:lstStyle/>
        <a:p>
          <a:r>
            <a:rPr lang="es-ES" dirty="0" smtClean="0"/>
            <a:t>Nodo de Biotecnología</a:t>
          </a:r>
          <a:endParaRPr lang="es-ES" dirty="0"/>
        </a:p>
      </dgm:t>
    </dgm:pt>
    <dgm:pt modelId="{DFE7DD04-E532-4D31-BD23-75E148CE5C3D}" type="parTrans" cxnId="{F81460BF-6311-4DFA-BDA9-D48ADE867AE9}">
      <dgm:prSet/>
      <dgm:spPr/>
      <dgm:t>
        <a:bodyPr/>
        <a:lstStyle/>
        <a:p>
          <a:endParaRPr lang="es-ES"/>
        </a:p>
      </dgm:t>
    </dgm:pt>
    <dgm:pt modelId="{C0893AB6-51BF-4081-9BA5-0F347A2C2185}" type="sibTrans" cxnId="{F81460BF-6311-4DFA-BDA9-D48ADE867AE9}">
      <dgm:prSet/>
      <dgm:spPr/>
      <dgm:t>
        <a:bodyPr/>
        <a:lstStyle/>
        <a:p>
          <a:endParaRPr lang="es-ES"/>
        </a:p>
      </dgm:t>
    </dgm:pt>
    <dgm:pt modelId="{D7FB5E21-7508-46D4-BBEC-9374ACC2F0B4}">
      <dgm:prSet phldrT="[Texto]"/>
      <dgm:spPr/>
      <dgm:t>
        <a:bodyPr/>
        <a:lstStyle/>
        <a:p>
          <a:r>
            <a:rPr lang="es-ES" dirty="0" smtClean="0">
              <a:solidFill>
                <a:schemeClr val="bg1"/>
              </a:solidFill>
            </a:rPr>
            <a:t>Sistema de Planeación Participativa</a:t>
          </a:r>
          <a:endParaRPr lang="es-ES" dirty="0">
            <a:solidFill>
              <a:schemeClr val="bg1"/>
            </a:solidFill>
          </a:endParaRPr>
        </a:p>
      </dgm:t>
    </dgm:pt>
    <dgm:pt modelId="{57C31966-A1EE-4EBB-AD77-53B11FF233E5}" type="parTrans" cxnId="{1151128C-002A-4758-A3BD-0F3E9B1D8731}">
      <dgm:prSet/>
      <dgm:spPr/>
      <dgm:t>
        <a:bodyPr/>
        <a:lstStyle/>
        <a:p>
          <a:endParaRPr lang="es-ES"/>
        </a:p>
      </dgm:t>
    </dgm:pt>
    <dgm:pt modelId="{E14E855D-028C-4D0C-8DB1-76F749FAE782}" type="sibTrans" cxnId="{1151128C-002A-4758-A3BD-0F3E9B1D8731}">
      <dgm:prSet/>
      <dgm:spPr/>
      <dgm:t>
        <a:bodyPr/>
        <a:lstStyle/>
        <a:p>
          <a:endParaRPr lang="es-ES"/>
        </a:p>
      </dgm:t>
    </dgm:pt>
    <dgm:pt modelId="{75D9CD7E-0DAC-4456-919C-2B3D496D56B6}">
      <dgm:prSet phldrT="[Texto]"/>
      <dgm:spPr/>
      <dgm:t>
        <a:bodyPr/>
        <a:lstStyle/>
        <a:p>
          <a:r>
            <a:rPr lang="es-ES" dirty="0" smtClean="0"/>
            <a:t>Proyecto DOPAD</a:t>
          </a:r>
          <a:endParaRPr lang="es-ES" dirty="0"/>
        </a:p>
      </dgm:t>
    </dgm:pt>
    <dgm:pt modelId="{9B633D19-1945-4800-8E17-D9802CA9D842}" type="parTrans" cxnId="{014083BA-315F-463C-B7F3-8553D497FE93}">
      <dgm:prSet/>
      <dgm:spPr/>
      <dgm:t>
        <a:bodyPr/>
        <a:lstStyle/>
        <a:p>
          <a:endParaRPr lang="es-ES"/>
        </a:p>
      </dgm:t>
    </dgm:pt>
    <dgm:pt modelId="{33035AF2-8667-4E8A-810B-BD5DF41737C6}" type="sibTrans" cxnId="{014083BA-315F-463C-B7F3-8553D497FE93}">
      <dgm:prSet custT="1"/>
      <dgm:spPr/>
      <dgm:t>
        <a:bodyPr/>
        <a:lstStyle/>
        <a:p>
          <a:r>
            <a:rPr lang="es-ES" sz="1000" dirty="0" smtClean="0"/>
            <a:t>DPS</a:t>
          </a:r>
          <a:endParaRPr lang="es-ES" sz="1000" dirty="0"/>
        </a:p>
      </dgm:t>
    </dgm:pt>
    <dgm:pt modelId="{BB2222D4-BE1C-4B46-9234-D74EBD7E3CBD}" type="pres">
      <dgm:prSet presAssocID="{2F5BE6DE-2F9B-482F-8B35-36143A8F8F54}" presName="Name0" presStyleCnt="0">
        <dgm:presLayoutVars>
          <dgm:chMax/>
          <dgm:chPref/>
          <dgm:dir/>
          <dgm:animLvl val="lvl"/>
        </dgm:presLayoutVars>
      </dgm:prSet>
      <dgm:spPr/>
      <dgm:t>
        <a:bodyPr/>
        <a:lstStyle/>
        <a:p>
          <a:endParaRPr lang="es-ES"/>
        </a:p>
      </dgm:t>
    </dgm:pt>
    <dgm:pt modelId="{E2C27B8C-ACFC-42A3-99FB-AC6BE1F82713}" type="pres">
      <dgm:prSet presAssocID="{79CF1991-84E9-432A-BF83-5349985E59CF}" presName="composite" presStyleCnt="0"/>
      <dgm:spPr/>
    </dgm:pt>
    <dgm:pt modelId="{4C24AAA8-30B9-47CE-AD6A-463DC9B98B09}" type="pres">
      <dgm:prSet presAssocID="{79CF1991-84E9-432A-BF83-5349985E59CF}" presName="Parent1" presStyleLbl="node1" presStyleIdx="0" presStyleCnt="6">
        <dgm:presLayoutVars>
          <dgm:chMax val="1"/>
          <dgm:chPref val="1"/>
          <dgm:bulletEnabled val="1"/>
        </dgm:presLayoutVars>
      </dgm:prSet>
      <dgm:spPr/>
      <dgm:t>
        <a:bodyPr/>
        <a:lstStyle/>
        <a:p>
          <a:endParaRPr lang="es-ES"/>
        </a:p>
      </dgm:t>
    </dgm:pt>
    <dgm:pt modelId="{3BB37428-43E4-4053-8209-4ADC3B0C7993}" type="pres">
      <dgm:prSet presAssocID="{79CF1991-84E9-432A-BF83-5349985E59CF}" presName="Childtext1" presStyleLbl="revTx" presStyleIdx="0" presStyleCnt="3">
        <dgm:presLayoutVars>
          <dgm:chMax val="0"/>
          <dgm:chPref val="0"/>
          <dgm:bulletEnabled val="1"/>
        </dgm:presLayoutVars>
      </dgm:prSet>
      <dgm:spPr/>
      <dgm:t>
        <a:bodyPr/>
        <a:lstStyle/>
        <a:p>
          <a:endParaRPr lang="es-ES"/>
        </a:p>
      </dgm:t>
    </dgm:pt>
    <dgm:pt modelId="{53B1584D-10F4-406C-B667-B9F27A045ED6}" type="pres">
      <dgm:prSet presAssocID="{79CF1991-84E9-432A-BF83-5349985E59CF}" presName="BalanceSpacing" presStyleCnt="0"/>
      <dgm:spPr/>
    </dgm:pt>
    <dgm:pt modelId="{1B09412F-5AEC-4777-894A-1BBAE9FF5FF4}" type="pres">
      <dgm:prSet presAssocID="{79CF1991-84E9-432A-BF83-5349985E59CF}" presName="BalanceSpacing1" presStyleCnt="0"/>
      <dgm:spPr/>
    </dgm:pt>
    <dgm:pt modelId="{6A93421E-A87D-4E28-B573-9DCEDB2D10A3}" type="pres">
      <dgm:prSet presAssocID="{3D0E94A1-B745-4158-B52C-7E9499EAFBA2}" presName="Accent1Text" presStyleLbl="node1" presStyleIdx="1" presStyleCnt="6"/>
      <dgm:spPr/>
      <dgm:t>
        <a:bodyPr/>
        <a:lstStyle/>
        <a:p>
          <a:endParaRPr lang="es-ES"/>
        </a:p>
      </dgm:t>
    </dgm:pt>
    <dgm:pt modelId="{357245E2-7E2F-4F36-838C-31229209CB87}" type="pres">
      <dgm:prSet presAssocID="{3D0E94A1-B745-4158-B52C-7E9499EAFBA2}" presName="spaceBetweenRectangles" presStyleCnt="0"/>
      <dgm:spPr/>
    </dgm:pt>
    <dgm:pt modelId="{D00EA37D-6944-4B46-BBC0-904825D2711F}" type="pres">
      <dgm:prSet presAssocID="{16B41F95-639A-4C83-9FB8-A17B679440D5}" presName="composite" presStyleCnt="0"/>
      <dgm:spPr/>
    </dgm:pt>
    <dgm:pt modelId="{FAC48512-025F-463B-A281-2167F7BE4CF1}" type="pres">
      <dgm:prSet presAssocID="{16B41F95-639A-4C83-9FB8-A17B679440D5}" presName="Parent1" presStyleLbl="node1" presStyleIdx="2" presStyleCnt="6" custLinFactX="-10071" custLinFactNeighborX="-100000">
        <dgm:presLayoutVars>
          <dgm:chMax val="1"/>
          <dgm:chPref val="1"/>
          <dgm:bulletEnabled val="1"/>
        </dgm:presLayoutVars>
      </dgm:prSet>
      <dgm:spPr/>
      <dgm:t>
        <a:bodyPr/>
        <a:lstStyle/>
        <a:p>
          <a:endParaRPr lang="es-ES"/>
        </a:p>
      </dgm:t>
    </dgm:pt>
    <dgm:pt modelId="{D054CCC4-37A7-4EF5-A682-7AF69AE4E0B6}" type="pres">
      <dgm:prSet presAssocID="{16B41F95-639A-4C83-9FB8-A17B679440D5}" presName="Childtext1" presStyleLbl="revTx" presStyleIdx="1" presStyleCnt="3" custLinFactX="66102" custLinFactNeighborX="100000" custLinFactNeighborY="-320">
        <dgm:presLayoutVars>
          <dgm:chMax val="0"/>
          <dgm:chPref val="0"/>
          <dgm:bulletEnabled val="1"/>
        </dgm:presLayoutVars>
      </dgm:prSet>
      <dgm:spPr/>
      <dgm:t>
        <a:bodyPr/>
        <a:lstStyle/>
        <a:p>
          <a:endParaRPr lang="es-ES"/>
        </a:p>
      </dgm:t>
    </dgm:pt>
    <dgm:pt modelId="{5BE3DEA4-16E5-4F32-AB04-24FFFE808839}" type="pres">
      <dgm:prSet presAssocID="{16B41F95-639A-4C83-9FB8-A17B679440D5}" presName="BalanceSpacing" presStyleCnt="0"/>
      <dgm:spPr/>
    </dgm:pt>
    <dgm:pt modelId="{8C26EBC7-5BC1-45FD-9BDE-0D391D723FB8}" type="pres">
      <dgm:prSet presAssocID="{16B41F95-639A-4C83-9FB8-A17B679440D5}" presName="BalanceSpacing1" presStyleCnt="0"/>
      <dgm:spPr/>
    </dgm:pt>
    <dgm:pt modelId="{D08B819B-3412-4179-A012-BD7E8A56ADF5}" type="pres">
      <dgm:prSet presAssocID="{C0893AB6-51BF-4081-9BA5-0F347A2C2185}" presName="Accent1Text" presStyleLbl="node1" presStyleIdx="3" presStyleCnt="6"/>
      <dgm:spPr/>
      <dgm:t>
        <a:bodyPr/>
        <a:lstStyle/>
        <a:p>
          <a:endParaRPr lang="es-ES"/>
        </a:p>
      </dgm:t>
    </dgm:pt>
    <dgm:pt modelId="{0E1D5FF8-1920-4846-B5E7-E01076FBE437}" type="pres">
      <dgm:prSet presAssocID="{C0893AB6-51BF-4081-9BA5-0F347A2C2185}" presName="spaceBetweenRectangles" presStyleCnt="0"/>
      <dgm:spPr/>
    </dgm:pt>
    <dgm:pt modelId="{D0188814-728C-499B-8E1C-CD30BE6AA02D}" type="pres">
      <dgm:prSet presAssocID="{75D9CD7E-0DAC-4456-919C-2B3D496D56B6}" presName="composite" presStyleCnt="0"/>
      <dgm:spPr/>
    </dgm:pt>
    <dgm:pt modelId="{6D3C588D-E1EF-496E-AC19-7AB7666027C7}" type="pres">
      <dgm:prSet presAssocID="{75D9CD7E-0DAC-4456-919C-2B3D496D56B6}" presName="Parent1" presStyleLbl="node1" presStyleIdx="4" presStyleCnt="6">
        <dgm:presLayoutVars>
          <dgm:chMax val="1"/>
          <dgm:chPref val="1"/>
          <dgm:bulletEnabled val="1"/>
        </dgm:presLayoutVars>
      </dgm:prSet>
      <dgm:spPr/>
      <dgm:t>
        <a:bodyPr/>
        <a:lstStyle/>
        <a:p>
          <a:endParaRPr lang="es-ES"/>
        </a:p>
      </dgm:t>
    </dgm:pt>
    <dgm:pt modelId="{BEDC8816-9170-481C-94AA-75B05FCD2F84}" type="pres">
      <dgm:prSet presAssocID="{75D9CD7E-0DAC-4456-919C-2B3D496D56B6}" presName="Childtext1" presStyleLbl="revTx" presStyleIdx="2" presStyleCnt="3">
        <dgm:presLayoutVars>
          <dgm:chMax val="0"/>
          <dgm:chPref val="0"/>
          <dgm:bulletEnabled val="1"/>
        </dgm:presLayoutVars>
      </dgm:prSet>
      <dgm:spPr/>
      <dgm:t>
        <a:bodyPr/>
        <a:lstStyle/>
        <a:p>
          <a:endParaRPr lang="es-ES"/>
        </a:p>
      </dgm:t>
    </dgm:pt>
    <dgm:pt modelId="{9D57CAED-0D18-4ACA-A186-D0E5342F38F5}" type="pres">
      <dgm:prSet presAssocID="{75D9CD7E-0DAC-4456-919C-2B3D496D56B6}" presName="BalanceSpacing" presStyleCnt="0"/>
      <dgm:spPr/>
    </dgm:pt>
    <dgm:pt modelId="{EFD65621-72FB-47EE-A34E-118062780BC0}" type="pres">
      <dgm:prSet presAssocID="{75D9CD7E-0DAC-4456-919C-2B3D496D56B6}" presName="BalanceSpacing1" presStyleCnt="0"/>
      <dgm:spPr/>
    </dgm:pt>
    <dgm:pt modelId="{708374EE-A4BD-40DC-B9DA-19760B124F4A}" type="pres">
      <dgm:prSet presAssocID="{33035AF2-8667-4E8A-810B-BD5DF41737C6}" presName="Accent1Text" presStyleLbl="node1" presStyleIdx="5" presStyleCnt="6" custLinFactNeighborX="-4602" custLinFactNeighborY="5318"/>
      <dgm:spPr/>
      <dgm:t>
        <a:bodyPr/>
        <a:lstStyle/>
        <a:p>
          <a:endParaRPr lang="es-ES"/>
        </a:p>
      </dgm:t>
    </dgm:pt>
  </dgm:ptLst>
  <dgm:cxnLst>
    <dgm:cxn modelId="{014083BA-315F-463C-B7F3-8553D497FE93}" srcId="{2F5BE6DE-2F9B-482F-8B35-36143A8F8F54}" destId="{75D9CD7E-0DAC-4456-919C-2B3D496D56B6}" srcOrd="2" destOrd="0" parTransId="{9B633D19-1945-4800-8E17-D9802CA9D842}" sibTransId="{33035AF2-8667-4E8A-810B-BD5DF41737C6}"/>
    <dgm:cxn modelId="{17EECA9A-B80F-427E-9031-2572B343CEB8}" type="presOf" srcId="{D7FB5E21-7508-46D4-BBEC-9374ACC2F0B4}" destId="{D054CCC4-37A7-4EF5-A682-7AF69AE4E0B6}" srcOrd="0" destOrd="0" presId="urn:microsoft.com/office/officeart/2008/layout/AlternatingHexagons"/>
    <dgm:cxn modelId="{75C55DDA-DE31-4C3C-9289-0963F95E5F8A}" type="presOf" srcId="{75D9CD7E-0DAC-4456-919C-2B3D496D56B6}" destId="{6D3C588D-E1EF-496E-AC19-7AB7666027C7}" srcOrd="0" destOrd="0" presId="urn:microsoft.com/office/officeart/2008/layout/AlternatingHexagons"/>
    <dgm:cxn modelId="{908272BF-A0CC-448B-8CB3-DE48D099F610}" type="presOf" srcId="{2F5BE6DE-2F9B-482F-8B35-36143A8F8F54}" destId="{BB2222D4-BE1C-4B46-9234-D74EBD7E3CBD}" srcOrd="0" destOrd="0" presId="urn:microsoft.com/office/officeart/2008/layout/AlternatingHexagons"/>
    <dgm:cxn modelId="{4A18B2B7-C2B8-43BA-A5BD-1FE6D990B5FC}" type="presOf" srcId="{16B41F95-639A-4C83-9FB8-A17B679440D5}" destId="{FAC48512-025F-463B-A281-2167F7BE4CF1}" srcOrd="0" destOrd="0" presId="urn:microsoft.com/office/officeart/2008/layout/AlternatingHexagons"/>
    <dgm:cxn modelId="{23875AF3-0B59-4274-8A41-832C1B0AE40C}" srcId="{2F5BE6DE-2F9B-482F-8B35-36143A8F8F54}" destId="{79CF1991-84E9-432A-BF83-5349985E59CF}" srcOrd="0" destOrd="0" parTransId="{C4F05F23-12ED-4517-ABBF-C57E0B0FA140}" sibTransId="{3D0E94A1-B745-4158-B52C-7E9499EAFBA2}"/>
    <dgm:cxn modelId="{374ED9C7-B240-4CFE-8F6B-823892AA80A7}" type="presOf" srcId="{79CF1991-84E9-432A-BF83-5349985E59CF}" destId="{4C24AAA8-30B9-47CE-AD6A-463DC9B98B09}" srcOrd="0" destOrd="0" presId="urn:microsoft.com/office/officeart/2008/layout/AlternatingHexagons"/>
    <dgm:cxn modelId="{F81460BF-6311-4DFA-BDA9-D48ADE867AE9}" srcId="{2F5BE6DE-2F9B-482F-8B35-36143A8F8F54}" destId="{16B41F95-639A-4C83-9FB8-A17B679440D5}" srcOrd="1" destOrd="0" parTransId="{DFE7DD04-E532-4D31-BD23-75E148CE5C3D}" sibTransId="{C0893AB6-51BF-4081-9BA5-0F347A2C2185}"/>
    <dgm:cxn modelId="{1151128C-002A-4758-A3BD-0F3E9B1D8731}" srcId="{16B41F95-639A-4C83-9FB8-A17B679440D5}" destId="{D7FB5E21-7508-46D4-BBEC-9374ACC2F0B4}" srcOrd="0" destOrd="0" parTransId="{57C31966-A1EE-4EBB-AD77-53B11FF233E5}" sibTransId="{E14E855D-028C-4D0C-8DB1-76F749FAE782}"/>
    <dgm:cxn modelId="{02A4137D-6879-4857-9BF7-C08686B742B9}" type="presOf" srcId="{33035AF2-8667-4E8A-810B-BD5DF41737C6}" destId="{708374EE-A4BD-40DC-B9DA-19760B124F4A}" srcOrd="0" destOrd="0" presId="urn:microsoft.com/office/officeart/2008/layout/AlternatingHexagons"/>
    <dgm:cxn modelId="{099BE6D2-7C6F-43F6-8C64-4647F3BDA75D}" type="presOf" srcId="{C0893AB6-51BF-4081-9BA5-0F347A2C2185}" destId="{D08B819B-3412-4179-A012-BD7E8A56ADF5}" srcOrd="0" destOrd="0" presId="urn:microsoft.com/office/officeart/2008/layout/AlternatingHexagons"/>
    <dgm:cxn modelId="{70B9C2F1-4BC4-43C2-82FA-D52FF360AE08}" type="presOf" srcId="{3D0E94A1-B745-4158-B52C-7E9499EAFBA2}" destId="{6A93421E-A87D-4E28-B573-9DCEDB2D10A3}" srcOrd="0" destOrd="0" presId="urn:microsoft.com/office/officeart/2008/layout/AlternatingHexagons"/>
    <dgm:cxn modelId="{43582054-4B8E-4D3E-910D-76EC3FED4262}" type="presParOf" srcId="{BB2222D4-BE1C-4B46-9234-D74EBD7E3CBD}" destId="{E2C27B8C-ACFC-42A3-99FB-AC6BE1F82713}" srcOrd="0" destOrd="0" presId="urn:microsoft.com/office/officeart/2008/layout/AlternatingHexagons"/>
    <dgm:cxn modelId="{CFC418E9-9167-4B82-BB8F-9FC2B5BC202A}" type="presParOf" srcId="{E2C27B8C-ACFC-42A3-99FB-AC6BE1F82713}" destId="{4C24AAA8-30B9-47CE-AD6A-463DC9B98B09}" srcOrd="0" destOrd="0" presId="urn:microsoft.com/office/officeart/2008/layout/AlternatingHexagons"/>
    <dgm:cxn modelId="{219C6F36-F241-4113-8624-812D737486CB}" type="presParOf" srcId="{E2C27B8C-ACFC-42A3-99FB-AC6BE1F82713}" destId="{3BB37428-43E4-4053-8209-4ADC3B0C7993}" srcOrd="1" destOrd="0" presId="urn:microsoft.com/office/officeart/2008/layout/AlternatingHexagons"/>
    <dgm:cxn modelId="{9DA02111-DD27-481F-A3DE-425032B0F8C0}" type="presParOf" srcId="{E2C27B8C-ACFC-42A3-99FB-AC6BE1F82713}" destId="{53B1584D-10F4-406C-B667-B9F27A045ED6}" srcOrd="2" destOrd="0" presId="urn:microsoft.com/office/officeart/2008/layout/AlternatingHexagons"/>
    <dgm:cxn modelId="{1FF2C824-64CE-4AA7-B935-C71909C4213B}" type="presParOf" srcId="{E2C27B8C-ACFC-42A3-99FB-AC6BE1F82713}" destId="{1B09412F-5AEC-4777-894A-1BBAE9FF5FF4}" srcOrd="3" destOrd="0" presId="urn:microsoft.com/office/officeart/2008/layout/AlternatingHexagons"/>
    <dgm:cxn modelId="{7BE00DFD-D4BC-4405-A747-4511C8C4BBD3}" type="presParOf" srcId="{E2C27B8C-ACFC-42A3-99FB-AC6BE1F82713}" destId="{6A93421E-A87D-4E28-B573-9DCEDB2D10A3}" srcOrd="4" destOrd="0" presId="urn:microsoft.com/office/officeart/2008/layout/AlternatingHexagons"/>
    <dgm:cxn modelId="{032F211C-50F4-49AA-B604-D7B294B1AE5C}" type="presParOf" srcId="{BB2222D4-BE1C-4B46-9234-D74EBD7E3CBD}" destId="{357245E2-7E2F-4F36-838C-31229209CB87}" srcOrd="1" destOrd="0" presId="urn:microsoft.com/office/officeart/2008/layout/AlternatingHexagons"/>
    <dgm:cxn modelId="{929E1677-25F5-4214-A6ED-73DB118DC41C}" type="presParOf" srcId="{BB2222D4-BE1C-4B46-9234-D74EBD7E3CBD}" destId="{D00EA37D-6944-4B46-BBC0-904825D2711F}" srcOrd="2" destOrd="0" presId="urn:microsoft.com/office/officeart/2008/layout/AlternatingHexagons"/>
    <dgm:cxn modelId="{519D2760-34DB-4899-83F4-A61F57D202B9}" type="presParOf" srcId="{D00EA37D-6944-4B46-BBC0-904825D2711F}" destId="{FAC48512-025F-463B-A281-2167F7BE4CF1}" srcOrd="0" destOrd="0" presId="urn:microsoft.com/office/officeart/2008/layout/AlternatingHexagons"/>
    <dgm:cxn modelId="{FF771F19-6C3E-497F-9324-FA4866E42254}" type="presParOf" srcId="{D00EA37D-6944-4B46-BBC0-904825D2711F}" destId="{D054CCC4-37A7-4EF5-A682-7AF69AE4E0B6}" srcOrd="1" destOrd="0" presId="urn:microsoft.com/office/officeart/2008/layout/AlternatingHexagons"/>
    <dgm:cxn modelId="{FBBEFF94-CB35-4435-BD25-619F086ACB78}" type="presParOf" srcId="{D00EA37D-6944-4B46-BBC0-904825D2711F}" destId="{5BE3DEA4-16E5-4F32-AB04-24FFFE808839}" srcOrd="2" destOrd="0" presId="urn:microsoft.com/office/officeart/2008/layout/AlternatingHexagons"/>
    <dgm:cxn modelId="{EC3B0169-972A-48DD-9901-4B75724B384A}" type="presParOf" srcId="{D00EA37D-6944-4B46-BBC0-904825D2711F}" destId="{8C26EBC7-5BC1-45FD-9BDE-0D391D723FB8}" srcOrd="3" destOrd="0" presId="urn:microsoft.com/office/officeart/2008/layout/AlternatingHexagons"/>
    <dgm:cxn modelId="{8EF501A2-E4A4-47A8-9872-C5988D373894}" type="presParOf" srcId="{D00EA37D-6944-4B46-BBC0-904825D2711F}" destId="{D08B819B-3412-4179-A012-BD7E8A56ADF5}" srcOrd="4" destOrd="0" presId="urn:microsoft.com/office/officeart/2008/layout/AlternatingHexagons"/>
    <dgm:cxn modelId="{E5F58BC2-1D9A-4D62-951C-6B9873D912A0}" type="presParOf" srcId="{BB2222D4-BE1C-4B46-9234-D74EBD7E3CBD}" destId="{0E1D5FF8-1920-4846-B5E7-E01076FBE437}" srcOrd="3" destOrd="0" presId="urn:microsoft.com/office/officeart/2008/layout/AlternatingHexagons"/>
    <dgm:cxn modelId="{97EC0357-2145-4A07-997A-CAD0A1F2ACBE}" type="presParOf" srcId="{BB2222D4-BE1C-4B46-9234-D74EBD7E3CBD}" destId="{D0188814-728C-499B-8E1C-CD30BE6AA02D}" srcOrd="4" destOrd="0" presId="urn:microsoft.com/office/officeart/2008/layout/AlternatingHexagons"/>
    <dgm:cxn modelId="{AEF16141-02E2-45F6-9EDB-B2ECBC2597A1}" type="presParOf" srcId="{D0188814-728C-499B-8E1C-CD30BE6AA02D}" destId="{6D3C588D-E1EF-496E-AC19-7AB7666027C7}" srcOrd="0" destOrd="0" presId="urn:microsoft.com/office/officeart/2008/layout/AlternatingHexagons"/>
    <dgm:cxn modelId="{3620385A-92F2-41D1-8C5B-26AFB937DC06}" type="presParOf" srcId="{D0188814-728C-499B-8E1C-CD30BE6AA02D}" destId="{BEDC8816-9170-481C-94AA-75B05FCD2F84}" srcOrd="1" destOrd="0" presId="urn:microsoft.com/office/officeart/2008/layout/AlternatingHexagons"/>
    <dgm:cxn modelId="{B5901D36-BC7F-4CB8-8EB3-9CABA77C9976}" type="presParOf" srcId="{D0188814-728C-499B-8E1C-CD30BE6AA02D}" destId="{9D57CAED-0D18-4ACA-A186-D0E5342F38F5}" srcOrd="2" destOrd="0" presId="urn:microsoft.com/office/officeart/2008/layout/AlternatingHexagons"/>
    <dgm:cxn modelId="{B1DED865-A094-47C0-A5EE-3CF0AC161F73}" type="presParOf" srcId="{D0188814-728C-499B-8E1C-CD30BE6AA02D}" destId="{EFD65621-72FB-47EE-A34E-118062780BC0}" srcOrd="3" destOrd="0" presId="urn:microsoft.com/office/officeart/2008/layout/AlternatingHexagons"/>
    <dgm:cxn modelId="{F5A33A8D-5DD6-4306-AE72-071B1F310710}" type="presParOf" srcId="{D0188814-728C-499B-8E1C-CD30BE6AA02D}" destId="{708374EE-A4BD-40DC-B9DA-19760B124F4A}"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5BE6DE-2F9B-482F-8B35-36143A8F8F54}" type="doc">
      <dgm:prSet loTypeId="urn:microsoft.com/office/officeart/2008/layout/AlternatingHexagons" loCatId="list" qsTypeId="urn:microsoft.com/office/officeart/2005/8/quickstyle/simple1" qsCatId="simple" csTypeId="urn:microsoft.com/office/officeart/2005/8/colors/colorful2" csCatId="colorful" phldr="1"/>
      <dgm:spPr/>
      <dgm:t>
        <a:bodyPr/>
        <a:lstStyle/>
        <a:p>
          <a:endParaRPr lang="es-ES"/>
        </a:p>
      </dgm:t>
    </dgm:pt>
    <dgm:pt modelId="{79CF1991-84E9-432A-BF83-5349985E59CF}">
      <dgm:prSet phldrT="[Texto]"/>
      <dgm:spPr/>
      <dgm:t>
        <a:bodyPr/>
        <a:lstStyle/>
        <a:p>
          <a:endParaRPr lang="es-ES" dirty="0" smtClean="0"/>
        </a:p>
        <a:p>
          <a:r>
            <a:rPr lang="es-ES" dirty="0" smtClean="0"/>
            <a:t>Concurso Ministerio de Transporte</a:t>
          </a:r>
        </a:p>
      </dgm:t>
    </dgm:pt>
    <dgm:pt modelId="{C4F05F23-12ED-4517-ABBF-C57E0B0FA140}" type="parTrans" cxnId="{23875AF3-0B59-4274-8A41-832C1B0AE40C}">
      <dgm:prSet/>
      <dgm:spPr/>
      <dgm:t>
        <a:bodyPr/>
        <a:lstStyle/>
        <a:p>
          <a:endParaRPr lang="es-ES"/>
        </a:p>
      </dgm:t>
    </dgm:pt>
    <dgm:pt modelId="{3D0E94A1-B745-4158-B52C-7E9499EAFBA2}" type="sibTrans" cxnId="{23875AF3-0B59-4274-8A41-832C1B0AE40C}">
      <dgm:prSet custT="1"/>
      <dgm:spPr/>
      <dgm:t>
        <a:bodyPr/>
        <a:lstStyle/>
        <a:p>
          <a:r>
            <a:rPr lang="es-ES" sz="900" dirty="0" smtClean="0"/>
            <a:t>Colciencias 708</a:t>
          </a:r>
          <a:endParaRPr lang="es-ES" sz="900" dirty="0"/>
        </a:p>
      </dgm:t>
    </dgm:pt>
    <dgm:pt modelId="{16B41F95-639A-4C83-9FB8-A17B679440D5}">
      <dgm:prSet phldrT="[Texto]"/>
      <dgm:spPr/>
      <dgm:t>
        <a:bodyPr/>
        <a:lstStyle/>
        <a:p>
          <a:r>
            <a:rPr lang="es-ES" dirty="0" smtClean="0"/>
            <a:t>Colciencias 711</a:t>
          </a:r>
          <a:endParaRPr lang="es-ES" dirty="0"/>
        </a:p>
      </dgm:t>
    </dgm:pt>
    <dgm:pt modelId="{DFE7DD04-E532-4D31-BD23-75E148CE5C3D}" type="parTrans" cxnId="{F81460BF-6311-4DFA-BDA9-D48ADE867AE9}">
      <dgm:prSet/>
      <dgm:spPr/>
      <dgm:t>
        <a:bodyPr/>
        <a:lstStyle/>
        <a:p>
          <a:endParaRPr lang="es-ES"/>
        </a:p>
      </dgm:t>
    </dgm:pt>
    <dgm:pt modelId="{C0893AB6-51BF-4081-9BA5-0F347A2C2185}" type="sibTrans" cxnId="{F81460BF-6311-4DFA-BDA9-D48ADE867AE9}">
      <dgm:prSet/>
      <dgm:spPr/>
      <dgm:t>
        <a:bodyPr/>
        <a:lstStyle/>
        <a:p>
          <a:endParaRPr lang="es-ES"/>
        </a:p>
      </dgm:t>
    </dgm:pt>
    <dgm:pt modelId="{75D9CD7E-0DAC-4456-919C-2B3D496D56B6}">
      <dgm:prSet phldrT="[Texto]"/>
      <dgm:spPr/>
      <dgm:t>
        <a:bodyPr/>
        <a:lstStyle/>
        <a:p>
          <a:r>
            <a:rPr lang="es-ES" dirty="0" err="1" smtClean="0"/>
            <a:t>Innpulsa</a:t>
          </a:r>
          <a:r>
            <a:rPr lang="es-ES" dirty="0" smtClean="0"/>
            <a:t>- Convergencia de las NIIF</a:t>
          </a:r>
          <a:endParaRPr lang="es-ES" dirty="0"/>
        </a:p>
      </dgm:t>
    </dgm:pt>
    <dgm:pt modelId="{9B633D19-1945-4800-8E17-D9802CA9D842}" type="parTrans" cxnId="{014083BA-315F-463C-B7F3-8553D497FE93}">
      <dgm:prSet/>
      <dgm:spPr/>
      <dgm:t>
        <a:bodyPr/>
        <a:lstStyle/>
        <a:p>
          <a:endParaRPr lang="es-ES"/>
        </a:p>
      </dgm:t>
    </dgm:pt>
    <dgm:pt modelId="{33035AF2-8667-4E8A-810B-BD5DF41737C6}" type="sibTrans" cxnId="{014083BA-315F-463C-B7F3-8553D497FE93}">
      <dgm:prSet custT="1"/>
      <dgm:spPr/>
      <dgm:t>
        <a:bodyPr/>
        <a:lstStyle/>
        <a:p>
          <a:r>
            <a:rPr lang="es-ES" sz="1000" dirty="0" smtClean="0"/>
            <a:t>DPS</a:t>
          </a:r>
          <a:endParaRPr lang="es-ES" sz="1000" dirty="0"/>
        </a:p>
      </dgm:t>
    </dgm:pt>
    <dgm:pt modelId="{BB2222D4-BE1C-4B46-9234-D74EBD7E3CBD}" type="pres">
      <dgm:prSet presAssocID="{2F5BE6DE-2F9B-482F-8B35-36143A8F8F54}" presName="Name0" presStyleCnt="0">
        <dgm:presLayoutVars>
          <dgm:chMax/>
          <dgm:chPref/>
          <dgm:dir/>
          <dgm:animLvl val="lvl"/>
        </dgm:presLayoutVars>
      </dgm:prSet>
      <dgm:spPr/>
      <dgm:t>
        <a:bodyPr/>
        <a:lstStyle/>
        <a:p>
          <a:endParaRPr lang="es-ES"/>
        </a:p>
      </dgm:t>
    </dgm:pt>
    <dgm:pt modelId="{E2C27B8C-ACFC-42A3-99FB-AC6BE1F82713}" type="pres">
      <dgm:prSet presAssocID="{79CF1991-84E9-432A-BF83-5349985E59CF}" presName="composite" presStyleCnt="0"/>
      <dgm:spPr/>
      <dgm:t>
        <a:bodyPr/>
        <a:lstStyle/>
        <a:p>
          <a:endParaRPr lang="es-ES"/>
        </a:p>
      </dgm:t>
    </dgm:pt>
    <dgm:pt modelId="{4C24AAA8-30B9-47CE-AD6A-463DC9B98B09}" type="pres">
      <dgm:prSet presAssocID="{79CF1991-84E9-432A-BF83-5349985E59CF}" presName="Parent1" presStyleLbl="node1" presStyleIdx="0" presStyleCnt="6">
        <dgm:presLayoutVars>
          <dgm:chMax val="1"/>
          <dgm:chPref val="1"/>
          <dgm:bulletEnabled val="1"/>
        </dgm:presLayoutVars>
      </dgm:prSet>
      <dgm:spPr/>
      <dgm:t>
        <a:bodyPr/>
        <a:lstStyle/>
        <a:p>
          <a:endParaRPr lang="es-ES"/>
        </a:p>
      </dgm:t>
    </dgm:pt>
    <dgm:pt modelId="{3BB37428-43E4-4053-8209-4ADC3B0C7993}" type="pres">
      <dgm:prSet presAssocID="{79CF1991-84E9-432A-BF83-5349985E59CF}" presName="Childtext1" presStyleLbl="revTx" presStyleIdx="0" presStyleCnt="3">
        <dgm:presLayoutVars>
          <dgm:chMax val="0"/>
          <dgm:chPref val="0"/>
          <dgm:bulletEnabled val="1"/>
        </dgm:presLayoutVars>
      </dgm:prSet>
      <dgm:spPr/>
      <dgm:t>
        <a:bodyPr/>
        <a:lstStyle/>
        <a:p>
          <a:endParaRPr lang="es-ES"/>
        </a:p>
      </dgm:t>
    </dgm:pt>
    <dgm:pt modelId="{53B1584D-10F4-406C-B667-B9F27A045ED6}" type="pres">
      <dgm:prSet presAssocID="{79CF1991-84E9-432A-BF83-5349985E59CF}" presName="BalanceSpacing" presStyleCnt="0"/>
      <dgm:spPr/>
      <dgm:t>
        <a:bodyPr/>
        <a:lstStyle/>
        <a:p>
          <a:endParaRPr lang="es-ES"/>
        </a:p>
      </dgm:t>
    </dgm:pt>
    <dgm:pt modelId="{1B09412F-5AEC-4777-894A-1BBAE9FF5FF4}" type="pres">
      <dgm:prSet presAssocID="{79CF1991-84E9-432A-BF83-5349985E59CF}" presName="BalanceSpacing1" presStyleCnt="0"/>
      <dgm:spPr/>
      <dgm:t>
        <a:bodyPr/>
        <a:lstStyle/>
        <a:p>
          <a:endParaRPr lang="es-ES"/>
        </a:p>
      </dgm:t>
    </dgm:pt>
    <dgm:pt modelId="{6A93421E-A87D-4E28-B573-9DCEDB2D10A3}" type="pres">
      <dgm:prSet presAssocID="{3D0E94A1-B745-4158-B52C-7E9499EAFBA2}" presName="Accent1Text" presStyleLbl="node1" presStyleIdx="1" presStyleCnt="6"/>
      <dgm:spPr/>
      <dgm:t>
        <a:bodyPr/>
        <a:lstStyle/>
        <a:p>
          <a:endParaRPr lang="es-ES"/>
        </a:p>
      </dgm:t>
    </dgm:pt>
    <dgm:pt modelId="{357245E2-7E2F-4F36-838C-31229209CB87}" type="pres">
      <dgm:prSet presAssocID="{3D0E94A1-B745-4158-B52C-7E9499EAFBA2}" presName="spaceBetweenRectangles" presStyleCnt="0"/>
      <dgm:spPr/>
      <dgm:t>
        <a:bodyPr/>
        <a:lstStyle/>
        <a:p>
          <a:endParaRPr lang="es-ES"/>
        </a:p>
      </dgm:t>
    </dgm:pt>
    <dgm:pt modelId="{D00EA37D-6944-4B46-BBC0-904825D2711F}" type="pres">
      <dgm:prSet presAssocID="{16B41F95-639A-4C83-9FB8-A17B679440D5}" presName="composite" presStyleCnt="0"/>
      <dgm:spPr/>
      <dgm:t>
        <a:bodyPr/>
        <a:lstStyle/>
        <a:p>
          <a:endParaRPr lang="es-ES"/>
        </a:p>
      </dgm:t>
    </dgm:pt>
    <dgm:pt modelId="{FAC48512-025F-463B-A281-2167F7BE4CF1}" type="pres">
      <dgm:prSet presAssocID="{16B41F95-639A-4C83-9FB8-A17B679440D5}" presName="Parent1" presStyleLbl="node1" presStyleIdx="2" presStyleCnt="6" custLinFactX="-10071" custLinFactNeighborX="-100000">
        <dgm:presLayoutVars>
          <dgm:chMax val="1"/>
          <dgm:chPref val="1"/>
          <dgm:bulletEnabled val="1"/>
        </dgm:presLayoutVars>
      </dgm:prSet>
      <dgm:spPr/>
      <dgm:t>
        <a:bodyPr/>
        <a:lstStyle/>
        <a:p>
          <a:endParaRPr lang="es-ES"/>
        </a:p>
      </dgm:t>
    </dgm:pt>
    <dgm:pt modelId="{D054CCC4-37A7-4EF5-A682-7AF69AE4E0B6}" type="pres">
      <dgm:prSet presAssocID="{16B41F95-639A-4C83-9FB8-A17B679440D5}" presName="Childtext1" presStyleLbl="revTx" presStyleIdx="1" presStyleCnt="3" custLinFactX="66102" custLinFactNeighborX="100000" custLinFactNeighborY="-320">
        <dgm:presLayoutVars>
          <dgm:chMax val="0"/>
          <dgm:chPref val="0"/>
          <dgm:bulletEnabled val="1"/>
        </dgm:presLayoutVars>
      </dgm:prSet>
      <dgm:spPr/>
      <dgm:t>
        <a:bodyPr/>
        <a:lstStyle/>
        <a:p>
          <a:endParaRPr lang="es-ES"/>
        </a:p>
      </dgm:t>
    </dgm:pt>
    <dgm:pt modelId="{5BE3DEA4-16E5-4F32-AB04-24FFFE808839}" type="pres">
      <dgm:prSet presAssocID="{16B41F95-639A-4C83-9FB8-A17B679440D5}" presName="BalanceSpacing" presStyleCnt="0"/>
      <dgm:spPr/>
      <dgm:t>
        <a:bodyPr/>
        <a:lstStyle/>
        <a:p>
          <a:endParaRPr lang="es-ES"/>
        </a:p>
      </dgm:t>
    </dgm:pt>
    <dgm:pt modelId="{8C26EBC7-5BC1-45FD-9BDE-0D391D723FB8}" type="pres">
      <dgm:prSet presAssocID="{16B41F95-639A-4C83-9FB8-A17B679440D5}" presName="BalanceSpacing1" presStyleCnt="0"/>
      <dgm:spPr/>
      <dgm:t>
        <a:bodyPr/>
        <a:lstStyle/>
        <a:p>
          <a:endParaRPr lang="es-ES"/>
        </a:p>
      </dgm:t>
    </dgm:pt>
    <dgm:pt modelId="{D08B819B-3412-4179-A012-BD7E8A56ADF5}" type="pres">
      <dgm:prSet presAssocID="{C0893AB6-51BF-4081-9BA5-0F347A2C2185}" presName="Accent1Text" presStyleLbl="node1" presStyleIdx="3" presStyleCnt="6"/>
      <dgm:spPr/>
      <dgm:t>
        <a:bodyPr/>
        <a:lstStyle/>
        <a:p>
          <a:endParaRPr lang="es-ES"/>
        </a:p>
      </dgm:t>
    </dgm:pt>
    <dgm:pt modelId="{0E1D5FF8-1920-4846-B5E7-E01076FBE437}" type="pres">
      <dgm:prSet presAssocID="{C0893AB6-51BF-4081-9BA5-0F347A2C2185}" presName="spaceBetweenRectangles" presStyleCnt="0"/>
      <dgm:spPr/>
      <dgm:t>
        <a:bodyPr/>
        <a:lstStyle/>
        <a:p>
          <a:endParaRPr lang="es-ES"/>
        </a:p>
      </dgm:t>
    </dgm:pt>
    <dgm:pt modelId="{D0188814-728C-499B-8E1C-CD30BE6AA02D}" type="pres">
      <dgm:prSet presAssocID="{75D9CD7E-0DAC-4456-919C-2B3D496D56B6}" presName="composite" presStyleCnt="0"/>
      <dgm:spPr/>
      <dgm:t>
        <a:bodyPr/>
        <a:lstStyle/>
        <a:p>
          <a:endParaRPr lang="es-ES"/>
        </a:p>
      </dgm:t>
    </dgm:pt>
    <dgm:pt modelId="{6D3C588D-E1EF-496E-AC19-7AB7666027C7}" type="pres">
      <dgm:prSet presAssocID="{75D9CD7E-0DAC-4456-919C-2B3D496D56B6}" presName="Parent1" presStyleLbl="node1" presStyleIdx="4" presStyleCnt="6">
        <dgm:presLayoutVars>
          <dgm:chMax val="1"/>
          <dgm:chPref val="1"/>
          <dgm:bulletEnabled val="1"/>
        </dgm:presLayoutVars>
      </dgm:prSet>
      <dgm:spPr/>
      <dgm:t>
        <a:bodyPr/>
        <a:lstStyle/>
        <a:p>
          <a:endParaRPr lang="es-ES"/>
        </a:p>
      </dgm:t>
    </dgm:pt>
    <dgm:pt modelId="{BEDC8816-9170-481C-94AA-75B05FCD2F84}" type="pres">
      <dgm:prSet presAssocID="{75D9CD7E-0DAC-4456-919C-2B3D496D56B6}" presName="Childtext1" presStyleLbl="revTx" presStyleIdx="2" presStyleCnt="3">
        <dgm:presLayoutVars>
          <dgm:chMax val="0"/>
          <dgm:chPref val="0"/>
          <dgm:bulletEnabled val="1"/>
        </dgm:presLayoutVars>
      </dgm:prSet>
      <dgm:spPr/>
      <dgm:t>
        <a:bodyPr/>
        <a:lstStyle/>
        <a:p>
          <a:endParaRPr lang="es-ES"/>
        </a:p>
      </dgm:t>
    </dgm:pt>
    <dgm:pt modelId="{9D57CAED-0D18-4ACA-A186-D0E5342F38F5}" type="pres">
      <dgm:prSet presAssocID="{75D9CD7E-0DAC-4456-919C-2B3D496D56B6}" presName="BalanceSpacing" presStyleCnt="0"/>
      <dgm:spPr/>
      <dgm:t>
        <a:bodyPr/>
        <a:lstStyle/>
        <a:p>
          <a:endParaRPr lang="es-ES"/>
        </a:p>
      </dgm:t>
    </dgm:pt>
    <dgm:pt modelId="{EFD65621-72FB-47EE-A34E-118062780BC0}" type="pres">
      <dgm:prSet presAssocID="{75D9CD7E-0DAC-4456-919C-2B3D496D56B6}" presName="BalanceSpacing1" presStyleCnt="0"/>
      <dgm:spPr/>
      <dgm:t>
        <a:bodyPr/>
        <a:lstStyle/>
        <a:p>
          <a:endParaRPr lang="es-ES"/>
        </a:p>
      </dgm:t>
    </dgm:pt>
    <dgm:pt modelId="{708374EE-A4BD-40DC-B9DA-19760B124F4A}" type="pres">
      <dgm:prSet presAssocID="{33035AF2-8667-4E8A-810B-BD5DF41737C6}" presName="Accent1Text" presStyleLbl="node1" presStyleIdx="5" presStyleCnt="6" custLinFactNeighborX="-13343" custLinFactNeighborY="2176"/>
      <dgm:spPr/>
      <dgm:t>
        <a:bodyPr/>
        <a:lstStyle/>
        <a:p>
          <a:endParaRPr lang="es-ES"/>
        </a:p>
      </dgm:t>
    </dgm:pt>
  </dgm:ptLst>
  <dgm:cxnLst>
    <dgm:cxn modelId="{014083BA-315F-463C-B7F3-8553D497FE93}" srcId="{2F5BE6DE-2F9B-482F-8B35-36143A8F8F54}" destId="{75D9CD7E-0DAC-4456-919C-2B3D496D56B6}" srcOrd="2" destOrd="0" parTransId="{9B633D19-1945-4800-8E17-D9802CA9D842}" sibTransId="{33035AF2-8667-4E8A-810B-BD5DF41737C6}"/>
    <dgm:cxn modelId="{C0F281BB-0C0C-4350-9AFD-CB63465E11AA}" type="presOf" srcId="{33035AF2-8667-4E8A-810B-BD5DF41737C6}" destId="{708374EE-A4BD-40DC-B9DA-19760B124F4A}" srcOrd="0" destOrd="0" presId="urn:microsoft.com/office/officeart/2008/layout/AlternatingHexagons"/>
    <dgm:cxn modelId="{0AAAB240-3893-4402-A0A8-046F616B85E1}" type="presOf" srcId="{2F5BE6DE-2F9B-482F-8B35-36143A8F8F54}" destId="{BB2222D4-BE1C-4B46-9234-D74EBD7E3CBD}" srcOrd="0" destOrd="0" presId="urn:microsoft.com/office/officeart/2008/layout/AlternatingHexagons"/>
    <dgm:cxn modelId="{050194A8-C288-4624-88FD-4A4162956D93}" type="presOf" srcId="{3D0E94A1-B745-4158-B52C-7E9499EAFBA2}" destId="{6A93421E-A87D-4E28-B573-9DCEDB2D10A3}" srcOrd="0" destOrd="0" presId="urn:microsoft.com/office/officeart/2008/layout/AlternatingHexagons"/>
    <dgm:cxn modelId="{7466DCC7-BDE2-4EBD-802D-FB5F1B43BFEB}" type="presOf" srcId="{C0893AB6-51BF-4081-9BA5-0F347A2C2185}" destId="{D08B819B-3412-4179-A012-BD7E8A56ADF5}" srcOrd="0" destOrd="0" presId="urn:microsoft.com/office/officeart/2008/layout/AlternatingHexagons"/>
    <dgm:cxn modelId="{23875AF3-0B59-4274-8A41-832C1B0AE40C}" srcId="{2F5BE6DE-2F9B-482F-8B35-36143A8F8F54}" destId="{79CF1991-84E9-432A-BF83-5349985E59CF}" srcOrd="0" destOrd="0" parTransId="{C4F05F23-12ED-4517-ABBF-C57E0B0FA140}" sibTransId="{3D0E94A1-B745-4158-B52C-7E9499EAFBA2}"/>
    <dgm:cxn modelId="{9A33F09B-DB99-4ED3-B41D-B1084AF8DCF8}" type="presOf" srcId="{79CF1991-84E9-432A-BF83-5349985E59CF}" destId="{4C24AAA8-30B9-47CE-AD6A-463DC9B98B09}" srcOrd="0" destOrd="0" presId="urn:microsoft.com/office/officeart/2008/layout/AlternatingHexagons"/>
    <dgm:cxn modelId="{E9FD96EA-8CE5-40A3-8755-FA672FFE768D}" type="presOf" srcId="{75D9CD7E-0DAC-4456-919C-2B3D496D56B6}" destId="{6D3C588D-E1EF-496E-AC19-7AB7666027C7}" srcOrd="0" destOrd="0" presId="urn:microsoft.com/office/officeart/2008/layout/AlternatingHexagons"/>
    <dgm:cxn modelId="{F81460BF-6311-4DFA-BDA9-D48ADE867AE9}" srcId="{2F5BE6DE-2F9B-482F-8B35-36143A8F8F54}" destId="{16B41F95-639A-4C83-9FB8-A17B679440D5}" srcOrd="1" destOrd="0" parTransId="{DFE7DD04-E532-4D31-BD23-75E148CE5C3D}" sibTransId="{C0893AB6-51BF-4081-9BA5-0F347A2C2185}"/>
    <dgm:cxn modelId="{0712FF5F-A777-4FC1-A2D1-8CCF7ED6452C}" type="presOf" srcId="{16B41F95-639A-4C83-9FB8-A17B679440D5}" destId="{FAC48512-025F-463B-A281-2167F7BE4CF1}" srcOrd="0" destOrd="0" presId="urn:microsoft.com/office/officeart/2008/layout/AlternatingHexagons"/>
    <dgm:cxn modelId="{F6D20767-60D8-4CCF-A6F9-FC1DE80DA300}" type="presParOf" srcId="{BB2222D4-BE1C-4B46-9234-D74EBD7E3CBD}" destId="{E2C27B8C-ACFC-42A3-99FB-AC6BE1F82713}" srcOrd="0" destOrd="0" presId="urn:microsoft.com/office/officeart/2008/layout/AlternatingHexagons"/>
    <dgm:cxn modelId="{12816E0F-75DC-4119-A918-79025B572A8C}" type="presParOf" srcId="{E2C27B8C-ACFC-42A3-99FB-AC6BE1F82713}" destId="{4C24AAA8-30B9-47CE-AD6A-463DC9B98B09}" srcOrd="0" destOrd="0" presId="urn:microsoft.com/office/officeart/2008/layout/AlternatingHexagons"/>
    <dgm:cxn modelId="{57A4E609-B513-48F3-9395-9385B4B61DA7}" type="presParOf" srcId="{E2C27B8C-ACFC-42A3-99FB-AC6BE1F82713}" destId="{3BB37428-43E4-4053-8209-4ADC3B0C7993}" srcOrd="1" destOrd="0" presId="urn:microsoft.com/office/officeart/2008/layout/AlternatingHexagons"/>
    <dgm:cxn modelId="{DC32AFB2-9931-4AA7-843D-19E641AE94C5}" type="presParOf" srcId="{E2C27B8C-ACFC-42A3-99FB-AC6BE1F82713}" destId="{53B1584D-10F4-406C-B667-B9F27A045ED6}" srcOrd="2" destOrd="0" presId="urn:microsoft.com/office/officeart/2008/layout/AlternatingHexagons"/>
    <dgm:cxn modelId="{64024296-7437-444D-9A65-1C9098527DDE}" type="presParOf" srcId="{E2C27B8C-ACFC-42A3-99FB-AC6BE1F82713}" destId="{1B09412F-5AEC-4777-894A-1BBAE9FF5FF4}" srcOrd="3" destOrd="0" presId="urn:microsoft.com/office/officeart/2008/layout/AlternatingHexagons"/>
    <dgm:cxn modelId="{6F028800-BF4E-47F9-A24E-79C8AFAB5EC3}" type="presParOf" srcId="{E2C27B8C-ACFC-42A3-99FB-AC6BE1F82713}" destId="{6A93421E-A87D-4E28-B573-9DCEDB2D10A3}" srcOrd="4" destOrd="0" presId="urn:microsoft.com/office/officeart/2008/layout/AlternatingHexagons"/>
    <dgm:cxn modelId="{9360A8E1-EC10-4FEE-B0E7-E936CB664358}" type="presParOf" srcId="{BB2222D4-BE1C-4B46-9234-D74EBD7E3CBD}" destId="{357245E2-7E2F-4F36-838C-31229209CB87}" srcOrd="1" destOrd="0" presId="urn:microsoft.com/office/officeart/2008/layout/AlternatingHexagons"/>
    <dgm:cxn modelId="{C9D8E3A3-5F65-4704-B356-54B8DACEFCDA}" type="presParOf" srcId="{BB2222D4-BE1C-4B46-9234-D74EBD7E3CBD}" destId="{D00EA37D-6944-4B46-BBC0-904825D2711F}" srcOrd="2" destOrd="0" presId="urn:microsoft.com/office/officeart/2008/layout/AlternatingHexagons"/>
    <dgm:cxn modelId="{0AADC0CF-6318-43E2-A2DC-F217B88DBB7B}" type="presParOf" srcId="{D00EA37D-6944-4B46-BBC0-904825D2711F}" destId="{FAC48512-025F-463B-A281-2167F7BE4CF1}" srcOrd="0" destOrd="0" presId="urn:microsoft.com/office/officeart/2008/layout/AlternatingHexagons"/>
    <dgm:cxn modelId="{54A63FE3-3165-4710-AE17-C2B3EEC5AE93}" type="presParOf" srcId="{D00EA37D-6944-4B46-BBC0-904825D2711F}" destId="{D054CCC4-37A7-4EF5-A682-7AF69AE4E0B6}" srcOrd="1" destOrd="0" presId="urn:microsoft.com/office/officeart/2008/layout/AlternatingHexagons"/>
    <dgm:cxn modelId="{014DAAAE-BFB8-422A-AC3B-1B8013F1B0AD}" type="presParOf" srcId="{D00EA37D-6944-4B46-BBC0-904825D2711F}" destId="{5BE3DEA4-16E5-4F32-AB04-24FFFE808839}" srcOrd="2" destOrd="0" presId="urn:microsoft.com/office/officeart/2008/layout/AlternatingHexagons"/>
    <dgm:cxn modelId="{32722C34-5D50-445A-9F24-37DB3B11760C}" type="presParOf" srcId="{D00EA37D-6944-4B46-BBC0-904825D2711F}" destId="{8C26EBC7-5BC1-45FD-9BDE-0D391D723FB8}" srcOrd="3" destOrd="0" presId="urn:microsoft.com/office/officeart/2008/layout/AlternatingHexagons"/>
    <dgm:cxn modelId="{62065227-2B02-453B-9420-781CC3B00F7B}" type="presParOf" srcId="{D00EA37D-6944-4B46-BBC0-904825D2711F}" destId="{D08B819B-3412-4179-A012-BD7E8A56ADF5}" srcOrd="4" destOrd="0" presId="urn:microsoft.com/office/officeart/2008/layout/AlternatingHexagons"/>
    <dgm:cxn modelId="{CF6A455E-DF76-44E1-983D-FA97CD7DBA5D}" type="presParOf" srcId="{BB2222D4-BE1C-4B46-9234-D74EBD7E3CBD}" destId="{0E1D5FF8-1920-4846-B5E7-E01076FBE437}" srcOrd="3" destOrd="0" presId="urn:microsoft.com/office/officeart/2008/layout/AlternatingHexagons"/>
    <dgm:cxn modelId="{F5EAE641-69C5-4BF3-82AF-49DEAAE90C48}" type="presParOf" srcId="{BB2222D4-BE1C-4B46-9234-D74EBD7E3CBD}" destId="{D0188814-728C-499B-8E1C-CD30BE6AA02D}" srcOrd="4" destOrd="0" presId="urn:microsoft.com/office/officeart/2008/layout/AlternatingHexagons"/>
    <dgm:cxn modelId="{D3BD42B4-2077-4E35-ABA9-AA9B761CE549}" type="presParOf" srcId="{D0188814-728C-499B-8E1C-CD30BE6AA02D}" destId="{6D3C588D-E1EF-496E-AC19-7AB7666027C7}" srcOrd="0" destOrd="0" presId="urn:microsoft.com/office/officeart/2008/layout/AlternatingHexagons"/>
    <dgm:cxn modelId="{529C7F9E-66C2-43B9-96EA-F20F603D058A}" type="presParOf" srcId="{D0188814-728C-499B-8E1C-CD30BE6AA02D}" destId="{BEDC8816-9170-481C-94AA-75B05FCD2F84}" srcOrd="1" destOrd="0" presId="urn:microsoft.com/office/officeart/2008/layout/AlternatingHexagons"/>
    <dgm:cxn modelId="{53FAF1C7-7AA9-4F89-80EA-64DF80CFBADD}" type="presParOf" srcId="{D0188814-728C-499B-8E1C-CD30BE6AA02D}" destId="{9D57CAED-0D18-4ACA-A186-D0E5342F38F5}" srcOrd="2" destOrd="0" presId="urn:microsoft.com/office/officeart/2008/layout/AlternatingHexagons"/>
    <dgm:cxn modelId="{97916369-9236-4269-9697-F1825297FA12}" type="presParOf" srcId="{D0188814-728C-499B-8E1C-CD30BE6AA02D}" destId="{EFD65621-72FB-47EE-A34E-118062780BC0}" srcOrd="3" destOrd="0" presId="urn:microsoft.com/office/officeart/2008/layout/AlternatingHexagons"/>
    <dgm:cxn modelId="{A0BE77BC-C8F7-4AE8-9A54-22D200FEF9FD}" type="presParOf" srcId="{D0188814-728C-499B-8E1C-CD30BE6AA02D}" destId="{708374EE-A4BD-40DC-B9DA-19760B124F4A}" srcOrd="4" destOrd="0" presId="urn:microsoft.com/office/officeart/2008/layout/AlternatingHexagon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B364528-25BE-43B7-B4BC-883B47C7227A}" type="doc">
      <dgm:prSet loTypeId="urn:microsoft.com/office/officeart/2005/8/layout/hList6" loCatId="list" qsTypeId="urn:microsoft.com/office/officeart/2005/8/quickstyle/simple1" qsCatId="simple" csTypeId="urn:microsoft.com/office/officeart/2005/8/colors/accent2_3" csCatId="accent2" phldr="1"/>
      <dgm:spPr/>
      <dgm:t>
        <a:bodyPr/>
        <a:lstStyle/>
        <a:p>
          <a:endParaRPr lang="es-ES"/>
        </a:p>
      </dgm:t>
    </dgm:pt>
    <dgm:pt modelId="{7A539A78-AA4A-4123-9FA1-B64056BB74A3}">
      <dgm:prSet phldrT="[Texto]"/>
      <dgm:spPr/>
      <dgm:t>
        <a:bodyPr/>
        <a:lstStyle/>
        <a:p>
          <a:r>
            <a:rPr lang="es-ES" sz="1200" b="1" dirty="0" smtClean="0"/>
            <a:t>Educación Continuada</a:t>
          </a:r>
          <a:endParaRPr lang="es-ES" sz="1200" b="1" dirty="0"/>
        </a:p>
      </dgm:t>
    </dgm:pt>
    <dgm:pt modelId="{770FC643-8ACE-4680-85D8-585033373A02}" type="parTrans" cxnId="{A1EF87BA-A6D2-4D9E-8340-7F90956FB5C4}">
      <dgm:prSet/>
      <dgm:spPr/>
      <dgm:t>
        <a:bodyPr/>
        <a:lstStyle/>
        <a:p>
          <a:endParaRPr lang="es-ES"/>
        </a:p>
      </dgm:t>
    </dgm:pt>
    <dgm:pt modelId="{C3D54C79-74EC-496A-BB08-FC6F9CE525EA}" type="sibTrans" cxnId="{A1EF87BA-A6D2-4D9E-8340-7F90956FB5C4}">
      <dgm:prSet/>
      <dgm:spPr/>
      <dgm:t>
        <a:bodyPr/>
        <a:lstStyle/>
        <a:p>
          <a:endParaRPr lang="es-ES"/>
        </a:p>
      </dgm:t>
    </dgm:pt>
    <dgm:pt modelId="{120C137E-88AB-4778-BE69-CA9FAD41AB0E}">
      <dgm:prSet phldrT="[Texto]" custT="1"/>
      <dgm:spPr/>
      <dgm:t>
        <a:bodyPr/>
        <a:lstStyle/>
        <a:p>
          <a:r>
            <a:rPr lang="es-ES" sz="1000" dirty="0" smtClean="0"/>
            <a:t>Reuniones con los Decanos y sus Directores de Programa</a:t>
          </a:r>
          <a:endParaRPr lang="es-ES" sz="1000" dirty="0"/>
        </a:p>
      </dgm:t>
    </dgm:pt>
    <dgm:pt modelId="{EA8B66A3-304B-48B2-BEFC-AB4BC987F197}" type="parTrans" cxnId="{9407A702-3E66-420C-88A2-AE605C979E79}">
      <dgm:prSet/>
      <dgm:spPr/>
      <dgm:t>
        <a:bodyPr/>
        <a:lstStyle/>
        <a:p>
          <a:endParaRPr lang="es-ES"/>
        </a:p>
      </dgm:t>
    </dgm:pt>
    <dgm:pt modelId="{1C123411-02EA-4512-83BC-261C0ED99DCB}" type="sibTrans" cxnId="{9407A702-3E66-420C-88A2-AE605C979E79}">
      <dgm:prSet/>
      <dgm:spPr/>
      <dgm:t>
        <a:bodyPr/>
        <a:lstStyle/>
        <a:p>
          <a:endParaRPr lang="es-ES"/>
        </a:p>
      </dgm:t>
    </dgm:pt>
    <dgm:pt modelId="{5CBF44BD-00AF-487F-BB5B-BC43B1F5AD94}">
      <dgm:prSet phldrT="[Texto]" custT="1"/>
      <dgm:spPr/>
      <dgm:t>
        <a:bodyPr/>
        <a:lstStyle/>
        <a:p>
          <a:r>
            <a:rPr lang="es-ES" sz="1000" dirty="0" smtClean="0"/>
            <a:t>Diplomado en NIAS*</a:t>
          </a:r>
          <a:endParaRPr lang="es-ES" sz="1000" dirty="0"/>
        </a:p>
      </dgm:t>
    </dgm:pt>
    <dgm:pt modelId="{7B2C1FF5-A151-4984-99FD-9B8184A7D14B}" type="parTrans" cxnId="{236EA40B-8494-4BF4-96F3-A988FEE971C1}">
      <dgm:prSet/>
      <dgm:spPr/>
      <dgm:t>
        <a:bodyPr/>
        <a:lstStyle/>
        <a:p>
          <a:endParaRPr lang="es-ES"/>
        </a:p>
      </dgm:t>
    </dgm:pt>
    <dgm:pt modelId="{4D24320F-8028-4D17-9C81-EA3B4F863EDB}" type="sibTrans" cxnId="{236EA40B-8494-4BF4-96F3-A988FEE971C1}">
      <dgm:prSet/>
      <dgm:spPr/>
      <dgm:t>
        <a:bodyPr/>
        <a:lstStyle/>
        <a:p>
          <a:endParaRPr lang="es-ES"/>
        </a:p>
      </dgm:t>
    </dgm:pt>
    <dgm:pt modelId="{6BF3E25E-36A9-45F8-9982-15CB010A3009}">
      <dgm:prSet phldrT="[Texto]"/>
      <dgm:spPr/>
      <dgm:t>
        <a:bodyPr/>
        <a:lstStyle/>
        <a:p>
          <a:r>
            <a:rPr lang="es-ES" b="1" dirty="0" smtClean="0"/>
            <a:t>Servicios de Laboratorio</a:t>
          </a:r>
          <a:endParaRPr lang="es-ES" b="1" dirty="0"/>
        </a:p>
      </dgm:t>
    </dgm:pt>
    <dgm:pt modelId="{DFE4D11C-5B61-4C2E-B3D2-28DCEA24BCE7}" type="parTrans" cxnId="{FEF79BBF-F676-4858-9377-119E1EBA4BC3}">
      <dgm:prSet/>
      <dgm:spPr/>
      <dgm:t>
        <a:bodyPr/>
        <a:lstStyle/>
        <a:p>
          <a:endParaRPr lang="es-ES"/>
        </a:p>
      </dgm:t>
    </dgm:pt>
    <dgm:pt modelId="{A02C2FB2-7506-4485-820E-F529FA24EC2D}" type="sibTrans" cxnId="{FEF79BBF-F676-4858-9377-119E1EBA4BC3}">
      <dgm:prSet/>
      <dgm:spPr/>
      <dgm:t>
        <a:bodyPr/>
        <a:lstStyle/>
        <a:p>
          <a:endParaRPr lang="es-ES"/>
        </a:p>
      </dgm:t>
    </dgm:pt>
    <dgm:pt modelId="{6C0BDEE6-770C-4C9C-B7FB-C5A385C8F2D6}">
      <dgm:prSet phldrT="[Texto]"/>
      <dgm:spPr/>
      <dgm:t>
        <a:bodyPr/>
        <a:lstStyle/>
        <a:p>
          <a:r>
            <a:rPr lang="es-ES" dirty="0" smtClean="0"/>
            <a:t>Propuesta inicial  (Ing. Civil)</a:t>
          </a:r>
          <a:endParaRPr lang="es-ES" dirty="0"/>
        </a:p>
      </dgm:t>
    </dgm:pt>
    <dgm:pt modelId="{12144C37-CA8B-48ED-846D-36CC85A081FA}" type="parTrans" cxnId="{E8FA76F2-2647-412F-92E2-DEE90A3CA660}">
      <dgm:prSet/>
      <dgm:spPr/>
      <dgm:t>
        <a:bodyPr/>
        <a:lstStyle/>
        <a:p>
          <a:endParaRPr lang="es-ES"/>
        </a:p>
      </dgm:t>
    </dgm:pt>
    <dgm:pt modelId="{59D770E4-09E1-4222-A4E9-789F0A2F7FF3}" type="sibTrans" cxnId="{E8FA76F2-2647-412F-92E2-DEE90A3CA660}">
      <dgm:prSet/>
      <dgm:spPr/>
      <dgm:t>
        <a:bodyPr/>
        <a:lstStyle/>
        <a:p>
          <a:endParaRPr lang="es-ES"/>
        </a:p>
      </dgm:t>
    </dgm:pt>
    <dgm:pt modelId="{070AAD94-451B-4971-BB54-C471753EB4E1}">
      <dgm:prSet phldrT="[Texto]"/>
      <dgm:spPr/>
      <dgm:t>
        <a:bodyPr/>
        <a:lstStyle/>
        <a:p>
          <a:r>
            <a:rPr lang="es-ES" dirty="0" smtClean="0"/>
            <a:t>Ajustes a propuesta inicial</a:t>
          </a:r>
          <a:endParaRPr lang="es-ES" dirty="0"/>
        </a:p>
      </dgm:t>
    </dgm:pt>
    <dgm:pt modelId="{F1DE7A8F-DD20-48C7-BAB2-B9E2A3D68833}" type="parTrans" cxnId="{E5BCA6A5-B9DA-4F92-8170-69539596649D}">
      <dgm:prSet/>
      <dgm:spPr/>
      <dgm:t>
        <a:bodyPr/>
        <a:lstStyle/>
        <a:p>
          <a:endParaRPr lang="es-ES"/>
        </a:p>
      </dgm:t>
    </dgm:pt>
    <dgm:pt modelId="{365BC98C-E75A-4D87-AD95-78A118137C28}" type="sibTrans" cxnId="{E5BCA6A5-B9DA-4F92-8170-69539596649D}">
      <dgm:prSet/>
      <dgm:spPr/>
      <dgm:t>
        <a:bodyPr/>
        <a:lstStyle/>
        <a:p>
          <a:endParaRPr lang="es-ES"/>
        </a:p>
      </dgm:t>
    </dgm:pt>
    <dgm:pt modelId="{E90C5878-2751-4F31-B2C3-AF8846BF2706}">
      <dgm:prSet phldrT="[Texto]"/>
      <dgm:spPr/>
      <dgm:t>
        <a:bodyPr/>
        <a:lstStyle/>
        <a:p>
          <a:r>
            <a:rPr lang="es-ES" b="1" dirty="0" smtClean="0"/>
            <a:t>Convocatorias</a:t>
          </a:r>
          <a:endParaRPr lang="es-ES" b="1" dirty="0"/>
        </a:p>
      </dgm:t>
    </dgm:pt>
    <dgm:pt modelId="{7CDFB391-E887-4442-B571-A75AA76E18F6}" type="parTrans" cxnId="{AC03D0B5-49DE-4AA8-9DFC-9C37AB90CC35}">
      <dgm:prSet/>
      <dgm:spPr/>
      <dgm:t>
        <a:bodyPr/>
        <a:lstStyle/>
        <a:p>
          <a:endParaRPr lang="es-ES"/>
        </a:p>
      </dgm:t>
    </dgm:pt>
    <dgm:pt modelId="{B38A3405-284A-4AFD-839C-7265F3631260}" type="sibTrans" cxnId="{AC03D0B5-49DE-4AA8-9DFC-9C37AB90CC35}">
      <dgm:prSet/>
      <dgm:spPr/>
      <dgm:t>
        <a:bodyPr/>
        <a:lstStyle/>
        <a:p>
          <a:endParaRPr lang="es-ES"/>
        </a:p>
      </dgm:t>
    </dgm:pt>
    <dgm:pt modelId="{B9C91C7D-EB9E-4C0B-B678-1B9FFA58F35E}">
      <dgm:prSet phldrT="[Texto]"/>
      <dgm:spPr/>
      <dgm:t>
        <a:bodyPr/>
        <a:lstStyle/>
        <a:p>
          <a:r>
            <a:rPr lang="es-ES" dirty="0" smtClean="0"/>
            <a:t>Monitoreo de Convocatorias</a:t>
          </a:r>
          <a:endParaRPr lang="es-ES" dirty="0"/>
        </a:p>
      </dgm:t>
    </dgm:pt>
    <dgm:pt modelId="{BF9547A9-866B-4BDD-8827-9231E16B5A2A}" type="parTrans" cxnId="{5A0ACA88-C36D-4EEB-BED3-014FADDCF99F}">
      <dgm:prSet/>
      <dgm:spPr/>
      <dgm:t>
        <a:bodyPr/>
        <a:lstStyle/>
        <a:p>
          <a:endParaRPr lang="es-ES"/>
        </a:p>
      </dgm:t>
    </dgm:pt>
    <dgm:pt modelId="{7C367D3C-81E2-4932-BF9C-77A844D9FD4B}" type="sibTrans" cxnId="{5A0ACA88-C36D-4EEB-BED3-014FADDCF99F}">
      <dgm:prSet/>
      <dgm:spPr/>
      <dgm:t>
        <a:bodyPr/>
        <a:lstStyle/>
        <a:p>
          <a:endParaRPr lang="es-ES"/>
        </a:p>
      </dgm:t>
    </dgm:pt>
    <dgm:pt modelId="{27C029A0-4F43-4155-BB6E-E3B3B2F15107}">
      <dgm:prSet phldrT="[Texto]" custT="1"/>
      <dgm:spPr/>
      <dgm:t>
        <a:bodyPr/>
        <a:lstStyle/>
        <a:p>
          <a:r>
            <a:rPr lang="es-ES" sz="1000" dirty="0" smtClean="0"/>
            <a:t>Curso Excel Básico a Avanzado</a:t>
          </a:r>
          <a:endParaRPr lang="es-ES" sz="1000" dirty="0"/>
        </a:p>
      </dgm:t>
    </dgm:pt>
    <dgm:pt modelId="{9F6779B8-48B9-479F-9D7E-88ABE157B00F}" type="parTrans" cxnId="{EC062A4F-13ED-428F-87DB-DD88B88F80FF}">
      <dgm:prSet/>
      <dgm:spPr/>
      <dgm:t>
        <a:bodyPr/>
        <a:lstStyle/>
        <a:p>
          <a:endParaRPr lang="es-ES"/>
        </a:p>
      </dgm:t>
    </dgm:pt>
    <dgm:pt modelId="{9BDC5829-3AE2-41BD-B93E-7CD20050A7CB}" type="sibTrans" cxnId="{EC062A4F-13ED-428F-87DB-DD88B88F80FF}">
      <dgm:prSet/>
      <dgm:spPr/>
      <dgm:t>
        <a:bodyPr/>
        <a:lstStyle/>
        <a:p>
          <a:endParaRPr lang="es-ES"/>
        </a:p>
      </dgm:t>
    </dgm:pt>
    <dgm:pt modelId="{AEAB147D-2E37-400F-AA04-D9AB85493062}">
      <dgm:prSet phldrT="[Texto]" custT="1"/>
      <dgm:spPr/>
      <dgm:t>
        <a:bodyPr/>
        <a:lstStyle/>
        <a:p>
          <a:r>
            <a:rPr lang="es-ES" sz="1000" dirty="0" smtClean="0"/>
            <a:t>Curso Internacional de Acuicultura Continental</a:t>
          </a:r>
          <a:endParaRPr lang="es-ES" sz="1000" dirty="0"/>
        </a:p>
      </dgm:t>
    </dgm:pt>
    <dgm:pt modelId="{670AFCD8-0733-4BB1-A438-033E4C646E37}" type="parTrans" cxnId="{A2342C77-EAAE-4375-BD85-4AB3A2797518}">
      <dgm:prSet/>
      <dgm:spPr/>
      <dgm:t>
        <a:bodyPr/>
        <a:lstStyle/>
        <a:p>
          <a:endParaRPr lang="es-ES"/>
        </a:p>
      </dgm:t>
    </dgm:pt>
    <dgm:pt modelId="{53A767F9-A5DB-4D90-BC25-35DAFE9C3DEF}" type="sibTrans" cxnId="{A2342C77-EAAE-4375-BD85-4AB3A2797518}">
      <dgm:prSet/>
      <dgm:spPr/>
      <dgm:t>
        <a:bodyPr/>
        <a:lstStyle/>
        <a:p>
          <a:endParaRPr lang="es-ES"/>
        </a:p>
      </dgm:t>
    </dgm:pt>
    <dgm:pt modelId="{E4D42318-00E6-4254-83CD-819AECA6F882}">
      <dgm:prSet phldrT="[Texto]" custT="1"/>
      <dgm:spPr/>
      <dgm:t>
        <a:bodyPr/>
        <a:lstStyle/>
        <a:p>
          <a:r>
            <a:rPr lang="es-ES" sz="1000" dirty="0" smtClean="0"/>
            <a:t>Diplomado en Buenas Prácticas de Manufactura</a:t>
          </a:r>
          <a:endParaRPr lang="es-ES" sz="1000" dirty="0"/>
        </a:p>
      </dgm:t>
    </dgm:pt>
    <dgm:pt modelId="{AFF7054C-771E-4747-B2BD-F0FEB7BF6E7F}" type="parTrans" cxnId="{C013408F-7FD7-4EB8-A02F-5961DCD7E3CE}">
      <dgm:prSet/>
      <dgm:spPr/>
      <dgm:t>
        <a:bodyPr/>
        <a:lstStyle/>
        <a:p>
          <a:endParaRPr lang="es-ES"/>
        </a:p>
      </dgm:t>
    </dgm:pt>
    <dgm:pt modelId="{BE00C702-759D-4484-907E-4B94E0B4FBDE}" type="sibTrans" cxnId="{C013408F-7FD7-4EB8-A02F-5961DCD7E3CE}">
      <dgm:prSet/>
      <dgm:spPr/>
      <dgm:t>
        <a:bodyPr/>
        <a:lstStyle/>
        <a:p>
          <a:endParaRPr lang="es-ES"/>
        </a:p>
      </dgm:t>
    </dgm:pt>
    <dgm:pt modelId="{86B7AA4D-E055-4B49-97FF-B4C146D8C825}">
      <dgm:prSet phldrT="[Texto]" custT="1"/>
      <dgm:spPr/>
      <dgm:t>
        <a:bodyPr/>
        <a:lstStyle/>
        <a:p>
          <a:r>
            <a:rPr lang="es-ES" sz="1000" dirty="0" smtClean="0"/>
            <a:t>Curso de Office Básico (</a:t>
          </a:r>
          <a:r>
            <a:rPr lang="es-ES" sz="1000" dirty="0" err="1" smtClean="0"/>
            <a:t>Servioptica</a:t>
          </a:r>
          <a:r>
            <a:rPr lang="es-ES" sz="1000" dirty="0" smtClean="0"/>
            <a:t>)</a:t>
          </a:r>
          <a:endParaRPr lang="es-ES" sz="1000" dirty="0"/>
        </a:p>
      </dgm:t>
    </dgm:pt>
    <dgm:pt modelId="{767F660A-5E59-4F3F-B401-27158902FC07}" type="parTrans" cxnId="{AAFC90CC-E42D-4333-A542-55AA9A329D03}">
      <dgm:prSet/>
      <dgm:spPr/>
      <dgm:t>
        <a:bodyPr/>
        <a:lstStyle/>
        <a:p>
          <a:endParaRPr lang="es-ES"/>
        </a:p>
      </dgm:t>
    </dgm:pt>
    <dgm:pt modelId="{922AC6D9-5764-452D-AF50-D0EF016287DC}" type="sibTrans" cxnId="{AAFC90CC-E42D-4333-A542-55AA9A329D03}">
      <dgm:prSet/>
      <dgm:spPr/>
      <dgm:t>
        <a:bodyPr/>
        <a:lstStyle/>
        <a:p>
          <a:endParaRPr lang="es-ES"/>
        </a:p>
      </dgm:t>
    </dgm:pt>
    <dgm:pt modelId="{ED1267AB-C40D-4154-9FB5-9EFC856C5956}">
      <dgm:prSet phldrT="[Texto]"/>
      <dgm:spPr/>
      <dgm:t>
        <a:bodyPr/>
        <a:lstStyle/>
        <a:p>
          <a:r>
            <a:rPr lang="es-ES" dirty="0" smtClean="0"/>
            <a:t>Envío de Ficha Técnica para propuesta. (Ing. Civil)</a:t>
          </a:r>
          <a:endParaRPr lang="es-ES" dirty="0"/>
        </a:p>
      </dgm:t>
    </dgm:pt>
    <dgm:pt modelId="{2F8CB380-9A5C-4B36-B3FB-58B0A77952C6}" type="parTrans" cxnId="{DFB7D685-9F1B-42A2-88BC-AE4CBC0E1A2F}">
      <dgm:prSet/>
      <dgm:spPr/>
      <dgm:t>
        <a:bodyPr/>
        <a:lstStyle/>
        <a:p>
          <a:endParaRPr lang="es-ES"/>
        </a:p>
      </dgm:t>
    </dgm:pt>
    <dgm:pt modelId="{560A096D-31E4-4899-9255-DE0A7BBE1FCF}" type="sibTrans" cxnId="{DFB7D685-9F1B-42A2-88BC-AE4CBC0E1A2F}">
      <dgm:prSet/>
      <dgm:spPr/>
      <dgm:t>
        <a:bodyPr/>
        <a:lstStyle/>
        <a:p>
          <a:endParaRPr lang="es-ES"/>
        </a:p>
      </dgm:t>
    </dgm:pt>
    <dgm:pt modelId="{5CF2DD16-45AF-4CE9-BCF4-2E4957067231}">
      <dgm:prSet phldrT="[Texto]"/>
      <dgm:spPr/>
      <dgm:t>
        <a:bodyPr/>
        <a:lstStyle/>
        <a:p>
          <a:r>
            <a:rPr lang="es-ES" dirty="0" smtClean="0">
              <a:hlinkClick xmlns:r="http://schemas.openxmlformats.org/officeDocument/2006/relationships" r:id="rId1" action="ppaction://hlinkfile"/>
            </a:rPr>
            <a:t>Envío de boletín de convocatorias  actuales</a:t>
          </a:r>
          <a:endParaRPr lang="es-ES" dirty="0"/>
        </a:p>
      </dgm:t>
    </dgm:pt>
    <dgm:pt modelId="{64B8A74D-BB54-4DB7-894F-00922292D455}" type="parTrans" cxnId="{2E511C07-271E-4BC2-981C-948021ED24E8}">
      <dgm:prSet/>
      <dgm:spPr/>
      <dgm:t>
        <a:bodyPr/>
        <a:lstStyle/>
        <a:p>
          <a:endParaRPr lang="es-ES"/>
        </a:p>
      </dgm:t>
    </dgm:pt>
    <dgm:pt modelId="{8242323F-BB14-45AE-88D4-639184D09A04}" type="sibTrans" cxnId="{2E511C07-271E-4BC2-981C-948021ED24E8}">
      <dgm:prSet/>
      <dgm:spPr/>
      <dgm:t>
        <a:bodyPr/>
        <a:lstStyle/>
        <a:p>
          <a:endParaRPr lang="es-ES"/>
        </a:p>
      </dgm:t>
    </dgm:pt>
    <dgm:pt modelId="{E3A4174A-567D-44A1-822C-ED271F578436}">
      <dgm:prSet phldrT="[Texto]"/>
      <dgm:spPr/>
      <dgm:t>
        <a:bodyPr/>
        <a:lstStyle/>
        <a:p>
          <a:r>
            <a:rPr lang="es-ES" b="1" dirty="0" smtClean="0"/>
            <a:t>Retrospectiva</a:t>
          </a:r>
          <a:endParaRPr lang="es-ES" b="1" dirty="0"/>
        </a:p>
      </dgm:t>
    </dgm:pt>
    <dgm:pt modelId="{8F9A217A-BE8A-44FC-BA7E-013F9D004D7A}" type="parTrans" cxnId="{A301D65B-C694-45C4-A1AD-F02D5F5E0012}">
      <dgm:prSet/>
      <dgm:spPr/>
      <dgm:t>
        <a:bodyPr/>
        <a:lstStyle/>
        <a:p>
          <a:endParaRPr lang="es-ES"/>
        </a:p>
      </dgm:t>
    </dgm:pt>
    <dgm:pt modelId="{986F2FA0-320A-47E9-9ACA-ACC01FE81636}" type="sibTrans" cxnId="{A301D65B-C694-45C4-A1AD-F02D5F5E0012}">
      <dgm:prSet/>
      <dgm:spPr/>
      <dgm:t>
        <a:bodyPr/>
        <a:lstStyle/>
        <a:p>
          <a:endParaRPr lang="es-ES"/>
        </a:p>
      </dgm:t>
    </dgm:pt>
    <dgm:pt modelId="{9B4E051A-456D-428C-9C81-52133BAF3C12}">
      <dgm:prSet phldrT="[Texto]"/>
      <dgm:spPr/>
      <dgm:t>
        <a:bodyPr/>
        <a:lstStyle/>
        <a:p>
          <a:endParaRPr lang="es-ES" dirty="0"/>
        </a:p>
      </dgm:t>
    </dgm:pt>
    <dgm:pt modelId="{4E161F24-D132-47B2-9982-33F8B4611322}" type="parTrans" cxnId="{6B6BCDAE-2F6D-43A4-A6A7-8967E6DE4B8B}">
      <dgm:prSet/>
      <dgm:spPr/>
      <dgm:t>
        <a:bodyPr/>
        <a:lstStyle/>
        <a:p>
          <a:endParaRPr lang="es-ES"/>
        </a:p>
      </dgm:t>
    </dgm:pt>
    <dgm:pt modelId="{44187770-0633-4EAA-AD77-591AEB96CA5E}" type="sibTrans" cxnId="{6B6BCDAE-2F6D-43A4-A6A7-8967E6DE4B8B}">
      <dgm:prSet/>
      <dgm:spPr/>
      <dgm:t>
        <a:bodyPr/>
        <a:lstStyle/>
        <a:p>
          <a:endParaRPr lang="es-ES"/>
        </a:p>
      </dgm:t>
    </dgm:pt>
    <dgm:pt modelId="{46EA9DFD-B95B-4A0F-A7AB-6F1138BE8969}">
      <dgm:prSet phldrT="[Texto]"/>
      <dgm:spPr/>
      <dgm:t>
        <a:bodyPr/>
        <a:lstStyle/>
        <a:p>
          <a:r>
            <a:rPr lang="es-ES" dirty="0" smtClean="0"/>
            <a:t>Actualización de análisis Retrospectivo del programa de Contaduría</a:t>
          </a:r>
          <a:endParaRPr lang="es-ES" dirty="0"/>
        </a:p>
      </dgm:t>
    </dgm:pt>
    <dgm:pt modelId="{8193276E-680D-4BF3-83AF-B6D91942DDDB}" type="parTrans" cxnId="{6D300BF4-0B32-42D5-966A-39CC3695E8F6}">
      <dgm:prSet/>
      <dgm:spPr/>
      <dgm:t>
        <a:bodyPr/>
        <a:lstStyle/>
        <a:p>
          <a:endParaRPr lang="es-ES"/>
        </a:p>
      </dgm:t>
    </dgm:pt>
    <dgm:pt modelId="{5FCFAAC5-DA93-4E1F-9548-ACFB56349882}" type="sibTrans" cxnId="{6D300BF4-0B32-42D5-966A-39CC3695E8F6}">
      <dgm:prSet/>
      <dgm:spPr/>
      <dgm:t>
        <a:bodyPr/>
        <a:lstStyle/>
        <a:p>
          <a:endParaRPr lang="es-ES"/>
        </a:p>
      </dgm:t>
    </dgm:pt>
    <dgm:pt modelId="{8DD38E2D-0BE0-4F08-81BF-B7E6EF342653}">
      <dgm:prSet phldrT="[Texto]"/>
      <dgm:spPr/>
      <dgm:t>
        <a:bodyPr/>
        <a:lstStyle/>
        <a:p>
          <a:r>
            <a:rPr lang="es-ES" dirty="0" smtClean="0"/>
            <a:t>Se prepara actualización de análisis  Retrospectivo de los  programas  de Economía y Administración de Empresas</a:t>
          </a:r>
          <a:endParaRPr lang="es-ES" dirty="0"/>
        </a:p>
      </dgm:t>
    </dgm:pt>
    <dgm:pt modelId="{4A0B106A-102A-47C7-BCAA-F6F589D1FB28}" type="parTrans" cxnId="{336040FF-8C54-4AD8-A412-6AA4183DA6C4}">
      <dgm:prSet/>
      <dgm:spPr/>
      <dgm:t>
        <a:bodyPr/>
        <a:lstStyle/>
        <a:p>
          <a:endParaRPr lang="es-ES"/>
        </a:p>
      </dgm:t>
    </dgm:pt>
    <dgm:pt modelId="{A23E7818-11CD-41E4-A7AE-3E283B8317B9}" type="sibTrans" cxnId="{336040FF-8C54-4AD8-A412-6AA4183DA6C4}">
      <dgm:prSet/>
      <dgm:spPr/>
      <dgm:t>
        <a:bodyPr/>
        <a:lstStyle/>
        <a:p>
          <a:endParaRPr lang="es-ES"/>
        </a:p>
      </dgm:t>
    </dgm:pt>
    <dgm:pt modelId="{3EFAE380-5A86-439C-889E-F1EFFF207443}">
      <dgm:prSet phldrT="[Texto]" custT="1"/>
      <dgm:spPr/>
      <dgm:t>
        <a:bodyPr/>
        <a:lstStyle/>
        <a:p>
          <a:r>
            <a:rPr lang="es-ES" sz="1000" dirty="0" smtClean="0"/>
            <a:t>Diplomado en Migración (Colegio de Abogados de Risaralda)</a:t>
          </a:r>
          <a:endParaRPr lang="es-ES" sz="1000" dirty="0"/>
        </a:p>
      </dgm:t>
    </dgm:pt>
    <dgm:pt modelId="{7B19A125-D342-436D-A1D8-8FD0B5DBE8C6}" type="parTrans" cxnId="{1B47BD1B-CA27-4D1B-90E5-F447FFD094BF}">
      <dgm:prSet/>
      <dgm:spPr/>
      <dgm:t>
        <a:bodyPr/>
        <a:lstStyle/>
        <a:p>
          <a:endParaRPr lang="es-ES"/>
        </a:p>
      </dgm:t>
    </dgm:pt>
    <dgm:pt modelId="{47435AFF-732A-43E2-ABFC-0AD7CCBB1849}" type="sibTrans" cxnId="{1B47BD1B-CA27-4D1B-90E5-F447FFD094BF}">
      <dgm:prSet/>
      <dgm:spPr/>
      <dgm:t>
        <a:bodyPr/>
        <a:lstStyle/>
        <a:p>
          <a:endParaRPr lang="es-ES"/>
        </a:p>
      </dgm:t>
    </dgm:pt>
    <dgm:pt modelId="{C8A8C750-9060-4C7C-84A4-EC8C25C7FCC4}">
      <dgm:prSet phldrT="[Texto]"/>
      <dgm:spPr/>
      <dgm:t>
        <a:bodyPr/>
        <a:lstStyle/>
        <a:p>
          <a:r>
            <a:rPr lang="es-ES" b="1" dirty="0" smtClean="0"/>
            <a:t>Convenios</a:t>
          </a:r>
          <a:endParaRPr lang="es-ES" b="1" dirty="0"/>
        </a:p>
      </dgm:t>
    </dgm:pt>
    <dgm:pt modelId="{F3297A40-C0BF-4F97-822B-3158BCD8B483}" type="parTrans" cxnId="{AE0B4005-ACF0-411E-9045-ED1E71C9FEB9}">
      <dgm:prSet/>
      <dgm:spPr/>
      <dgm:t>
        <a:bodyPr/>
        <a:lstStyle/>
        <a:p>
          <a:endParaRPr lang="es-ES"/>
        </a:p>
      </dgm:t>
    </dgm:pt>
    <dgm:pt modelId="{84A8797C-B1B1-434B-AD1A-C30F9A808633}" type="sibTrans" cxnId="{AE0B4005-ACF0-411E-9045-ED1E71C9FEB9}">
      <dgm:prSet/>
      <dgm:spPr/>
      <dgm:t>
        <a:bodyPr/>
        <a:lstStyle/>
        <a:p>
          <a:endParaRPr lang="es-ES"/>
        </a:p>
      </dgm:t>
    </dgm:pt>
    <dgm:pt modelId="{6DB7BD3C-467C-49C5-995F-C0C2BF80EE70}">
      <dgm:prSet phldrT="[Texto]"/>
      <dgm:spPr/>
      <dgm:t>
        <a:bodyPr/>
        <a:lstStyle/>
        <a:p>
          <a:r>
            <a:rPr lang="es-ES" dirty="0" smtClean="0"/>
            <a:t>Se retoman las iniciativas para realizar  alianza con la Asociación Colombiana de Ciencia y Tecnología de Alimentos para aunar esfuerzos para la realización de actividades académicas.</a:t>
          </a:r>
          <a:endParaRPr lang="es-ES" dirty="0"/>
        </a:p>
      </dgm:t>
    </dgm:pt>
    <dgm:pt modelId="{B4BB0C5F-3891-4F32-8A94-B2B22AE83C34}" type="parTrans" cxnId="{3E9E5E5D-8301-40BB-B7EC-FD0535ACB576}">
      <dgm:prSet/>
      <dgm:spPr/>
      <dgm:t>
        <a:bodyPr/>
        <a:lstStyle/>
        <a:p>
          <a:endParaRPr lang="es-ES"/>
        </a:p>
      </dgm:t>
    </dgm:pt>
    <dgm:pt modelId="{C236120A-3234-4170-BB32-F6ADA0FB7780}" type="sibTrans" cxnId="{3E9E5E5D-8301-40BB-B7EC-FD0535ACB576}">
      <dgm:prSet/>
      <dgm:spPr/>
      <dgm:t>
        <a:bodyPr/>
        <a:lstStyle/>
        <a:p>
          <a:endParaRPr lang="es-ES"/>
        </a:p>
      </dgm:t>
    </dgm:pt>
    <dgm:pt modelId="{0182EA59-D864-4081-B09F-864CD2617828}">
      <dgm:prSet phldrT="[Texto]"/>
      <dgm:spPr/>
      <dgm:t>
        <a:bodyPr/>
        <a:lstStyle/>
        <a:p>
          <a:r>
            <a:rPr lang="es-ES" smtClean="0"/>
            <a:t>Acompañamiento al los programas de Ing. Sistemas y Microbiología – Convocatoria 741 </a:t>
          </a:r>
          <a:endParaRPr lang="es-ES" dirty="0"/>
        </a:p>
      </dgm:t>
    </dgm:pt>
    <dgm:pt modelId="{C7EF2B8D-022E-4242-9DA6-412000E1FA3B}" type="parTrans" cxnId="{C925ED17-87DC-4D55-9CB1-8D38CCC56641}">
      <dgm:prSet/>
      <dgm:spPr/>
      <dgm:t>
        <a:bodyPr/>
        <a:lstStyle/>
        <a:p>
          <a:endParaRPr lang="es-CO"/>
        </a:p>
      </dgm:t>
    </dgm:pt>
    <dgm:pt modelId="{CCBED931-28BB-48F5-819D-D4BCE6418D51}" type="sibTrans" cxnId="{C925ED17-87DC-4D55-9CB1-8D38CCC56641}">
      <dgm:prSet/>
      <dgm:spPr/>
      <dgm:t>
        <a:bodyPr/>
        <a:lstStyle/>
        <a:p>
          <a:endParaRPr lang="es-CO"/>
        </a:p>
      </dgm:t>
    </dgm:pt>
    <dgm:pt modelId="{62189227-F3F6-4109-8F09-69E2BE7A5D4B}" type="pres">
      <dgm:prSet presAssocID="{8B364528-25BE-43B7-B4BC-883B47C7227A}" presName="Name0" presStyleCnt="0">
        <dgm:presLayoutVars>
          <dgm:dir/>
          <dgm:resizeHandles val="exact"/>
        </dgm:presLayoutVars>
      </dgm:prSet>
      <dgm:spPr/>
      <dgm:t>
        <a:bodyPr/>
        <a:lstStyle/>
        <a:p>
          <a:endParaRPr lang="es-CO"/>
        </a:p>
      </dgm:t>
    </dgm:pt>
    <dgm:pt modelId="{8658349C-CD80-4FC8-95CA-A39E63C7B10F}" type="pres">
      <dgm:prSet presAssocID="{7A539A78-AA4A-4123-9FA1-B64056BB74A3}" presName="node" presStyleLbl="node1" presStyleIdx="0" presStyleCnt="5">
        <dgm:presLayoutVars>
          <dgm:bulletEnabled val="1"/>
        </dgm:presLayoutVars>
      </dgm:prSet>
      <dgm:spPr/>
      <dgm:t>
        <a:bodyPr/>
        <a:lstStyle/>
        <a:p>
          <a:endParaRPr lang="es-ES"/>
        </a:p>
      </dgm:t>
    </dgm:pt>
    <dgm:pt modelId="{3E2868DD-24D8-4E5F-86B4-FB92E4626898}" type="pres">
      <dgm:prSet presAssocID="{C3D54C79-74EC-496A-BB08-FC6F9CE525EA}" presName="sibTrans" presStyleCnt="0"/>
      <dgm:spPr/>
    </dgm:pt>
    <dgm:pt modelId="{7690F6AB-1A30-43C4-BED5-3EB310D886B4}" type="pres">
      <dgm:prSet presAssocID="{6BF3E25E-36A9-45F8-9982-15CB010A3009}" presName="node" presStyleLbl="node1" presStyleIdx="1" presStyleCnt="5">
        <dgm:presLayoutVars>
          <dgm:bulletEnabled val="1"/>
        </dgm:presLayoutVars>
      </dgm:prSet>
      <dgm:spPr/>
      <dgm:t>
        <a:bodyPr/>
        <a:lstStyle/>
        <a:p>
          <a:endParaRPr lang="es-ES"/>
        </a:p>
      </dgm:t>
    </dgm:pt>
    <dgm:pt modelId="{CB596B33-46B6-4A51-8D32-3AB52F2E95C3}" type="pres">
      <dgm:prSet presAssocID="{A02C2FB2-7506-4485-820E-F529FA24EC2D}" presName="sibTrans" presStyleCnt="0"/>
      <dgm:spPr/>
    </dgm:pt>
    <dgm:pt modelId="{3B22FB8F-5D3C-4938-8DE6-52935900DE28}" type="pres">
      <dgm:prSet presAssocID="{E90C5878-2751-4F31-B2C3-AF8846BF2706}" presName="node" presStyleLbl="node1" presStyleIdx="2" presStyleCnt="5">
        <dgm:presLayoutVars>
          <dgm:bulletEnabled val="1"/>
        </dgm:presLayoutVars>
      </dgm:prSet>
      <dgm:spPr/>
      <dgm:t>
        <a:bodyPr/>
        <a:lstStyle/>
        <a:p>
          <a:endParaRPr lang="es-ES"/>
        </a:p>
      </dgm:t>
    </dgm:pt>
    <dgm:pt modelId="{32A1FDA0-9A6D-48AF-819A-84FF2AED385C}" type="pres">
      <dgm:prSet presAssocID="{B38A3405-284A-4AFD-839C-7265F3631260}" presName="sibTrans" presStyleCnt="0"/>
      <dgm:spPr/>
    </dgm:pt>
    <dgm:pt modelId="{F12E1772-C3FF-4E9B-A02A-8214D96B4115}" type="pres">
      <dgm:prSet presAssocID="{C8A8C750-9060-4C7C-84A4-EC8C25C7FCC4}" presName="node" presStyleLbl="node1" presStyleIdx="3" presStyleCnt="5">
        <dgm:presLayoutVars>
          <dgm:bulletEnabled val="1"/>
        </dgm:presLayoutVars>
      </dgm:prSet>
      <dgm:spPr/>
      <dgm:t>
        <a:bodyPr/>
        <a:lstStyle/>
        <a:p>
          <a:endParaRPr lang="es-ES"/>
        </a:p>
      </dgm:t>
    </dgm:pt>
    <dgm:pt modelId="{56B79D71-5295-440D-9055-C3012B30FECE}" type="pres">
      <dgm:prSet presAssocID="{84A8797C-B1B1-434B-AD1A-C30F9A808633}" presName="sibTrans" presStyleCnt="0"/>
      <dgm:spPr/>
    </dgm:pt>
    <dgm:pt modelId="{18A025B3-EE4C-4499-A2FC-35F487FBE533}" type="pres">
      <dgm:prSet presAssocID="{E3A4174A-567D-44A1-822C-ED271F578436}" presName="node" presStyleLbl="node1" presStyleIdx="4" presStyleCnt="5">
        <dgm:presLayoutVars>
          <dgm:bulletEnabled val="1"/>
        </dgm:presLayoutVars>
      </dgm:prSet>
      <dgm:spPr/>
      <dgm:t>
        <a:bodyPr/>
        <a:lstStyle/>
        <a:p>
          <a:endParaRPr lang="es-ES"/>
        </a:p>
      </dgm:t>
    </dgm:pt>
  </dgm:ptLst>
  <dgm:cxnLst>
    <dgm:cxn modelId="{A1EF87BA-A6D2-4D9E-8340-7F90956FB5C4}" srcId="{8B364528-25BE-43B7-B4BC-883B47C7227A}" destId="{7A539A78-AA4A-4123-9FA1-B64056BB74A3}" srcOrd="0" destOrd="0" parTransId="{770FC643-8ACE-4680-85D8-585033373A02}" sibTransId="{C3D54C79-74EC-496A-BB08-FC6F9CE525EA}"/>
    <dgm:cxn modelId="{6858A681-7E95-4351-9513-95568E18A7B9}" type="presOf" srcId="{46EA9DFD-B95B-4A0F-A7AB-6F1138BE8969}" destId="{18A025B3-EE4C-4499-A2FC-35F487FBE533}" srcOrd="0" destOrd="1" presId="urn:microsoft.com/office/officeart/2005/8/layout/hList6"/>
    <dgm:cxn modelId="{2E511C07-271E-4BC2-981C-948021ED24E8}" srcId="{E90C5878-2751-4F31-B2C3-AF8846BF2706}" destId="{5CF2DD16-45AF-4CE9-BCF4-2E4957067231}" srcOrd="1" destOrd="0" parTransId="{64B8A74D-BB54-4DB7-894F-00922292D455}" sibTransId="{8242323F-BB14-45AE-88D4-639184D09A04}"/>
    <dgm:cxn modelId="{336040FF-8C54-4AD8-A412-6AA4183DA6C4}" srcId="{E3A4174A-567D-44A1-822C-ED271F578436}" destId="{8DD38E2D-0BE0-4F08-81BF-B7E6EF342653}" srcOrd="1" destOrd="0" parTransId="{4A0B106A-102A-47C7-BCAA-F6F589D1FB28}" sibTransId="{A23E7818-11CD-41E4-A7AE-3E283B8317B9}"/>
    <dgm:cxn modelId="{4C058A55-0B2C-4568-8ACB-F71718F25953}" type="presOf" srcId="{0182EA59-D864-4081-B09F-864CD2617828}" destId="{3B22FB8F-5D3C-4938-8DE6-52935900DE28}" srcOrd="0" destOrd="3" presId="urn:microsoft.com/office/officeart/2005/8/layout/hList6"/>
    <dgm:cxn modelId="{A301D65B-C694-45C4-A1AD-F02D5F5E0012}" srcId="{8B364528-25BE-43B7-B4BC-883B47C7227A}" destId="{E3A4174A-567D-44A1-822C-ED271F578436}" srcOrd="4" destOrd="0" parTransId="{8F9A217A-BE8A-44FC-BA7E-013F9D004D7A}" sibTransId="{986F2FA0-320A-47E9-9ACA-ACC01FE81636}"/>
    <dgm:cxn modelId="{AE2898E4-81C2-4389-A4B6-C2D6DA9AF378}" type="presOf" srcId="{5CF2DD16-45AF-4CE9-BCF4-2E4957067231}" destId="{3B22FB8F-5D3C-4938-8DE6-52935900DE28}" srcOrd="0" destOrd="2" presId="urn:microsoft.com/office/officeart/2005/8/layout/hList6"/>
    <dgm:cxn modelId="{E9A5ABA1-FE3D-48FF-9D31-0757FF2DEEEC}" type="presOf" srcId="{86B7AA4D-E055-4B49-97FF-B4C146D8C825}" destId="{8658349C-CD80-4FC8-95CA-A39E63C7B10F}" srcOrd="0" destOrd="6" presId="urn:microsoft.com/office/officeart/2005/8/layout/hList6"/>
    <dgm:cxn modelId="{7FF79CB1-5809-4DEA-BCE4-DF800C20FA7E}" type="presOf" srcId="{5CBF44BD-00AF-487F-BB5B-BC43B1F5AD94}" destId="{8658349C-CD80-4FC8-95CA-A39E63C7B10F}" srcOrd="0" destOrd="2" presId="urn:microsoft.com/office/officeart/2005/8/layout/hList6"/>
    <dgm:cxn modelId="{AC03D0B5-49DE-4AA8-9DFC-9C37AB90CC35}" srcId="{8B364528-25BE-43B7-B4BC-883B47C7227A}" destId="{E90C5878-2751-4F31-B2C3-AF8846BF2706}" srcOrd="2" destOrd="0" parTransId="{7CDFB391-E887-4442-B571-A75AA76E18F6}" sibTransId="{B38A3405-284A-4AFD-839C-7265F3631260}"/>
    <dgm:cxn modelId="{6D300BF4-0B32-42D5-966A-39CC3695E8F6}" srcId="{E3A4174A-567D-44A1-822C-ED271F578436}" destId="{46EA9DFD-B95B-4A0F-A7AB-6F1138BE8969}" srcOrd="0" destOrd="0" parTransId="{8193276E-680D-4BF3-83AF-B6D91942DDDB}" sibTransId="{5FCFAAC5-DA93-4E1F-9548-ACFB56349882}"/>
    <dgm:cxn modelId="{C8226056-C98D-44FD-AE67-B20E388B75D7}" type="presOf" srcId="{8DD38E2D-0BE0-4F08-81BF-B7E6EF342653}" destId="{18A025B3-EE4C-4499-A2FC-35F487FBE533}" srcOrd="0" destOrd="2" presId="urn:microsoft.com/office/officeart/2005/8/layout/hList6"/>
    <dgm:cxn modelId="{5A0ACA88-C36D-4EEB-BED3-014FADDCF99F}" srcId="{E90C5878-2751-4F31-B2C3-AF8846BF2706}" destId="{B9C91C7D-EB9E-4C0B-B678-1B9FFA58F35E}" srcOrd="0" destOrd="0" parTransId="{BF9547A9-866B-4BDD-8827-9231E16B5A2A}" sibTransId="{7C367D3C-81E2-4932-BF9C-77A844D9FD4B}"/>
    <dgm:cxn modelId="{8C1535CC-021C-42C8-96CE-96C555C2F1A9}" type="presOf" srcId="{070AAD94-451B-4971-BB54-C471753EB4E1}" destId="{7690F6AB-1A30-43C4-BED5-3EB310D886B4}" srcOrd="0" destOrd="2" presId="urn:microsoft.com/office/officeart/2005/8/layout/hList6"/>
    <dgm:cxn modelId="{5175F5C2-0402-4D8F-8A8C-167509AC1D9D}" type="presOf" srcId="{ED1267AB-C40D-4154-9FB5-9EFC856C5956}" destId="{7690F6AB-1A30-43C4-BED5-3EB310D886B4}" srcOrd="0" destOrd="3" presId="urn:microsoft.com/office/officeart/2005/8/layout/hList6"/>
    <dgm:cxn modelId="{7AF16703-8941-4030-A81A-B6BA23F48765}" type="presOf" srcId="{27C029A0-4F43-4155-BB6E-E3B3B2F15107}" destId="{8658349C-CD80-4FC8-95CA-A39E63C7B10F}" srcOrd="0" destOrd="3" presId="urn:microsoft.com/office/officeart/2005/8/layout/hList6"/>
    <dgm:cxn modelId="{D12364FB-A950-448A-ACBD-E3D07520D97D}" type="presOf" srcId="{120C137E-88AB-4778-BE69-CA9FAD41AB0E}" destId="{8658349C-CD80-4FC8-95CA-A39E63C7B10F}" srcOrd="0" destOrd="1" presId="urn:microsoft.com/office/officeart/2005/8/layout/hList6"/>
    <dgm:cxn modelId="{9407A702-3E66-420C-88A2-AE605C979E79}" srcId="{7A539A78-AA4A-4123-9FA1-B64056BB74A3}" destId="{120C137E-88AB-4778-BE69-CA9FAD41AB0E}" srcOrd="0" destOrd="0" parTransId="{EA8B66A3-304B-48B2-BEFC-AB4BC987F197}" sibTransId="{1C123411-02EA-4512-83BC-261C0ED99DCB}"/>
    <dgm:cxn modelId="{DFB7D685-9F1B-42A2-88BC-AE4CBC0E1A2F}" srcId="{6BF3E25E-36A9-45F8-9982-15CB010A3009}" destId="{ED1267AB-C40D-4154-9FB5-9EFC856C5956}" srcOrd="2" destOrd="0" parTransId="{2F8CB380-9A5C-4B36-B3FB-58B0A77952C6}" sibTransId="{560A096D-31E4-4899-9255-DE0A7BBE1FCF}"/>
    <dgm:cxn modelId="{C013408F-7FD7-4EB8-A02F-5961DCD7E3CE}" srcId="{7A539A78-AA4A-4123-9FA1-B64056BB74A3}" destId="{E4D42318-00E6-4254-83CD-819AECA6F882}" srcOrd="4" destOrd="0" parTransId="{AFF7054C-771E-4747-B2BD-F0FEB7BF6E7F}" sibTransId="{BE00C702-759D-4484-907E-4B94E0B4FBDE}"/>
    <dgm:cxn modelId="{82CCF2D8-2BAD-4DA2-84CD-8B270EE467BE}" type="presOf" srcId="{E90C5878-2751-4F31-B2C3-AF8846BF2706}" destId="{3B22FB8F-5D3C-4938-8DE6-52935900DE28}" srcOrd="0" destOrd="0" presId="urn:microsoft.com/office/officeart/2005/8/layout/hList6"/>
    <dgm:cxn modelId="{AE0B4005-ACF0-411E-9045-ED1E71C9FEB9}" srcId="{8B364528-25BE-43B7-B4BC-883B47C7227A}" destId="{C8A8C750-9060-4C7C-84A4-EC8C25C7FCC4}" srcOrd="3" destOrd="0" parTransId="{F3297A40-C0BF-4F97-822B-3158BCD8B483}" sibTransId="{84A8797C-B1B1-434B-AD1A-C30F9A808633}"/>
    <dgm:cxn modelId="{991BC92A-73A1-40A3-8C29-7E8B00CC0DC1}" type="presOf" srcId="{E3A4174A-567D-44A1-822C-ED271F578436}" destId="{18A025B3-EE4C-4499-A2FC-35F487FBE533}" srcOrd="0" destOrd="0" presId="urn:microsoft.com/office/officeart/2005/8/layout/hList6"/>
    <dgm:cxn modelId="{5AFD6F8F-320F-4836-ACA8-015C14AB2F33}" type="presOf" srcId="{AEAB147D-2E37-400F-AA04-D9AB85493062}" destId="{8658349C-CD80-4FC8-95CA-A39E63C7B10F}" srcOrd="0" destOrd="4" presId="urn:microsoft.com/office/officeart/2005/8/layout/hList6"/>
    <dgm:cxn modelId="{19F29CEF-D726-4AD8-8735-DDBC803177AE}" type="presOf" srcId="{8B364528-25BE-43B7-B4BC-883B47C7227A}" destId="{62189227-F3F6-4109-8F09-69E2BE7A5D4B}" srcOrd="0" destOrd="0" presId="urn:microsoft.com/office/officeart/2005/8/layout/hList6"/>
    <dgm:cxn modelId="{C85929FA-7994-4059-8576-E75AE1E4EF6F}" type="presOf" srcId="{6DB7BD3C-467C-49C5-995F-C0C2BF80EE70}" destId="{F12E1772-C3FF-4E9B-A02A-8214D96B4115}" srcOrd="0" destOrd="1" presId="urn:microsoft.com/office/officeart/2005/8/layout/hList6"/>
    <dgm:cxn modelId="{FEF79BBF-F676-4858-9377-119E1EBA4BC3}" srcId="{8B364528-25BE-43B7-B4BC-883B47C7227A}" destId="{6BF3E25E-36A9-45F8-9982-15CB010A3009}" srcOrd="1" destOrd="0" parTransId="{DFE4D11C-5B61-4C2E-B3D2-28DCEA24BCE7}" sibTransId="{A02C2FB2-7506-4485-820E-F529FA24EC2D}"/>
    <dgm:cxn modelId="{6B6BCDAE-2F6D-43A4-A6A7-8967E6DE4B8B}" srcId="{E3A4174A-567D-44A1-822C-ED271F578436}" destId="{9B4E051A-456D-428C-9C81-52133BAF3C12}" srcOrd="2" destOrd="0" parTransId="{4E161F24-D132-47B2-9982-33F8B4611322}" sibTransId="{44187770-0633-4EAA-AD77-591AEB96CA5E}"/>
    <dgm:cxn modelId="{A22AD98F-3325-4CD3-AE92-93064FD704A8}" type="presOf" srcId="{3EFAE380-5A86-439C-889E-F1EFFF207443}" destId="{8658349C-CD80-4FC8-95CA-A39E63C7B10F}" srcOrd="0" destOrd="7" presId="urn:microsoft.com/office/officeart/2005/8/layout/hList6"/>
    <dgm:cxn modelId="{3E9E5E5D-8301-40BB-B7EC-FD0535ACB576}" srcId="{C8A8C750-9060-4C7C-84A4-EC8C25C7FCC4}" destId="{6DB7BD3C-467C-49C5-995F-C0C2BF80EE70}" srcOrd="0" destOrd="0" parTransId="{B4BB0C5F-3891-4F32-8A94-B2B22AE83C34}" sibTransId="{C236120A-3234-4170-BB32-F6ADA0FB7780}"/>
    <dgm:cxn modelId="{EC062A4F-13ED-428F-87DB-DD88B88F80FF}" srcId="{7A539A78-AA4A-4123-9FA1-B64056BB74A3}" destId="{27C029A0-4F43-4155-BB6E-E3B3B2F15107}" srcOrd="2" destOrd="0" parTransId="{9F6779B8-48B9-479F-9D7E-88ABE157B00F}" sibTransId="{9BDC5829-3AE2-41BD-B93E-7CD20050A7CB}"/>
    <dgm:cxn modelId="{AAFC90CC-E42D-4333-A542-55AA9A329D03}" srcId="{7A539A78-AA4A-4123-9FA1-B64056BB74A3}" destId="{86B7AA4D-E055-4B49-97FF-B4C146D8C825}" srcOrd="5" destOrd="0" parTransId="{767F660A-5E59-4F3F-B401-27158902FC07}" sibTransId="{922AC6D9-5764-452D-AF50-D0EF016287DC}"/>
    <dgm:cxn modelId="{C925ED17-87DC-4D55-9CB1-8D38CCC56641}" srcId="{E90C5878-2751-4F31-B2C3-AF8846BF2706}" destId="{0182EA59-D864-4081-B09F-864CD2617828}" srcOrd="2" destOrd="0" parTransId="{C7EF2B8D-022E-4242-9DA6-412000E1FA3B}" sibTransId="{CCBED931-28BB-48F5-819D-D4BCE6418D51}"/>
    <dgm:cxn modelId="{E05185BF-7512-4A8C-A951-E62042492E04}" type="presOf" srcId="{7A539A78-AA4A-4123-9FA1-B64056BB74A3}" destId="{8658349C-CD80-4FC8-95CA-A39E63C7B10F}" srcOrd="0" destOrd="0" presId="urn:microsoft.com/office/officeart/2005/8/layout/hList6"/>
    <dgm:cxn modelId="{06675850-9B59-4801-93BE-25AE14FF8AC0}" type="presOf" srcId="{C8A8C750-9060-4C7C-84A4-EC8C25C7FCC4}" destId="{F12E1772-C3FF-4E9B-A02A-8214D96B4115}" srcOrd="0" destOrd="0" presId="urn:microsoft.com/office/officeart/2005/8/layout/hList6"/>
    <dgm:cxn modelId="{236EA40B-8494-4BF4-96F3-A988FEE971C1}" srcId="{7A539A78-AA4A-4123-9FA1-B64056BB74A3}" destId="{5CBF44BD-00AF-487F-BB5B-BC43B1F5AD94}" srcOrd="1" destOrd="0" parTransId="{7B2C1FF5-A151-4984-99FD-9B8184A7D14B}" sibTransId="{4D24320F-8028-4D17-9C81-EA3B4F863EDB}"/>
    <dgm:cxn modelId="{AE4124D9-7572-4EC7-AAE0-CA5EB7B7793B}" type="presOf" srcId="{B9C91C7D-EB9E-4C0B-B678-1B9FFA58F35E}" destId="{3B22FB8F-5D3C-4938-8DE6-52935900DE28}" srcOrd="0" destOrd="1" presId="urn:microsoft.com/office/officeart/2005/8/layout/hList6"/>
    <dgm:cxn modelId="{2EA36290-376D-46A0-9874-76F3A99B90E3}" type="presOf" srcId="{9B4E051A-456D-428C-9C81-52133BAF3C12}" destId="{18A025B3-EE4C-4499-A2FC-35F487FBE533}" srcOrd="0" destOrd="3" presId="urn:microsoft.com/office/officeart/2005/8/layout/hList6"/>
    <dgm:cxn modelId="{A2342C77-EAAE-4375-BD85-4AB3A2797518}" srcId="{7A539A78-AA4A-4123-9FA1-B64056BB74A3}" destId="{AEAB147D-2E37-400F-AA04-D9AB85493062}" srcOrd="3" destOrd="0" parTransId="{670AFCD8-0733-4BB1-A438-033E4C646E37}" sibTransId="{53A767F9-A5DB-4D90-BC25-35DAFE9C3DEF}"/>
    <dgm:cxn modelId="{E5BCA6A5-B9DA-4F92-8170-69539596649D}" srcId="{6BF3E25E-36A9-45F8-9982-15CB010A3009}" destId="{070AAD94-451B-4971-BB54-C471753EB4E1}" srcOrd="1" destOrd="0" parTransId="{F1DE7A8F-DD20-48C7-BAB2-B9E2A3D68833}" sibTransId="{365BC98C-E75A-4D87-AD95-78A118137C28}"/>
    <dgm:cxn modelId="{1B47BD1B-CA27-4D1B-90E5-F447FFD094BF}" srcId="{7A539A78-AA4A-4123-9FA1-B64056BB74A3}" destId="{3EFAE380-5A86-439C-889E-F1EFFF207443}" srcOrd="6" destOrd="0" parTransId="{7B19A125-D342-436D-A1D8-8FD0B5DBE8C6}" sibTransId="{47435AFF-732A-43E2-ABFC-0AD7CCBB1849}"/>
    <dgm:cxn modelId="{F972F8B0-FA43-4909-A7DA-6CCCD5DE730C}" type="presOf" srcId="{E4D42318-00E6-4254-83CD-819AECA6F882}" destId="{8658349C-CD80-4FC8-95CA-A39E63C7B10F}" srcOrd="0" destOrd="5" presId="urn:microsoft.com/office/officeart/2005/8/layout/hList6"/>
    <dgm:cxn modelId="{109776D7-AAE9-4028-977F-F75AC9D669E4}" type="presOf" srcId="{6BF3E25E-36A9-45F8-9982-15CB010A3009}" destId="{7690F6AB-1A30-43C4-BED5-3EB310D886B4}" srcOrd="0" destOrd="0" presId="urn:microsoft.com/office/officeart/2005/8/layout/hList6"/>
    <dgm:cxn modelId="{E8FA76F2-2647-412F-92E2-DEE90A3CA660}" srcId="{6BF3E25E-36A9-45F8-9982-15CB010A3009}" destId="{6C0BDEE6-770C-4C9C-B7FB-C5A385C8F2D6}" srcOrd="0" destOrd="0" parTransId="{12144C37-CA8B-48ED-846D-36CC85A081FA}" sibTransId="{59D770E4-09E1-4222-A4E9-789F0A2F7FF3}"/>
    <dgm:cxn modelId="{8B92DBBA-98DB-4BFC-BD89-80CC38B32A9E}" type="presOf" srcId="{6C0BDEE6-770C-4C9C-B7FB-C5A385C8F2D6}" destId="{7690F6AB-1A30-43C4-BED5-3EB310D886B4}" srcOrd="0" destOrd="1" presId="urn:microsoft.com/office/officeart/2005/8/layout/hList6"/>
    <dgm:cxn modelId="{64139DC2-4972-4E9B-BD8E-3CBD9501FD4C}" type="presParOf" srcId="{62189227-F3F6-4109-8F09-69E2BE7A5D4B}" destId="{8658349C-CD80-4FC8-95CA-A39E63C7B10F}" srcOrd="0" destOrd="0" presId="urn:microsoft.com/office/officeart/2005/8/layout/hList6"/>
    <dgm:cxn modelId="{D9C0791D-90A5-42D2-B811-5A902022E9BB}" type="presParOf" srcId="{62189227-F3F6-4109-8F09-69E2BE7A5D4B}" destId="{3E2868DD-24D8-4E5F-86B4-FB92E4626898}" srcOrd="1" destOrd="0" presId="urn:microsoft.com/office/officeart/2005/8/layout/hList6"/>
    <dgm:cxn modelId="{5270617C-198D-470E-917C-DA26747CF8FA}" type="presParOf" srcId="{62189227-F3F6-4109-8F09-69E2BE7A5D4B}" destId="{7690F6AB-1A30-43C4-BED5-3EB310D886B4}" srcOrd="2" destOrd="0" presId="urn:microsoft.com/office/officeart/2005/8/layout/hList6"/>
    <dgm:cxn modelId="{84191164-FC17-4C3F-B605-443525590838}" type="presParOf" srcId="{62189227-F3F6-4109-8F09-69E2BE7A5D4B}" destId="{CB596B33-46B6-4A51-8D32-3AB52F2E95C3}" srcOrd="3" destOrd="0" presId="urn:microsoft.com/office/officeart/2005/8/layout/hList6"/>
    <dgm:cxn modelId="{D54891C5-B71C-4BD3-954D-FEF59DD87F7E}" type="presParOf" srcId="{62189227-F3F6-4109-8F09-69E2BE7A5D4B}" destId="{3B22FB8F-5D3C-4938-8DE6-52935900DE28}" srcOrd="4" destOrd="0" presId="urn:microsoft.com/office/officeart/2005/8/layout/hList6"/>
    <dgm:cxn modelId="{CDBACC3C-E1F0-4CC1-90F9-EFF4016E4326}" type="presParOf" srcId="{62189227-F3F6-4109-8F09-69E2BE7A5D4B}" destId="{32A1FDA0-9A6D-48AF-819A-84FF2AED385C}" srcOrd="5" destOrd="0" presId="urn:microsoft.com/office/officeart/2005/8/layout/hList6"/>
    <dgm:cxn modelId="{A02F0AF3-9679-4545-AADD-48445AD40917}" type="presParOf" srcId="{62189227-F3F6-4109-8F09-69E2BE7A5D4B}" destId="{F12E1772-C3FF-4E9B-A02A-8214D96B4115}" srcOrd="6" destOrd="0" presId="urn:microsoft.com/office/officeart/2005/8/layout/hList6"/>
    <dgm:cxn modelId="{0232EAB5-60DE-4EE6-AFAF-CED3F593BA28}" type="presParOf" srcId="{62189227-F3F6-4109-8F09-69E2BE7A5D4B}" destId="{56B79D71-5295-440D-9055-C3012B30FECE}" srcOrd="7" destOrd="0" presId="urn:microsoft.com/office/officeart/2005/8/layout/hList6"/>
    <dgm:cxn modelId="{593C080B-1DA9-4ECA-8C3C-AE4675847D19}" type="presParOf" srcId="{62189227-F3F6-4109-8F09-69E2BE7A5D4B}" destId="{18A025B3-EE4C-4499-A2FC-35F487FBE533}" srcOrd="8"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644586-DF03-4BD3-B75C-631CF2085480}">
      <dsp:nvSpPr>
        <dsp:cNvPr id="0" name=""/>
        <dsp:cNvSpPr/>
      </dsp:nvSpPr>
      <dsp:spPr>
        <a:xfrm>
          <a:off x="2335598" y="1872209"/>
          <a:ext cx="1424802" cy="143028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kern="1200" dirty="0" smtClean="0"/>
            <a:t>Unidad de Gestión de Proyectos</a:t>
          </a:r>
          <a:endParaRPr lang="es-ES" sz="1400" kern="1200" dirty="0"/>
        </a:p>
      </dsp:txBody>
      <dsp:txXfrm>
        <a:off x="2544255" y="2081669"/>
        <a:ext cx="1007488" cy="1011362"/>
      </dsp:txXfrm>
    </dsp:sp>
    <dsp:sp modelId="{67431E6E-A43B-4285-98A4-E72219751202}">
      <dsp:nvSpPr>
        <dsp:cNvPr id="0" name=""/>
        <dsp:cNvSpPr/>
      </dsp:nvSpPr>
      <dsp:spPr>
        <a:xfrm rot="16200000">
          <a:off x="2950684" y="1521032"/>
          <a:ext cx="194631" cy="408607"/>
        </a:xfrm>
        <a:prstGeom prst="leftArrow">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s-ES" sz="1500" kern="1200"/>
        </a:p>
      </dsp:txBody>
      <dsp:txXfrm>
        <a:off x="2979879" y="1631948"/>
        <a:ext cx="136242" cy="245165"/>
      </dsp:txXfrm>
    </dsp:sp>
    <dsp:sp modelId="{B89184DD-95EC-4754-BA6F-FA43627FCE78}">
      <dsp:nvSpPr>
        <dsp:cNvPr id="0" name=""/>
        <dsp:cNvSpPr/>
      </dsp:nvSpPr>
      <dsp:spPr>
        <a:xfrm>
          <a:off x="2296883" y="2745"/>
          <a:ext cx="1502233" cy="1502233"/>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Facultades</a:t>
          </a:r>
          <a:endParaRPr lang="es-ES" sz="1500" kern="1200" dirty="0"/>
        </a:p>
      </dsp:txBody>
      <dsp:txXfrm>
        <a:off x="2516880" y="222742"/>
        <a:ext cx="1062239" cy="1062239"/>
      </dsp:txXfrm>
    </dsp:sp>
    <dsp:sp modelId="{98D2BE77-3505-42E6-B92D-3000BB4BD6D0}">
      <dsp:nvSpPr>
        <dsp:cNvPr id="0" name=""/>
        <dsp:cNvSpPr/>
      </dsp:nvSpPr>
      <dsp:spPr>
        <a:xfrm rot="20520000">
          <a:off x="3798341" y="2107412"/>
          <a:ext cx="195946" cy="408607"/>
        </a:xfrm>
        <a:prstGeom prst="leftArrow">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s-ES" sz="1500" kern="1200"/>
        </a:p>
      </dsp:txBody>
      <dsp:txXfrm>
        <a:off x="3799780" y="2198216"/>
        <a:ext cx="137162" cy="245165"/>
      </dsp:txXfrm>
    </dsp:sp>
    <dsp:sp modelId="{6A7C5B08-165F-481F-96BF-39F00C98FB4B}">
      <dsp:nvSpPr>
        <dsp:cNvPr id="0" name=""/>
        <dsp:cNvSpPr/>
      </dsp:nvSpPr>
      <dsp:spPr>
        <a:xfrm>
          <a:off x="4040634" y="1269654"/>
          <a:ext cx="1502233" cy="150223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Centros de Investigación</a:t>
          </a:r>
          <a:endParaRPr lang="es-ES" sz="1500" kern="1200" dirty="0"/>
        </a:p>
      </dsp:txBody>
      <dsp:txXfrm>
        <a:off x="4260631" y="1489651"/>
        <a:ext cx="1062239" cy="1062239"/>
      </dsp:txXfrm>
    </dsp:sp>
    <dsp:sp modelId="{FD16C4FC-393A-4664-9438-7BA2F7A51A09}">
      <dsp:nvSpPr>
        <dsp:cNvPr id="0" name=""/>
        <dsp:cNvSpPr/>
      </dsp:nvSpPr>
      <dsp:spPr>
        <a:xfrm rot="3240000">
          <a:off x="3475182" y="3105303"/>
          <a:ext cx="195135" cy="408607"/>
        </a:xfrm>
        <a:prstGeom prst="leftArrow">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s-ES" sz="1500" kern="1200"/>
        </a:p>
      </dsp:txBody>
      <dsp:txXfrm>
        <a:off x="3487248" y="3163344"/>
        <a:ext cx="136595" cy="245165"/>
      </dsp:txXfrm>
    </dsp:sp>
    <dsp:sp modelId="{9C4684B3-6481-439E-9750-343C30B64E27}">
      <dsp:nvSpPr>
        <dsp:cNvPr id="0" name=""/>
        <dsp:cNvSpPr/>
      </dsp:nvSpPr>
      <dsp:spPr>
        <a:xfrm>
          <a:off x="3374580" y="3319556"/>
          <a:ext cx="1502233" cy="1502233"/>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CEIDEUL</a:t>
          </a:r>
          <a:endParaRPr lang="es-ES" sz="1500" kern="1200" dirty="0"/>
        </a:p>
      </dsp:txBody>
      <dsp:txXfrm>
        <a:off x="3594577" y="3539553"/>
        <a:ext cx="1062239" cy="1062239"/>
      </dsp:txXfrm>
    </dsp:sp>
    <dsp:sp modelId="{79240190-A475-4E82-8751-FA312D832398}">
      <dsp:nvSpPr>
        <dsp:cNvPr id="0" name=""/>
        <dsp:cNvSpPr/>
      </dsp:nvSpPr>
      <dsp:spPr>
        <a:xfrm rot="7560000">
          <a:off x="2274604" y="3213068"/>
          <a:ext cx="340698" cy="408607"/>
        </a:xfrm>
        <a:prstGeom prst="leftArrow">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s-ES" sz="1500" kern="1200"/>
        </a:p>
      </dsp:txBody>
      <dsp:txXfrm rot="10800000">
        <a:off x="2355747" y="3253445"/>
        <a:ext cx="238489" cy="245165"/>
      </dsp:txXfrm>
    </dsp:sp>
    <dsp:sp modelId="{00DD8F66-FA48-44D2-A768-CDD46E1A30F1}">
      <dsp:nvSpPr>
        <dsp:cNvPr id="0" name=""/>
        <dsp:cNvSpPr/>
      </dsp:nvSpPr>
      <dsp:spPr>
        <a:xfrm>
          <a:off x="1471500" y="3604846"/>
          <a:ext cx="997603" cy="931655"/>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Alianzas</a:t>
          </a:r>
          <a:endParaRPr lang="es-ES" sz="1500" kern="1200" dirty="0"/>
        </a:p>
      </dsp:txBody>
      <dsp:txXfrm>
        <a:off x="1617596" y="3741284"/>
        <a:ext cx="705411" cy="658779"/>
      </dsp:txXfrm>
    </dsp:sp>
    <dsp:sp modelId="{D6B8EDB4-A7CA-48E8-92F3-A467235C1C2C}">
      <dsp:nvSpPr>
        <dsp:cNvPr id="0" name=""/>
        <dsp:cNvSpPr/>
      </dsp:nvSpPr>
      <dsp:spPr>
        <a:xfrm rot="11880000">
          <a:off x="2101712" y="2107412"/>
          <a:ext cx="195946" cy="408607"/>
        </a:xfrm>
        <a:prstGeom prst="leftArrow">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s-ES" sz="1500" kern="1200"/>
        </a:p>
      </dsp:txBody>
      <dsp:txXfrm rot="10800000">
        <a:off x="2159057" y="2198216"/>
        <a:ext cx="137162" cy="245165"/>
      </dsp:txXfrm>
    </dsp:sp>
    <dsp:sp modelId="{B0FABB7E-C31D-4B62-9B22-298A3F91ED0B}">
      <dsp:nvSpPr>
        <dsp:cNvPr id="0" name=""/>
        <dsp:cNvSpPr/>
      </dsp:nvSpPr>
      <dsp:spPr>
        <a:xfrm>
          <a:off x="553132" y="1269654"/>
          <a:ext cx="1502233" cy="1502233"/>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Consultorio Jurídico</a:t>
          </a:r>
          <a:endParaRPr lang="es-ES" sz="1500" kern="1200" dirty="0"/>
        </a:p>
      </dsp:txBody>
      <dsp:txXfrm>
        <a:off x="773129" y="1489651"/>
        <a:ext cx="1062239" cy="10622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25EA23-2C0F-42C6-9B79-DF3D3A8B89D1}">
      <dsp:nvSpPr>
        <dsp:cNvPr id="0" name=""/>
        <dsp:cNvSpPr/>
      </dsp:nvSpPr>
      <dsp:spPr>
        <a:xfrm>
          <a:off x="547679" y="231"/>
          <a:ext cx="3333757" cy="83343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s-ES" sz="2600" kern="1200" dirty="0" smtClean="0"/>
            <a:t>Educación Continuada</a:t>
          </a:r>
          <a:endParaRPr lang="es-ES" sz="2600" kern="1200" dirty="0"/>
        </a:p>
      </dsp:txBody>
      <dsp:txXfrm>
        <a:off x="572090" y="24642"/>
        <a:ext cx="3284935" cy="784617"/>
      </dsp:txXfrm>
    </dsp:sp>
    <dsp:sp modelId="{D872EBCA-59FD-46F9-B70E-BCDF082D0486}">
      <dsp:nvSpPr>
        <dsp:cNvPr id="0" name=""/>
        <dsp:cNvSpPr/>
      </dsp:nvSpPr>
      <dsp:spPr>
        <a:xfrm rot="5400000">
          <a:off x="2152946" y="883969"/>
          <a:ext cx="123224" cy="145851"/>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EFCAA-C70F-4C85-BD96-0AAF564A3078}">
      <dsp:nvSpPr>
        <dsp:cNvPr id="0" name=""/>
        <dsp:cNvSpPr/>
      </dsp:nvSpPr>
      <dsp:spPr>
        <a:xfrm>
          <a:off x="547679" y="1080119"/>
          <a:ext cx="3333757" cy="83343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s-ES" sz="2100" kern="1200" dirty="0" smtClean="0"/>
            <a:t>Académicos</a:t>
          </a:r>
        </a:p>
        <a:p>
          <a:pPr lvl="0" algn="ctr" defTabSz="933450">
            <a:lnSpc>
              <a:spcPct val="90000"/>
            </a:lnSpc>
            <a:spcBef>
              <a:spcPct val="0"/>
            </a:spcBef>
            <a:spcAft>
              <a:spcPct val="35000"/>
            </a:spcAft>
          </a:pPr>
          <a:r>
            <a:rPr lang="es-ES" sz="2100" kern="1200" dirty="0" smtClean="0"/>
            <a:t>25</a:t>
          </a:r>
          <a:endParaRPr lang="es-ES" sz="2100" kern="1200" dirty="0"/>
        </a:p>
      </dsp:txBody>
      <dsp:txXfrm>
        <a:off x="572090" y="1104530"/>
        <a:ext cx="3284935" cy="784617"/>
      </dsp:txXfrm>
    </dsp:sp>
    <dsp:sp modelId="{6F358C83-D0D1-480B-8B75-D03359FE34D9}">
      <dsp:nvSpPr>
        <dsp:cNvPr id="0" name=""/>
        <dsp:cNvSpPr/>
      </dsp:nvSpPr>
      <dsp:spPr>
        <a:xfrm rot="5400000">
          <a:off x="2119004" y="2009112"/>
          <a:ext cx="191106" cy="145851"/>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23DC53A-9E67-49B7-BB0C-CB0E20B30602}">
      <dsp:nvSpPr>
        <dsp:cNvPr id="0" name=""/>
        <dsp:cNvSpPr/>
      </dsp:nvSpPr>
      <dsp:spPr>
        <a:xfrm>
          <a:off x="547679" y="2250517"/>
          <a:ext cx="3333757" cy="83343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s-ES" sz="2100" kern="1200" dirty="0" smtClean="0"/>
            <a:t>Administrativos</a:t>
          </a:r>
        </a:p>
        <a:p>
          <a:pPr lvl="0" algn="ctr" defTabSz="933450">
            <a:lnSpc>
              <a:spcPct val="90000"/>
            </a:lnSpc>
            <a:spcBef>
              <a:spcPct val="0"/>
            </a:spcBef>
            <a:spcAft>
              <a:spcPct val="35000"/>
            </a:spcAft>
          </a:pPr>
          <a:r>
            <a:rPr lang="es-ES" sz="2100" kern="1200" dirty="0" smtClean="0"/>
            <a:t>2</a:t>
          </a:r>
          <a:endParaRPr lang="es-ES" sz="2100" kern="1200" dirty="0"/>
        </a:p>
      </dsp:txBody>
      <dsp:txXfrm>
        <a:off x="572090" y="2274928"/>
        <a:ext cx="3284935" cy="784617"/>
      </dsp:txXfrm>
    </dsp:sp>
    <dsp:sp modelId="{064C8B53-D86B-4359-9DA7-37672CB3E163}">
      <dsp:nvSpPr>
        <dsp:cNvPr id="0" name=""/>
        <dsp:cNvSpPr/>
      </dsp:nvSpPr>
      <dsp:spPr>
        <a:xfrm rot="5400000">
          <a:off x="2141632" y="3156882"/>
          <a:ext cx="145851" cy="145851"/>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D43AE50-DCAF-4362-AE64-50BEE61FF0E3}">
      <dsp:nvSpPr>
        <dsp:cNvPr id="0" name=""/>
        <dsp:cNvSpPr/>
      </dsp:nvSpPr>
      <dsp:spPr>
        <a:xfrm>
          <a:off x="547679" y="3375660"/>
          <a:ext cx="3333757" cy="83343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s-ES" sz="2100" kern="1200" dirty="0" smtClean="0"/>
            <a:t>Proveedores Externos</a:t>
          </a:r>
        </a:p>
        <a:p>
          <a:pPr lvl="0" algn="ctr" defTabSz="933450">
            <a:lnSpc>
              <a:spcPct val="90000"/>
            </a:lnSpc>
            <a:spcBef>
              <a:spcPct val="0"/>
            </a:spcBef>
            <a:spcAft>
              <a:spcPct val="35000"/>
            </a:spcAft>
          </a:pPr>
          <a:r>
            <a:rPr lang="es-ES" sz="2100" kern="1200" dirty="0" smtClean="0"/>
            <a:t>16</a:t>
          </a:r>
          <a:endParaRPr lang="es-ES" sz="2100" kern="1200" dirty="0"/>
        </a:p>
      </dsp:txBody>
      <dsp:txXfrm>
        <a:off x="572090" y="3400071"/>
        <a:ext cx="3284935" cy="784617"/>
      </dsp:txXfrm>
    </dsp:sp>
    <dsp:sp modelId="{0909C0F3-27C7-4F01-9695-2258ABA30656}">
      <dsp:nvSpPr>
        <dsp:cNvPr id="0" name=""/>
        <dsp:cNvSpPr/>
      </dsp:nvSpPr>
      <dsp:spPr>
        <a:xfrm>
          <a:off x="4348163" y="231"/>
          <a:ext cx="3333757" cy="83343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s-ES" sz="2600" kern="1200" dirty="0" smtClean="0"/>
            <a:t>Servicios de Consultoría</a:t>
          </a:r>
          <a:endParaRPr lang="es-ES" sz="2600" kern="1200" dirty="0"/>
        </a:p>
      </dsp:txBody>
      <dsp:txXfrm>
        <a:off x="4372574" y="24642"/>
        <a:ext cx="3284935" cy="784617"/>
      </dsp:txXfrm>
    </dsp:sp>
    <dsp:sp modelId="{76F416F9-F2CF-4991-BE61-B77CBF0D011E}">
      <dsp:nvSpPr>
        <dsp:cNvPr id="0" name=""/>
        <dsp:cNvSpPr/>
      </dsp:nvSpPr>
      <dsp:spPr>
        <a:xfrm rot="5400000">
          <a:off x="5942115" y="906596"/>
          <a:ext cx="145851" cy="145851"/>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C332E3C-66CD-4DB7-8620-A62607ECCA25}">
      <dsp:nvSpPr>
        <dsp:cNvPr id="0" name=""/>
        <dsp:cNvSpPr/>
      </dsp:nvSpPr>
      <dsp:spPr>
        <a:xfrm>
          <a:off x="4348163" y="1125374"/>
          <a:ext cx="3333757" cy="83343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s-ES" sz="2100" kern="1200" dirty="0" smtClean="0"/>
            <a:t>Académicos</a:t>
          </a:r>
        </a:p>
        <a:p>
          <a:pPr lvl="0" algn="ctr" defTabSz="933450">
            <a:lnSpc>
              <a:spcPct val="90000"/>
            </a:lnSpc>
            <a:spcBef>
              <a:spcPct val="0"/>
            </a:spcBef>
            <a:spcAft>
              <a:spcPct val="35000"/>
            </a:spcAft>
          </a:pPr>
          <a:r>
            <a:rPr lang="es-ES" sz="2100" kern="1200" dirty="0" smtClean="0"/>
            <a:t>2</a:t>
          </a:r>
          <a:endParaRPr lang="es-ES" sz="2100" kern="1200" dirty="0"/>
        </a:p>
      </dsp:txBody>
      <dsp:txXfrm>
        <a:off x="4372574" y="1149785"/>
        <a:ext cx="3284935" cy="784617"/>
      </dsp:txXfrm>
    </dsp:sp>
    <dsp:sp modelId="{C6DF84A1-79D0-453B-A537-6693883DD206}">
      <dsp:nvSpPr>
        <dsp:cNvPr id="0" name=""/>
        <dsp:cNvSpPr/>
      </dsp:nvSpPr>
      <dsp:spPr>
        <a:xfrm rot="5400000">
          <a:off x="5942115" y="2031739"/>
          <a:ext cx="145851" cy="145851"/>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0D5D77E-97F9-4878-B32B-ED5709C8B593}">
      <dsp:nvSpPr>
        <dsp:cNvPr id="0" name=""/>
        <dsp:cNvSpPr/>
      </dsp:nvSpPr>
      <dsp:spPr>
        <a:xfrm>
          <a:off x="4348163" y="2250517"/>
          <a:ext cx="3333757" cy="83343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s-ES" sz="2100" kern="1200" dirty="0" smtClean="0"/>
            <a:t>Administrativos</a:t>
          </a:r>
        </a:p>
        <a:p>
          <a:pPr lvl="0" algn="ctr" defTabSz="933450">
            <a:lnSpc>
              <a:spcPct val="90000"/>
            </a:lnSpc>
            <a:spcBef>
              <a:spcPct val="0"/>
            </a:spcBef>
            <a:spcAft>
              <a:spcPct val="35000"/>
            </a:spcAft>
          </a:pPr>
          <a:r>
            <a:rPr lang="es-ES" sz="2100" kern="1200" dirty="0" smtClean="0"/>
            <a:t>0</a:t>
          </a:r>
          <a:endParaRPr lang="es-ES" sz="2100" kern="1200" dirty="0"/>
        </a:p>
      </dsp:txBody>
      <dsp:txXfrm>
        <a:off x="4372574" y="2274928"/>
        <a:ext cx="3284935" cy="784617"/>
      </dsp:txXfrm>
    </dsp:sp>
    <dsp:sp modelId="{39EB2780-E742-4CE1-B66C-64646479E2E4}">
      <dsp:nvSpPr>
        <dsp:cNvPr id="0" name=""/>
        <dsp:cNvSpPr/>
      </dsp:nvSpPr>
      <dsp:spPr>
        <a:xfrm rot="5400000">
          <a:off x="5942115" y="3156882"/>
          <a:ext cx="145851" cy="145851"/>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470AE1-A65E-4DC4-A583-6B7FD7BD2C17}">
      <dsp:nvSpPr>
        <dsp:cNvPr id="0" name=""/>
        <dsp:cNvSpPr/>
      </dsp:nvSpPr>
      <dsp:spPr>
        <a:xfrm>
          <a:off x="4348163" y="3375660"/>
          <a:ext cx="3333757" cy="83343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s-ES" sz="2100" kern="1200" dirty="0" smtClean="0"/>
            <a:t>Proveedores Externos</a:t>
          </a:r>
        </a:p>
        <a:p>
          <a:pPr lvl="0" algn="ctr" defTabSz="933450">
            <a:lnSpc>
              <a:spcPct val="90000"/>
            </a:lnSpc>
            <a:spcBef>
              <a:spcPct val="0"/>
            </a:spcBef>
            <a:spcAft>
              <a:spcPct val="35000"/>
            </a:spcAft>
          </a:pPr>
          <a:r>
            <a:rPr lang="es-ES" sz="2100" kern="1200" dirty="0" smtClean="0"/>
            <a:t>12</a:t>
          </a:r>
          <a:endParaRPr lang="es-ES" sz="2100" kern="1200" dirty="0"/>
        </a:p>
      </dsp:txBody>
      <dsp:txXfrm>
        <a:off x="4372574" y="3400071"/>
        <a:ext cx="3284935" cy="7846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24AAA8-30B9-47CE-AD6A-463DC9B98B09}">
      <dsp:nvSpPr>
        <dsp:cNvPr id="0" name=""/>
        <dsp:cNvSpPr/>
      </dsp:nvSpPr>
      <dsp:spPr>
        <a:xfrm rot="5400000">
          <a:off x="1648965" y="800626"/>
          <a:ext cx="1082993" cy="942204"/>
        </a:xfrm>
        <a:prstGeom prst="hexagon">
          <a:avLst>
            <a:gd name="adj" fmla="val 25000"/>
            <a:gd name="vf" fmla="val 11547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s-ES" sz="800" kern="1200" dirty="0" smtClean="0"/>
            <a:t>Círculo Virtuoso</a:t>
          </a:r>
          <a:endParaRPr lang="es-ES" sz="800" kern="1200" dirty="0"/>
        </a:p>
      </dsp:txBody>
      <dsp:txXfrm rot="-5400000">
        <a:off x="1866186" y="898998"/>
        <a:ext cx="648550" cy="745461"/>
      </dsp:txXfrm>
    </dsp:sp>
    <dsp:sp modelId="{3BB37428-43E4-4053-8209-4ADC3B0C7993}">
      <dsp:nvSpPr>
        <dsp:cNvPr id="0" name=""/>
        <dsp:cNvSpPr/>
      </dsp:nvSpPr>
      <dsp:spPr>
        <a:xfrm>
          <a:off x="2690155" y="946830"/>
          <a:ext cx="1208620" cy="649796"/>
        </a:xfrm>
        <a:prstGeom prst="rect">
          <a:avLst/>
        </a:prstGeom>
        <a:noFill/>
        <a:ln>
          <a:noFill/>
        </a:ln>
        <a:effectLst/>
      </dsp:spPr>
      <dsp:style>
        <a:lnRef idx="0">
          <a:scrgbClr r="0" g="0" b="0"/>
        </a:lnRef>
        <a:fillRef idx="0">
          <a:scrgbClr r="0" g="0" b="0"/>
        </a:fillRef>
        <a:effectRef idx="0">
          <a:scrgbClr r="0" g="0" b="0"/>
        </a:effectRef>
        <a:fontRef idx="minor"/>
      </dsp:style>
    </dsp:sp>
    <dsp:sp modelId="{6A93421E-A87D-4E28-B573-9DCEDB2D10A3}">
      <dsp:nvSpPr>
        <dsp:cNvPr id="0" name=""/>
        <dsp:cNvSpPr/>
      </dsp:nvSpPr>
      <dsp:spPr>
        <a:xfrm rot="5400000">
          <a:off x="631385" y="800626"/>
          <a:ext cx="1082993" cy="942204"/>
        </a:xfrm>
        <a:prstGeom prst="hexagon">
          <a:avLst>
            <a:gd name="adj" fmla="val 25000"/>
            <a:gd name="vf" fmla="val 115470"/>
          </a:avLst>
        </a:prstGeom>
        <a:solidFill>
          <a:schemeClr val="accent4">
            <a:hueOff val="-892954"/>
            <a:satOff val="5380"/>
            <a:lumOff val="4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r>
            <a:rPr lang="es-ES" sz="900" kern="1200" dirty="0" smtClean="0"/>
            <a:t>PADE - ACOPI</a:t>
          </a:r>
          <a:endParaRPr lang="es-ES" sz="900" kern="1200" dirty="0"/>
        </a:p>
      </dsp:txBody>
      <dsp:txXfrm rot="-5400000">
        <a:off x="848606" y="898998"/>
        <a:ext cx="648550" cy="745461"/>
      </dsp:txXfrm>
    </dsp:sp>
    <dsp:sp modelId="{FAC48512-025F-463B-A281-2167F7BE4CF1}">
      <dsp:nvSpPr>
        <dsp:cNvPr id="0" name=""/>
        <dsp:cNvSpPr/>
      </dsp:nvSpPr>
      <dsp:spPr>
        <a:xfrm rot="5400000">
          <a:off x="101132" y="1719871"/>
          <a:ext cx="1082993" cy="942204"/>
        </a:xfrm>
        <a:prstGeom prst="hexagon">
          <a:avLst>
            <a:gd name="adj" fmla="val 25000"/>
            <a:gd name="vf" fmla="val 115470"/>
          </a:avLst>
        </a:prstGeom>
        <a:solidFill>
          <a:schemeClr val="accent4">
            <a:hueOff val="-1785908"/>
            <a:satOff val="10760"/>
            <a:lumOff val="86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s-ES" sz="800" kern="1200" dirty="0" smtClean="0"/>
            <a:t>Nodo de Biotecnología</a:t>
          </a:r>
          <a:endParaRPr lang="es-ES" sz="800" kern="1200" dirty="0"/>
        </a:p>
      </dsp:txBody>
      <dsp:txXfrm rot="-5400000">
        <a:off x="318353" y="1818243"/>
        <a:ext cx="648550" cy="745461"/>
      </dsp:txXfrm>
    </dsp:sp>
    <dsp:sp modelId="{D054CCC4-37A7-4EF5-A682-7AF69AE4E0B6}">
      <dsp:nvSpPr>
        <dsp:cNvPr id="0" name=""/>
        <dsp:cNvSpPr/>
      </dsp:nvSpPr>
      <dsp:spPr>
        <a:xfrm>
          <a:off x="1942783" y="1863996"/>
          <a:ext cx="1169632" cy="64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r" defTabSz="355600">
            <a:lnSpc>
              <a:spcPct val="90000"/>
            </a:lnSpc>
            <a:spcBef>
              <a:spcPct val="0"/>
            </a:spcBef>
            <a:spcAft>
              <a:spcPct val="35000"/>
            </a:spcAft>
          </a:pPr>
          <a:r>
            <a:rPr lang="es-ES" sz="800" kern="1200" dirty="0" smtClean="0">
              <a:solidFill>
                <a:schemeClr val="bg1"/>
              </a:solidFill>
            </a:rPr>
            <a:t>Sistema de Planeación Participativa</a:t>
          </a:r>
          <a:endParaRPr lang="es-ES" sz="800" kern="1200" dirty="0">
            <a:solidFill>
              <a:schemeClr val="bg1"/>
            </a:solidFill>
          </a:endParaRPr>
        </a:p>
      </dsp:txBody>
      <dsp:txXfrm>
        <a:off x="1942783" y="1863996"/>
        <a:ext cx="1169632" cy="649796"/>
      </dsp:txXfrm>
    </dsp:sp>
    <dsp:sp modelId="{D08B819B-3412-4179-A012-BD7E8A56ADF5}">
      <dsp:nvSpPr>
        <dsp:cNvPr id="0" name=""/>
        <dsp:cNvSpPr/>
      </dsp:nvSpPr>
      <dsp:spPr>
        <a:xfrm rot="5400000">
          <a:off x="2155806" y="1719871"/>
          <a:ext cx="1082993" cy="942204"/>
        </a:xfrm>
        <a:prstGeom prst="hexagon">
          <a:avLst>
            <a:gd name="adj" fmla="val 25000"/>
            <a:gd name="vf" fmla="val 115470"/>
          </a:avLst>
        </a:prstGeom>
        <a:solidFill>
          <a:schemeClr val="accent4">
            <a:hueOff val="-2678862"/>
            <a:satOff val="16139"/>
            <a:lumOff val="12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s-ES" sz="3600" kern="1200"/>
        </a:p>
      </dsp:txBody>
      <dsp:txXfrm rot="-5400000">
        <a:off x="2373027" y="1818243"/>
        <a:ext cx="648550" cy="745461"/>
      </dsp:txXfrm>
    </dsp:sp>
    <dsp:sp modelId="{6D3C588D-E1EF-496E-AC19-7AB7666027C7}">
      <dsp:nvSpPr>
        <dsp:cNvPr id="0" name=""/>
        <dsp:cNvSpPr/>
      </dsp:nvSpPr>
      <dsp:spPr>
        <a:xfrm rot="5400000">
          <a:off x="1648965" y="2639116"/>
          <a:ext cx="1082993" cy="942204"/>
        </a:xfrm>
        <a:prstGeom prst="hexagon">
          <a:avLst>
            <a:gd name="adj" fmla="val 25000"/>
            <a:gd name="vf" fmla="val 115470"/>
          </a:avLst>
        </a:prstGeom>
        <a:solidFill>
          <a:schemeClr val="accent4">
            <a:hueOff val="-3571816"/>
            <a:satOff val="21519"/>
            <a:lumOff val="1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s-ES" sz="800" kern="1200" dirty="0" smtClean="0"/>
            <a:t>Proyecto DOPAD</a:t>
          </a:r>
          <a:endParaRPr lang="es-ES" sz="800" kern="1200" dirty="0"/>
        </a:p>
      </dsp:txBody>
      <dsp:txXfrm rot="-5400000">
        <a:off x="1866186" y="2737488"/>
        <a:ext cx="648550" cy="745461"/>
      </dsp:txXfrm>
    </dsp:sp>
    <dsp:sp modelId="{BEDC8816-9170-481C-94AA-75B05FCD2F84}">
      <dsp:nvSpPr>
        <dsp:cNvPr id="0" name=""/>
        <dsp:cNvSpPr/>
      </dsp:nvSpPr>
      <dsp:spPr>
        <a:xfrm>
          <a:off x="2690155" y="2785320"/>
          <a:ext cx="1208620" cy="649796"/>
        </a:xfrm>
        <a:prstGeom prst="rect">
          <a:avLst/>
        </a:prstGeom>
        <a:noFill/>
        <a:ln>
          <a:noFill/>
        </a:ln>
        <a:effectLst/>
      </dsp:spPr>
      <dsp:style>
        <a:lnRef idx="0">
          <a:scrgbClr r="0" g="0" b="0"/>
        </a:lnRef>
        <a:fillRef idx="0">
          <a:scrgbClr r="0" g="0" b="0"/>
        </a:fillRef>
        <a:effectRef idx="0">
          <a:scrgbClr r="0" g="0" b="0"/>
        </a:effectRef>
        <a:fontRef idx="minor"/>
      </dsp:style>
    </dsp:sp>
    <dsp:sp modelId="{708374EE-A4BD-40DC-B9DA-19760B124F4A}">
      <dsp:nvSpPr>
        <dsp:cNvPr id="0" name=""/>
        <dsp:cNvSpPr/>
      </dsp:nvSpPr>
      <dsp:spPr>
        <a:xfrm rot="5400000">
          <a:off x="588024" y="2696709"/>
          <a:ext cx="1082993" cy="942204"/>
        </a:xfrm>
        <a:prstGeom prst="hexagon">
          <a:avLst>
            <a:gd name="adj" fmla="val 25000"/>
            <a:gd name="vf" fmla="val 11547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s-ES" sz="1000" kern="1200" dirty="0" smtClean="0"/>
            <a:t>DPS</a:t>
          </a:r>
          <a:endParaRPr lang="es-ES" sz="1000" kern="1200" dirty="0"/>
        </a:p>
      </dsp:txBody>
      <dsp:txXfrm rot="-5400000">
        <a:off x="805245" y="2795081"/>
        <a:ext cx="648550" cy="7454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24AAA8-30B9-47CE-AD6A-463DC9B98B09}">
      <dsp:nvSpPr>
        <dsp:cNvPr id="0" name=""/>
        <dsp:cNvSpPr/>
      </dsp:nvSpPr>
      <dsp:spPr>
        <a:xfrm rot="5400000">
          <a:off x="1648965" y="800626"/>
          <a:ext cx="1082993" cy="942204"/>
        </a:xfrm>
        <a:prstGeom prst="hexagon">
          <a:avLst>
            <a:gd name="adj" fmla="val 25000"/>
            <a:gd name="vf" fmla="val 1154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endParaRPr lang="es-ES" sz="800" kern="1200" dirty="0" smtClean="0"/>
        </a:p>
        <a:p>
          <a:pPr lvl="0" algn="ctr" defTabSz="355600">
            <a:lnSpc>
              <a:spcPct val="90000"/>
            </a:lnSpc>
            <a:spcBef>
              <a:spcPct val="0"/>
            </a:spcBef>
            <a:spcAft>
              <a:spcPct val="35000"/>
            </a:spcAft>
          </a:pPr>
          <a:r>
            <a:rPr lang="es-ES" sz="800" kern="1200" dirty="0" smtClean="0"/>
            <a:t>Concurso Ministerio de Transporte</a:t>
          </a:r>
        </a:p>
      </dsp:txBody>
      <dsp:txXfrm rot="-5400000">
        <a:off x="1866186" y="898998"/>
        <a:ext cx="648550" cy="745461"/>
      </dsp:txXfrm>
    </dsp:sp>
    <dsp:sp modelId="{3BB37428-43E4-4053-8209-4ADC3B0C7993}">
      <dsp:nvSpPr>
        <dsp:cNvPr id="0" name=""/>
        <dsp:cNvSpPr/>
      </dsp:nvSpPr>
      <dsp:spPr>
        <a:xfrm>
          <a:off x="2690155" y="946830"/>
          <a:ext cx="1208620" cy="649796"/>
        </a:xfrm>
        <a:prstGeom prst="rect">
          <a:avLst/>
        </a:prstGeom>
        <a:noFill/>
        <a:ln>
          <a:noFill/>
        </a:ln>
        <a:effectLst/>
      </dsp:spPr>
      <dsp:style>
        <a:lnRef idx="0">
          <a:scrgbClr r="0" g="0" b="0"/>
        </a:lnRef>
        <a:fillRef idx="0">
          <a:scrgbClr r="0" g="0" b="0"/>
        </a:fillRef>
        <a:effectRef idx="0">
          <a:scrgbClr r="0" g="0" b="0"/>
        </a:effectRef>
        <a:fontRef idx="minor"/>
      </dsp:style>
    </dsp:sp>
    <dsp:sp modelId="{6A93421E-A87D-4E28-B573-9DCEDB2D10A3}">
      <dsp:nvSpPr>
        <dsp:cNvPr id="0" name=""/>
        <dsp:cNvSpPr/>
      </dsp:nvSpPr>
      <dsp:spPr>
        <a:xfrm rot="5400000">
          <a:off x="631385" y="800626"/>
          <a:ext cx="1082993" cy="942204"/>
        </a:xfrm>
        <a:prstGeom prst="hexagon">
          <a:avLst>
            <a:gd name="adj" fmla="val 25000"/>
            <a:gd name="vf" fmla="val 115470"/>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r>
            <a:rPr lang="es-ES" sz="900" kern="1200" dirty="0" smtClean="0"/>
            <a:t>Colciencias 708</a:t>
          </a:r>
          <a:endParaRPr lang="es-ES" sz="900" kern="1200" dirty="0"/>
        </a:p>
      </dsp:txBody>
      <dsp:txXfrm rot="-5400000">
        <a:off x="848606" y="898998"/>
        <a:ext cx="648550" cy="745461"/>
      </dsp:txXfrm>
    </dsp:sp>
    <dsp:sp modelId="{FAC48512-025F-463B-A281-2167F7BE4CF1}">
      <dsp:nvSpPr>
        <dsp:cNvPr id="0" name=""/>
        <dsp:cNvSpPr/>
      </dsp:nvSpPr>
      <dsp:spPr>
        <a:xfrm rot="5400000">
          <a:off x="101132" y="1719871"/>
          <a:ext cx="1082993" cy="942204"/>
        </a:xfrm>
        <a:prstGeom prst="hexagon">
          <a:avLst>
            <a:gd name="adj" fmla="val 25000"/>
            <a:gd name="vf" fmla="val 115470"/>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s-ES" sz="800" kern="1200" dirty="0" smtClean="0"/>
            <a:t>Colciencias 711</a:t>
          </a:r>
          <a:endParaRPr lang="es-ES" sz="800" kern="1200" dirty="0"/>
        </a:p>
      </dsp:txBody>
      <dsp:txXfrm rot="-5400000">
        <a:off x="318353" y="1818243"/>
        <a:ext cx="648550" cy="745461"/>
      </dsp:txXfrm>
    </dsp:sp>
    <dsp:sp modelId="{D054CCC4-37A7-4EF5-A682-7AF69AE4E0B6}">
      <dsp:nvSpPr>
        <dsp:cNvPr id="0" name=""/>
        <dsp:cNvSpPr/>
      </dsp:nvSpPr>
      <dsp:spPr>
        <a:xfrm>
          <a:off x="1942783" y="1863996"/>
          <a:ext cx="1169632" cy="649796"/>
        </a:xfrm>
        <a:prstGeom prst="rect">
          <a:avLst/>
        </a:prstGeom>
        <a:noFill/>
        <a:ln>
          <a:noFill/>
        </a:ln>
        <a:effectLst/>
      </dsp:spPr>
      <dsp:style>
        <a:lnRef idx="0">
          <a:scrgbClr r="0" g="0" b="0"/>
        </a:lnRef>
        <a:fillRef idx="0">
          <a:scrgbClr r="0" g="0" b="0"/>
        </a:fillRef>
        <a:effectRef idx="0">
          <a:scrgbClr r="0" g="0" b="0"/>
        </a:effectRef>
        <a:fontRef idx="minor"/>
      </dsp:style>
    </dsp:sp>
    <dsp:sp modelId="{D08B819B-3412-4179-A012-BD7E8A56ADF5}">
      <dsp:nvSpPr>
        <dsp:cNvPr id="0" name=""/>
        <dsp:cNvSpPr/>
      </dsp:nvSpPr>
      <dsp:spPr>
        <a:xfrm rot="5400000">
          <a:off x="2155806" y="1719871"/>
          <a:ext cx="1082993" cy="942204"/>
        </a:xfrm>
        <a:prstGeom prst="hexagon">
          <a:avLst>
            <a:gd name="adj" fmla="val 25000"/>
            <a:gd name="vf" fmla="val 115470"/>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s-ES" sz="3600" kern="1200"/>
        </a:p>
      </dsp:txBody>
      <dsp:txXfrm rot="-5400000">
        <a:off x="2373027" y="1818243"/>
        <a:ext cx="648550" cy="745461"/>
      </dsp:txXfrm>
    </dsp:sp>
    <dsp:sp modelId="{6D3C588D-E1EF-496E-AC19-7AB7666027C7}">
      <dsp:nvSpPr>
        <dsp:cNvPr id="0" name=""/>
        <dsp:cNvSpPr/>
      </dsp:nvSpPr>
      <dsp:spPr>
        <a:xfrm rot="5400000">
          <a:off x="1648965" y="2639116"/>
          <a:ext cx="1082993" cy="942204"/>
        </a:xfrm>
        <a:prstGeom prst="hexagon">
          <a:avLst>
            <a:gd name="adj" fmla="val 25000"/>
            <a:gd name="vf" fmla="val 115470"/>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s-ES" sz="800" kern="1200" dirty="0" err="1" smtClean="0"/>
            <a:t>Innpulsa</a:t>
          </a:r>
          <a:r>
            <a:rPr lang="es-ES" sz="800" kern="1200" dirty="0" smtClean="0"/>
            <a:t>- Convergencia de las NIIF</a:t>
          </a:r>
          <a:endParaRPr lang="es-ES" sz="800" kern="1200" dirty="0"/>
        </a:p>
      </dsp:txBody>
      <dsp:txXfrm rot="-5400000">
        <a:off x="1866186" y="2737488"/>
        <a:ext cx="648550" cy="745461"/>
      </dsp:txXfrm>
    </dsp:sp>
    <dsp:sp modelId="{BEDC8816-9170-481C-94AA-75B05FCD2F84}">
      <dsp:nvSpPr>
        <dsp:cNvPr id="0" name=""/>
        <dsp:cNvSpPr/>
      </dsp:nvSpPr>
      <dsp:spPr>
        <a:xfrm>
          <a:off x="2690155" y="2785320"/>
          <a:ext cx="1208620" cy="649796"/>
        </a:xfrm>
        <a:prstGeom prst="rect">
          <a:avLst/>
        </a:prstGeom>
        <a:noFill/>
        <a:ln>
          <a:noFill/>
        </a:ln>
        <a:effectLst/>
      </dsp:spPr>
      <dsp:style>
        <a:lnRef idx="0">
          <a:scrgbClr r="0" g="0" b="0"/>
        </a:lnRef>
        <a:fillRef idx="0">
          <a:scrgbClr r="0" g="0" b="0"/>
        </a:fillRef>
        <a:effectRef idx="0">
          <a:scrgbClr r="0" g="0" b="0"/>
        </a:effectRef>
        <a:fontRef idx="minor"/>
      </dsp:style>
    </dsp:sp>
    <dsp:sp modelId="{708374EE-A4BD-40DC-B9DA-19760B124F4A}">
      <dsp:nvSpPr>
        <dsp:cNvPr id="0" name=""/>
        <dsp:cNvSpPr/>
      </dsp:nvSpPr>
      <dsp:spPr>
        <a:xfrm rot="5400000">
          <a:off x="505666" y="2662682"/>
          <a:ext cx="1082993" cy="942204"/>
        </a:xfrm>
        <a:prstGeom prst="hexagon">
          <a:avLst>
            <a:gd name="adj" fmla="val 25000"/>
            <a:gd name="vf" fmla="val 11547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s-ES" sz="1000" kern="1200" dirty="0" smtClean="0"/>
            <a:t>DPS</a:t>
          </a:r>
          <a:endParaRPr lang="es-ES" sz="1000" kern="1200" dirty="0"/>
        </a:p>
      </dsp:txBody>
      <dsp:txXfrm rot="-5400000">
        <a:off x="722887" y="2761054"/>
        <a:ext cx="648550" cy="7454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58349C-CD80-4FC8-95CA-A39E63C7B10F}">
      <dsp:nvSpPr>
        <dsp:cNvPr id="0" name=""/>
        <dsp:cNvSpPr/>
      </dsp:nvSpPr>
      <dsp:spPr>
        <a:xfrm rot="16200000">
          <a:off x="-1240347" y="1244834"/>
          <a:ext cx="4064000" cy="1574331"/>
        </a:xfrm>
        <a:prstGeom prst="flowChartManualOperation">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0" rIns="63500" bIns="0" numCol="1" spcCol="1270" anchor="t" anchorCtr="0">
          <a:noAutofit/>
        </a:bodyPr>
        <a:lstStyle/>
        <a:p>
          <a:pPr lvl="0" algn="l" defTabSz="533400">
            <a:lnSpc>
              <a:spcPct val="90000"/>
            </a:lnSpc>
            <a:spcBef>
              <a:spcPct val="0"/>
            </a:spcBef>
            <a:spcAft>
              <a:spcPct val="35000"/>
            </a:spcAft>
          </a:pPr>
          <a:r>
            <a:rPr lang="es-ES" sz="1200" b="1" kern="1200" dirty="0" smtClean="0"/>
            <a:t>Educación Continuada</a:t>
          </a:r>
          <a:endParaRPr lang="es-ES" sz="1200" b="1" kern="1200" dirty="0"/>
        </a:p>
        <a:p>
          <a:pPr marL="57150" lvl="1" indent="-57150" algn="l" defTabSz="444500">
            <a:lnSpc>
              <a:spcPct val="90000"/>
            </a:lnSpc>
            <a:spcBef>
              <a:spcPct val="0"/>
            </a:spcBef>
            <a:spcAft>
              <a:spcPct val="15000"/>
            </a:spcAft>
            <a:buChar char="••"/>
          </a:pPr>
          <a:r>
            <a:rPr lang="es-ES" sz="1000" kern="1200" dirty="0" smtClean="0"/>
            <a:t>Reuniones con los Decanos y sus Directores de Programa</a:t>
          </a:r>
          <a:endParaRPr lang="es-ES" sz="1000" kern="1200" dirty="0"/>
        </a:p>
        <a:p>
          <a:pPr marL="57150" lvl="1" indent="-57150" algn="l" defTabSz="444500">
            <a:lnSpc>
              <a:spcPct val="90000"/>
            </a:lnSpc>
            <a:spcBef>
              <a:spcPct val="0"/>
            </a:spcBef>
            <a:spcAft>
              <a:spcPct val="15000"/>
            </a:spcAft>
            <a:buChar char="••"/>
          </a:pPr>
          <a:r>
            <a:rPr lang="es-ES" sz="1000" kern="1200" dirty="0" smtClean="0"/>
            <a:t>Diplomado en NIAS*</a:t>
          </a:r>
          <a:endParaRPr lang="es-ES" sz="1000" kern="1200" dirty="0"/>
        </a:p>
        <a:p>
          <a:pPr marL="57150" lvl="1" indent="-57150" algn="l" defTabSz="444500">
            <a:lnSpc>
              <a:spcPct val="90000"/>
            </a:lnSpc>
            <a:spcBef>
              <a:spcPct val="0"/>
            </a:spcBef>
            <a:spcAft>
              <a:spcPct val="15000"/>
            </a:spcAft>
            <a:buChar char="••"/>
          </a:pPr>
          <a:r>
            <a:rPr lang="es-ES" sz="1000" kern="1200" dirty="0" smtClean="0"/>
            <a:t>Curso Excel Básico a Avanzado</a:t>
          </a:r>
          <a:endParaRPr lang="es-ES" sz="1000" kern="1200" dirty="0"/>
        </a:p>
        <a:p>
          <a:pPr marL="57150" lvl="1" indent="-57150" algn="l" defTabSz="444500">
            <a:lnSpc>
              <a:spcPct val="90000"/>
            </a:lnSpc>
            <a:spcBef>
              <a:spcPct val="0"/>
            </a:spcBef>
            <a:spcAft>
              <a:spcPct val="15000"/>
            </a:spcAft>
            <a:buChar char="••"/>
          </a:pPr>
          <a:r>
            <a:rPr lang="es-ES" sz="1000" kern="1200" dirty="0" smtClean="0"/>
            <a:t>Curso Internacional de Acuicultura Continental</a:t>
          </a:r>
          <a:endParaRPr lang="es-ES" sz="1000" kern="1200" dirty="0"/>
        </a:p>
        <a:p>
          <a:pPr marL="57150" lvl="1" indent="-57150" algn="l" defTabSz="444500">
            <a:lnSpc>
              <a:spcPct val="90000"/>
            </a:lnSpc>
            <a:spcBef>
              <a:spcPct val="0"/>
            </a:spcBef>
            <a:spcAft>
              <a:spcPct val="15000"/>
            </a:spcAft>
            <a:buChar char="••"/>
          </a:pPr>
          <a:r>
            <a:rPr lang="es-ES" sz="1000" kern="1200" dirty="0" smtClean="0"/>
            <a:t>Diplomado en Buenas Prácticas de Manufactura</a:t>
          </a:r>
          <a:endParaRPr lang="es-ES" sz="1000" kern="1200" dirty="0"/>
        </a:p>
        <a:p>
          <a:pPr marL="57150" lvl="1" indent="-57150" algn="l" defTabSz="444500">
            <a:lnSpc>
              <a:spcPct val="90000"/>
            </a:lnSpc>
            <a:spcBef>
              <a:spcPct val="0"/>
            </a:spcBef>
            <a:spcAft>
              <a:spcPct val="15000"/>
            </a:spcAft>
            <a:buChar char="••"/>
          </a:pPr>
          <a:r>
            <a:rPr lang="es-ES" sz="1000" kern="1200" dirty="0" smtClean="0"/>
            <a:t>Curso de Office Básico (</a:t>
          </a:r>
          <a:r>
            <a:rPr lang="es-ES" sz="1000" kern="1200" dirty="0" err="1" smtClean="0"/>
            <a:t>Servioptica</a:t>
          </a:r>
          <a:r>
            <a:rPr lang="es-ES" sz="1000" kern="1200" dirty="0" smtClean="0"/>
            <a:t>)</a:t>
          </a:r>
          <a:endParaRPr lang="es-ES" sz="1000" kern="1200" dirty="0"/>
        </a:p>
        <a:p>
          <a:pPr marL="57150" lvl="1" indent="-57150" algn="l" defTabSz="444500">
            <a:lnSpc>
              <a:spcPct val="90000"/>
            </a:lnSpc>
            <a:spcBef>
              <a:spcPct val="0"/>
            </a:spcBef>
            <a:spcAft>
              <a:spcPct val="15000"/>
            </a:spcAft>
            <a:buChar char="••"/>
          </a:pPr>
          <a:r>
            <a:rPr lang="es-ES" sz="1000" kern="1200" dirty="0" smtClean="0"/>
            <a:t>Diplomado en Migración (Colegio de Abogados de Risaralda)</a:t>
          </a:r>
          <a:endParaRPr lang="es-ES" sz="1000" kern="1200" dirty="0"/>
        </a:p>
      </dsp:txBody>
      <dsp:txXfrm rot="5400000">
        <a:off x="4487" y="812800"/>
        <a:ext cx="1574331" cy="2438400"/>
      </dsp:txXfrm>
    </dsp:sp>
    <dsp:sp modelId="{7690F6AB-1A30-43C4-BED5-3EB310D886B4}">
      <dsp:nvSpPr>
        <dsp:cNvPr id="0" name=""/>
        <dsp:cNvSpPr/>
      </dsp:nvSpPr>
      <dsp:spPr>
        <a:xfrm rot="16200000">
          <a:off x="452058" y="1244834"/>
          <a:ext cx="4064000" cy="1574331"/>
        </a:xfrm>
        <a:prstGeom prst="flowChartManualOperation">
          <a:avLst/>
        </a:prstGeom>
        <a:solidFill>
          <a:schemeClr val="accent2">
            <a:shade val="80000"/>
            <a:hueOff val="-8968"/>
            <a:satOff val="-1006"/>
            <a:lumOff val="64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91576" bIns="0" numCol="1" spcCol="1270" anchor="t" anchorCtr="0">
          <a:noAutofit/>
        </a:bodyPr>
        <a:lstStyle/>
        <a:p>
          <a:pPr lvl="0" algn="l" defTabSz="622300">
            <a:lnSpc>
              <a:spcPct val="90000"/>
            </a:lnSpc>
            <a:spcBef>
              <a:spcPct val="0"/>
            </a:spcBef>
            <a:spcAft>
              <a:spcPct val="35000"/>
            </a:spcAft>
          </a:pPr>
          <a:r>
            <a:rPr lang="es-ES" sz="1400" b="1" kern="1200" dirty="0" smtClean="0"/>
            <a:t>Servicios de Laboratorio</a:t>
          </a:r>
          <a:endParaRPr lang="es-ES" sz="1400" b="1" kern="1200" dirty="0"/>
        </a:p>
        <a:p>
          <a:pPr marL="57150" lvl="1" indent="-57150" algn="l" defTabSz="488950">
            <a:lnSpc>
              <a:spcPct val="90000"/>
            </a:lnSpc>
            <a:spcBef>
              <a:spcPct val="0"/>
            </a:spcBef>
            <a:spcAft>
              <a:spcPct val="15000"/>
            </a:spcAft>
            <a:buChar char="••"/>
          </a:pPr>
          <a:r>
            <a:rPr lang="es-ES" sz="1100" kern="1200" dirty="0" smtClean="0"/>
            <a:t>Propuesta inicial  (Ing. Civil)</a:t>
          </a:r>
          <a:endParaRPr lang="es-ES" sz="1100" kern="1200" dirty="0"/>
        </a:p>
        <a:p>
          <a:pPr marL="57150" lvl="1" indent="-57150" algn="l" defTabSz="488950">
            <a:lnSpc>
              <a:spcPct val="90000"/>
            </a:lnSpc>
            <a:spcBef>
              <a:spcPct val="0"/>
            </a:spcBef>
            <a:spcAft>
              <a:spcPct val="15000"/>
            </a:spcAft>
            <a:buChar char="••"/>
          </a:pPr>
          <a:r>
            <a:rPr lang="es-ES" sz="1100" kern="1200" dirty="0" smtClean="0"/>
            <a:t>Ajustes a propuesta inicial</a:t>
          </a:r>
          <a:endParaRPr lang="es-ES" sz="1100" kern="1200" dirty="0"/>
        </a:p>
        <a:p>
          <a:pPr marL="57150" lvl="1" indent="-57150" algn="l" defTabSz="488950">
            <a:lnSpc>
              <a:spcPct val="90000"/>
            </a:lnSpc>
            <a:spcBef>
              <a:spcPct val="0"/>
            </a:spcBef>
            <a:spcAft>
              <a:spcPct val="15000"/>
            </a:spcAft>
            <a:buChar char="••"/>
          </a:pPr>
          <a:r>
            <a:rPr lang="es-ES" sz="1100" kern="1200" dirty="0" smtClean="0"/>
            <a:t>Envío de Ficha Técnica para propuesta. (Ing. Civil)</a:t>
          </a:r>
          <a:endParaRPr lang="es-ES" sz="1100" kern="1200" dirty="0"/>
        </a:p>
      </dsp:txBody>
      <dsp:txXfrm rot="5400000">
        <a:off x="1696892" y="812800"/>
        <a:ext cx="1574331" cy="2438400"/>
      </dsp:txXfrm>
    </dsp:sp>
    <dsp:sp modelId="{3B22FB8F-5D3C-4938-8DE6-52935900DE28}">
      <dsp:nvSpPr>
        <dsp:cNvPr id="0" name=""/>
        <dsp:cNvSpPr/>
      </dsp:nvSpPr>
      <dsp:spPr>
        <a:xfrm rot="16200000">
          <a:off x="2144464" y="1244834"/>
          <a:ext cx="4064000" cy="1574331"/>
        </a:xfrm>
        <a:prstGeom prst="flowChartManualOperation">
          <a:avLst/>
        </a:prstGeom>
        <a:solidFill>
          <a:schemeClr val="accent2">
            <a:shade val="80000"/>
            <a:hueOff val="-17936"/>
            <a:satOff val="-2012"/>
            <a:lumOff val="128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91576" bIns="0" numCol="1" spcCol="1270" anchor="t" anchorCtr="0">
          <a:noAutofit/>
        </a:bodyPr>
        <a:lstStyle/>
        <a:p>
          <a:pPr lvl="0" algn="l" defTabSz="622300">
            <a:lnSpc>
              <a:spcPct val="90000"/>
            </a:lnSpc>
            <a:spcBef>
              <a:spcPct val="0"/>
            </a:spcBef>
            <a:spcAft>
              <a:spcPct val="35000"/>
            </a:spcAft>
          </a:pPr>
          <a:r>
            <a:rPr lang="es-ES" sz="1400" b="1" kern="1200" dirty="0" smtClean="0"/>
            <a:t>Convocatorias</a:t>
          </a:r>
          <a:endParaRPr lang="es-ES" sz="1400" b="1" kern="1200" dirty="0"/>
        </a:p>
        <a:p>
          <a:pPr marL="57150" lvl="1" indent="-57150" algn="l" defTabSz="488950">
            <a:lnSpc>
              <a:spcPct val="90000"/>
            </a:lnSpc>
            <a:spcBef>
              <a:spcPct val="0"/>
            </a:spcBef>
            <a:spcAft>
              <a:spcPct val="15000"/>
            </a:spcAft>
            <a:buChar char="••"/>
          </a:pPr>
          <a:r>
            <a:rPr lang="es-ES" sz="1100" kern="1200" dirty="0" smtClean="0"/>
            <a:t>Monitoreo de Convocatorias</a:t>
          </a:r>
          <a:endParaRPr lang="es-ES" sz="1100" kern="1200" dirty="0"/>
        </a:p>
        <a:p>
          <a:pPr marL="57150" lvl="1" indent="-57150" algn="l" defTabSz="488950">
            <a:lnSpc>
              <a:spcPct val="90000"/>
            </a:lnSpc>
            <a:spcBef>
              <a:spcPct val="0"/>
            </a:spcBef>
            <a:spcAft>
              <a:spcPct val="15000"/>
            </a:spcAft>
            <a:buChar char="••"/>
          </a:pPr>
          <a:r>
            <a:rPr lang="es-ES" sz="1100" kern="1200" dirty="0" smtClean="0">
              <a:hlinkClick xmlns:r="http://schemas.openxmlformats.org/officeDocument/2006/relationships" r:id="rId1" action="ppaction://hlinkfile"/>
            </a:rPr>
            <a:t>Envío de boletín de convocatorias  actuales</a:t>
          </a:r>
          <a:endParaRPr lang="es-ES" sz="1100" kern="1200" dirty="0"/>
        </a:p>
        <a:p>
          <a:pPr marL="57150" lvl="1" indent="-57150" algn="l" defTabSz="488950">
            <a:lnSpc>
              <a:spcPct val="90000"/>
            </a:lnSpc>
            <a:spcBef>
              <a:spcPct val="0"/>
            </a:spcBef>
            <a:spcAft>
              <a:spcPct val="15000"/>
            </a:spcAft>
            <a:buChar char="••"/>
          </a:pPr>
          <a:r>
            <a:rPr lang="es-ES" sz="1100" kern="1200" smtClean="0"/>
            <a:t>Acompañamiento al los programas de Ing. Sistemas y Microbiología – Convocatoria 741 </a:t>
          </a:r>
          <a:endParaRPr lang="es-ES" sz="1100" kern="1200" dirty="0"/>
        </a:p>
      </dsp:txBody>
      <dsp:txXfrm rot="5400000">
        <a:off x="3389298" y="812800"/>
        <a:ext cx="1574331" cy="2438400"/>
      </dsp:txXfrm>
    </dsp:sp>
    <dsp:sp modelId="{F12E1772-C3FF-4E9B-A02A-8214D96B4115}">
      <dsp:nvSpPr>
        <dsp:cNvPr id="0" name=""/>
        <dsp:cNvSpPr/>
      </dsp:nvSpPr>
      <dsp:spPr>
        <a:xfrm rot="16200000">
          <a:off x="3836869" y="1244834"/>
          <a:ext cx="4064000" cy="1574331"/>
        </a:xfrm>
        <a:prstGeom prst="flowChartManualOperation">
          <a:avLst/>
        </a:prstGeom>
        <a:solidFill>
          <a:schemeClr val="accent2">
            <a:shade val="80000"/>
            <a:hueOff val="-26904"/>
            <a:satOff val="-3018"/>
            <a:lumOff val="192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91576" bIns="0" numCol="1" spcCol="1270" anchor="t" anchorCtr="0">
          <a:noAutofit/>
        </a:bodyPr>
        <a:lstStyle/>
        <a:p>
          <a:pPr lvl="0" algn="l" defTabSz="622300">
            <a:lnSpc>
              <a:spcPct val="90000"/>
            </a:lnSpc>
            <a:spcBef>
              <a:spcPct val="0"/>
            </a:spcBef>
            <a:spcAft>
              <a:spcPct val="35000"/>
            </a:spcAft>
          </a:pPr>
          <a:r>
            <a:rPr lang="es-ES" sz="1400" b="1" kern="1200" dirty="0" smtClean="0"/>
            <a:t>Convenios</a:t>
          </a:r>
          <a:endParaRPr lang="es-ES" sz="1400" b="1" kern="1200" dirty="0"/>
        </a:p>
        <a:p>
          <a:pPr marL="57150" lvl="1" indent="-57150" algn="l" defTabSz="488950">
            <a:lnSpc>
              <a:spcPct val="90000"/>
            </a:lnSpc>
            <a:spcBef>
              <a:spcPct val="0"/>
            </a:spcBef>
            <a:spcAft>
              <a:spcPct val="15000"/>
            </a:spcAft>
            <a:buChar char="••"/>
          </a:pPr>
          <a:r>
            <a:rPr lang="es-ES" sz="1100" kern="1200" dirty="0" smtClean="0"/>
            <a:t>Se retoman las iniciativas para realizar  alianza con la Asociación Colombiana de Ciencia y Tecnología de Alimentos para aunar esfuerzos para la realización de actividades académicas.</a:t>
          </a:r>
          <a:endParaRPr lang="es-ES" sz="1100" kern="1200" dirty="0"/>
        </a:p>
      </dsp:txBody>
      <dsp:txXfrm rot="5400000">
        <a:off x="5081703" y="812800"/>
        <a:ext cx="1574331" cy="2438400"/>
      </dsp:txXfrm>
    </dsp:sp>
    <dsp:sp modelId="{18A025B3-EE4C-4499-A2FC-35F487FBE533}">
      <dsp:nvSpPr>
        <dsp:cNvPr id="0" name=""/>
        <dsp:cNvSpPr/>
      </dsp:nvSpPr>
      <dsp:spPr>
        <a:xfrm rot="16200000">
          <a:off x="5529275" y="1244834"/>
          <a:ext cx="4064000" cy="1574331"/>
        </a:xfrm>
        <a:prstGeom prst="flowChartManualOperation">
          <a:avLst/>
        </a:prstGeom>
        <a:solidFill>
          <a:schemeClr val="accent2">
            <a:shade val="80000"/>
            <a:hueOff val="-35872"/>
            <a:satOff val="-4024"/>
            <a:lumOff val="25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91576" bIns="0" numCol="1" spcCol="1270" anchor="t" anchorCtr="0">
          <a:noAutofit/>
        </a:bodyPr>
        <a:lstStyle/>
        <a:p>
          <a:pPr lvl="0" algn="l" defTabSz="622300">
            <a:lnSpc>
              <a:spcPct val="90000"/>
            </a:lnSpc>
            <a:spcBef>
              <a:spcPct val="0"/>
            </a:spcBef>
            <a:spcAft>
              <a:spcPct val="35000"/>
            </a:spcAft>
          </a:pPr>
          <a:r>
            <a:rPr lang="es-ES" sz="1400" b="1" kern="1200" dirty="0" smtClean="0"/>
            <a:t>Retrospectiva</a:t>
          </a:r>
          <a:endParaRPr lang="es-ES" sz="1400" b="1" kern="1200" dirty="0"/>
        </a:p>
        <a:p>
          <a:pPr marL="57150" lvl="1" indent="-57150" algn="l" defTabSz="488950">
            <a:lnSpc>
              <a:spcPct val="90000"/>
            </a:lnSpc>
            <a:spcBef>
              <a:spcPct val="0"/>
            </a:spcBef>
            <a:spcAft>
              <a:spcPct val="15000"/>
            </a:spcAft>
            <a:buChar char="••"/>
          </a:pPr>
          <a:r>
            <a:rPr lang="es-ES" sz="1100" kern="1200" dirty="0" smtClean="0"/>
            <a:t>Actualización de análisis Retrospectivo del programa de Contaduría</a:t>
          </a:r>
          <a:endParaRPr lang="es-ES" sz="1100" kern="1200" dirty="0"/>
        </a:p>
        <a:p>
          <a:pPr marL="57150" lvl="1" indent="-57150" algn="l" defTabSz="488950">
            <a:lnSpc>
              <a:spcPct val="90000"/>
            </a:lnSpc>
            <a:spcBef>
              <a:spcPct val="0"/>
            </a:spcBef>
            <a:spcAft>
              <a:spcPct val="15000"/>
            </a:spcAft>
            <a:buChar char="••"/>
          </a:pPr>
          <a:r>
            <a:rPr lang="es-ES" sz="1100" kern="1200" dirty="0" smtClean="0"/>
            <a:t>Se prepara actualización de análisis  Retrospectivo de los  programas  de Economía y Administración de Empresas</a:t>
          </a:r>
          <a:endParaRPr lang="es-ES" sz="1100" kern="1200" dirty="0"/>
        </a:p>
        <a:p>
          <a:pPr marL="57150" lvl="1" indent="-57150" algn="l" defTabSz="488950">
            <a:lnSpc>
              <a:spcPct val="90000"/>
            </a:lnSpc>
            <a:spcBef>
              <a:spcPct val="0"/>
            </a:spcBef>
            <a:spcAft>
              <a:spcPct val="15000"/>
            </a:spcAft>
            <a:buChar char="••"/>
          </a:pPr>
          <a:endParaRPr lang="es-ES" sz="1100" kern="1200" dirty="0"/>
        </a:p>
      </dsp:txBody>
      <dsp:txXfrm rot="5400000">
        <a:off x="6774109" y="812800"/>
        <a:ext cx="1574331" cy="2438400"/>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45BBD2C-16C5-4EF2-804F-1D913DBBBC2F}" type="datetimeFigureOut">
              <a:rPr lang="es-ES" smtClean="0"/>
              <a:t>24/02/2016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39C4789-C566-42AB-8BB7-5664DF4A50E2}" type="slidenum">
              <a:rPr lang="es-ES" smtClean="0"/>
              <a:t>‹Nº›</a:t>
            </a:fld>
            <a:endParaRPr lang="es-ES"/>
          </a:p>
        </p:txBody>
      </p:sp>
    </p:spTree>
    <p:extLst>
      <p:ext uri="{BB962C8B-B14F-4D97-AF65-F5344CB8AC3E}">
        <p14:creationId xmlns:p14="http://schemas.microsoft.com/office/powerpoint/2010/main" val="3102535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45BBD2C-16C5-4EF2-804F-1D913DBBBC2F}" type="datetimeFigureOut">
              <a:rPr lang="es-ES" smtClean="0"/>
              <a:t>24/02/2016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39C4789-C566-42AB-8BB7-5664DF4A50E2}" type="slidenum">
              <a:rPr lang="es-ES" smtClean="0"/>
              <a:t>‹Nº›</a:t>
            </a:fld>
            <a:endParaRPr lang="es-ES"/>
          </a:p>
        </p:txBody>
      </p:sp>
    </p:spTree>
    <p:extLst>
      <p:ext uri="{BB962C8B-B14F-4D97-AF65-F5344CB8AC3E}">
        <p14:creationId xmlns:p14="http://schemas.microsoft.com/office/powerpoint/2010/main" val="210795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45BBD2C-16C5-4EF2-804F-1D913DBBBC2F}" type="datetimeFigureOut">
              <a:rPr lang="es-ES" smtClean="0"/>
              <a:t>24/02/2016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39C4789-C566-42AB-8BB7-5664DF4A50E2}" type="slidenum">
              <a:rPr lang="es-ES" smtClean="0"/>
              <a:t>‹Nº›</a:t>
            </a:fld>
            <a:endParaRPr lang="es-ES"/>
          </a:p>
        </p:txBody>
      </p:sp>
    </p:spTree>
    <p:extLst>
      <p:ext uri="{BB962C8B-B14F-4D97-AF65-F5344CB8AC3E}">
        <p14:creationId xmlns:p14="http://schemas.microsoft.com/office/powerpoint/2010/main" val="418893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45BBD2C-16C5-4EF2-804F-1D913DBBBC2F}" type="datetimeFigureOut">
              <a:rPr lang="es-ES" smtClean="0"/>
              <a:t>24/02/2016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39C4789-C566-42AB-8BB7-5664DF4A50E2}" type="slidenum">
              <a:rPr lang="es-ES" smtClean="0"/>
              <a:t>‹Nº›</a:t>
            </a:fld>
            <a:endParaRPr lang="es-ES"/>
          </a:p>
        </p:txBody>
      </p:sp>
    </p:spTree>
    <p:extLst>
      <p:ext uri="{BB962C8B-B14F-4D97-AF65-F5344CB8AC3E}">
        <p14:creationId xmlns:p14="http://schemas.microsoft.com/office/powerpoint/2010/main" val="1772561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45BBD2C-16C5-4EF2-804F-1D913DBBBC2F}" type="datetimeFigureOut">
              <a:rPr lang="es-ES" smtClean="0"/>
              <a:t>24/02/2016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39C4789-C566-42AB-8BB7-5664DF4A50E2}" type="slidenum">
              <a:rPr lang="es-ES" smtClean="0"/>
              <a:t>‹Nº›</a:t>
            </a:fld>
            <a:endParaRPr lang="es-ES"/>
          </a:p>
        </p:txBody>
      </p:sp>
    </p:spTree>
    <p:extLst>
      <p:ext uri="{BB962C8B-B14F-4D97-AF65-F5344CB8AC3E}">
        <p14:creationId xmlns:p14="http://schemas.microsoft.com/office/powerpoint/2010/main" val="1905318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45BBD2C-16C5-4EF2-804F-1D913DBBBC2F}" type="datetimeFigureOut">
              <a:rPr lang="es-ES" smtClean="0"/>
              <a:t>24/02/2016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39C4789-C566-42AB-8BB7-5664DF4A50E2}" type="slidenum">
              <a:rPr lang="es-ES" smtClean="0"/>
              <a:t>‹Nº›</a:t>
            </a:fld>
            <a:endParaRPr lang="es-ES"/>
          </a:p>
        </p:txBody>
      </p:sp>
    </p:spTree>
    <p:extLst>
      <p:ext uri="{BB962C8B-B14F-4D97-AF65-F5344CB8AC3E}">
        <p14:creationId xmlns:p14="http://schemas.microsoft.com/office/powerpoint/2010/main" val="767301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45BBD2C-16C5-4EF2-804F-1D913DBBBC2F}" type="datetimeFigureOut">
              <a:rPr lang="es-ES" smtClean="0"/>
              <a:t>24/02/2016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39C4789-C566-42AB-8BB7-5664DF4A50E2}" type="slidenum">
              <a:rPr lang="es-ES" smtClean="0"/>
              <a:t>‹Nº›</a:t>
            </a:fld>
            <a:endParaRPr lang="es-ES"/>
          </a:p>
        </p:txBody>
      </p:sp>
    </p:spTree>
    <p:extLst>
      <p:ext uri="{BB962C8B-B14F-4D97-AF65-F5344CB8AC3E}">
        <p14:creationId xmlns:p14="http://schemas.microsoft.com/office/powerpoint/2010/main" val="3474012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45BBD2C-16C5-4EF2-804F-1D913DBBBC2F}" type="datetimeFigureOut">
              <a:rPr lang="es-ES" smtClean="0"/>
              <a:t>24/02/2016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39C4789-C566-42AB-8BB7-5664DF4A50E2}" type="slidenum">
              <a:rPr lang="es-ES" smtClean="0"/>
              <a:t>‹Nº›</a:t>
            </a:fld>
            <a:endParaRPr lang="es-ES"/>
          </a:p>
        </p:txBody>
      </p:sp>
    </p:spTree>
    <p:extLst>
      <p:ext uri="{BB962C8B-B14F-4D97-AF65-F5344CB8AC3E}">
        <p14:creationId xmlns:p14="http://schemas.microsoft.com/office/powerpoint/2010/main" val="727492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45BBD2C-16C5-4EF2-804F-1D913DBBBC2F}" type="datetimeFigureOut">
              <a:rPr lang="es-ES" smtClean="0"/>
              <a:t>24/02/2016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39C4789-C566-42AB-8BB7-5664DF4A50E2}" type="slidenum">
              <a:rPr lang="es-ES" smtClean="0"/>
              <a:t>‹Nº›</a:t>
            </a:fld>
            <a:endParaRPr lang="es-ES"/>
          </a:p>
        </p:txBody>
      </p:sp>
    </p:spTree>
    <p:extLst>
      <p:ext uri="{BB962C8B-B14F-4D97-AF65-F5344CB8AC3E}">
        <p14:creationId xmlns:p14="http://schemas.microsoft.com/office/powerpoint/2010/main" val="3482489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45BBD2C-16C5-4EF2-804F-1D913DBBBC2F}" type="datetimeFigureOut">
              <a:rPr lang="es-ES" smtClean="0"/>
              <a:t>24/02/2016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39C4789-C566-42AB-8BB7-5664DF4A50E2}" type="slidenum">
              <a:rPr lang="es-ES" smtClean="0"/>
              <a:t>‹Nº›</a:t>
            </a:fld>
            <a:endParaRPr lang="es-ES"/>
          </a:p>
        </p:txBody>
      </p:sp>
    </p:spTree>
    <p:extLst>
      <p:ext uri="{BB962C8B-B14F-4D97-AF65-F5344CB8AC3E}">
        <p14:creationId xmlns:p14="http://schemas.microsoft.com/office/powerpoint/2010/main" val="2640349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45BBD2C-16C5-4EF2-804F-1D913DBBBC2F}" type="datetimeFigureOut">
              <a:rPr lang="es-ES" smtClean="0"/>
              <a:t>24/02/2016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39C4789-C566-42AB-8BB7-5664DF4A50E2}" type="slidenum">
              <a:rPr lang="es-ES" smtClean="0"/>
              <a:t>‹Nº›</a:t>
            </a:fld>
            <a:endParaRPr lang="es-ES"/>
          </a:p>
        </p:txBody>
      </p:sp>
    </p:spTree>
    <p:extLst>
      <p:ext uri="{BB962C8B-B14F-4D97-AF65-F5344CB8AC3E}">
        <p14:creationId xmlns:p14="http://schemas.microsoft.com/office/powerpoint/2010/main" val="257527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5BBD2C-16C5-4EF2-804F-1D913DBBBC2F}" type="datetimeFigureOut">
              <a:rPr lang="es-ES" smtClean="0"/>
              <a:t>24/02/2016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9C4789-C566-42AB-8BB7-5664DF4A50E2}" type="slidenum">
              <a:rPr lang="es-ES" smtClean="0"/>
              <a:t>‹Nº›</a:t>
            </a:fld>
            <a:endParaRPr lang="es-ES"/>
          </a:p>
        </p:txBody>
      </p:sp>
    </p:spTree>
    <p:extLst>
      <p:ext uri="{BB962C8B-B14F-4D97-AF65-F5344CB8AC3E}">
        <p14:creationId xmlns:p14="http://schemas.microsoft.com/office/powerpoint/2010/main" val="3232665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hyperlink" Target="Tem&#225;ticas%20portafolio.xlsx" TargetMode="Externa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Portafolio%20Gestion%20Proyectos.pdf" TargetMode="Externa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Layout" Target="../diagrams/layout3.xml"/><Relationship Id="rId7" Type="http://schemas.openxmlformats.org/officeDocument/2006/relationships/image" Target="../media/image3.png"/><Relationship Id="rId12" Type="http://schemas.microsoft.com/office/2007/relationships/diagramDrawing" Target="../diagrams/drawing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openxmlformats.org/officeDocument/2006/relationships/diagramColors" Target="../diagrams/colors4.xml"/><Relationship Id="rId5" Type="http://schemas.openxmlformats.org/officeDocument/2006/relationships/diagramColors" Target="../diagrams/colors3.xml"/><Relationship Id="rId10" Type="http://schemas.openxmlformats.org/officeDocument/2006/relationships/diagramQuickStyle" Target="../diagrams/quickStyle4.xml"/><Relationship Id="rId4" Type="http://schemas.openxmlformats.org/officeDocument/2006/relationships/diagramQuickStyle" Target="../diagrams/quickStyle3.xml"/><Relationship Id="rId9"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78123" y="3140968"/>
            <a:ext cx="7772400" cy="1470025"/>
          </a:xfrm>
        </p:spPr>
        <p:txBody>
          <a:bodyPr>
            <a:normAutofit/>
          </a:bodyPr>
          <a:lstStyle/>
          <a:p>
            <a:r>
              <a:rPr lang="es-ES" sz="3600" dirty="0" smtClean="0"/>
              <a:t>UNIDAD DE GESTIÓN DE PROYECTOS</a:t>
            </a:r>
            <a:endParaRPr lang="es-ES" sz="3600" dirty="0"/>
          </a:p>
        </p:txBody>
      </p:sp>
      <p:sp>
        <p:nvSpPr>
          <p:cNvPr id="3" name="2 Subtítulo"/>
          <p:cNvSpPr>
            <a:spLocks noGrp="1"/>
          </p:cNvSpPr>
          <p:nvPr>
            <p:ph type="subTitle" idx="1"/>
          </p:nvPr>
        </p:nvSpPr>
        <p:spPr>
          <a:xfrm>
            <a:off x="1371600" y="4725144"/>
            <a:ext cx="6400800" cy="913656"/>
          </a:xfrm>
        </p:spPr>
        <p:txBody>
          <a:bodyPr/>
          <a:lstStyle/>
          <a:p>
            <a:r>
              <a:rPr lang="es-ES" dirty="0" smtClean="0"/>
              <a:t>22 de Febrero 2016</a:t>
            </a:r>
            <a:endParaRPr lang="es-ES" dirty="0"/>
          </a:p>
        </p:txBody>
      </p:sp>
      <p:pic>
        <p:nvPicPr>
          <p:cNvPr id="4" name="Imagen 3" descr="ESCUD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5473" y="357166"/>
            <a:ext cx="2783802" cy="2783802"/>
          </a:xfrm>
          <a:prstGeom prst="rect">
            <a:avLst/>
          </a:prstGeom>
        </p:spPr>
      </p:pic>
      <p:pic>
        <p:nvPicPr>
          <p:cNvPr id="5" name="Imagen 6" descr="Banner_Width.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Tree>
    <p:extLst>
      <p:ext uri="{BB962C8B-B14F-4D97-AF65-F5344CB8AC3E}">
        <p14:creationId xmlns:p14="http://schemas.microsoft.com/office/powerpoint/2010/main" val="1940700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TRABAJO\Archivos Universidad Libre\Lineamientos De Diseño\PiePag_Presentacion.png"/>
          <p:cNvPicPr>
            <a:picLocks noChangeAspect="1" noChangeArrowheads="1"/>
          </p:cNvPicPr>
          <p:nvPr/>
        </p:nvPicPr>
        <p:blipFill>
          <a:blip r:embed="rId2" cstate="print"/>
          <a:srcRect/>
          <a:stretch>
            <a:fillRect/>
          </a:stretch>
        </p:blipFill>
        <p:spPr bwMode="auto">
          <a:xfrm>
            <a:off x="0" y="5385161"/>
            <a:ext cx="9144000" cy="1472839"/>
          </a:xfrm>
          <a:prstGeom prst="rect">
            <a:avLst/>
          </a:prstGeom>
          <a:noFill/>
        </p:spPr>
      </p:pic>
      <p:graphicFrame>
        <p:nvGraphicFramePr>
          <p:cNvPr id="6" name="5 Diagrama"/>
          <p:cNvGraphicFramePr/>
          <p:nvPr>
            <p:extLst>
              <p:ext uri="{D42A27DB-BD31-4B8C-83A1-F6EECF244321}">
                <p14:modId xmlns:p14="http://schemas.microsoft.com/office/powerpoint/2010/main" val="1953578808"/>
              </p:ext>
            </p:extLst>
          </p:nvPr>
        </p:nvGraphicFramePr>
        <p:xfrm>
          <a:off x="323528" y="1339166"/>
          <a:ext cx="835292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6 CuadroTexto"/>
          <p:cNvSpPr txBox="1"/>
          <p:nvPr/>
        </p:nvSpPr>
        <p:spPr>
          <a:xfrm>
            <a:off x="3399595" y="476672"/>
            <a:ext cx="2344809" cy="523220"/>
          </a:xfrm>
          <a:prstGeom prst="rect">
            <a:avLst/>
          </a:prstGeom>
          <a:noFill/>
        </p:spPr>
        <p:txBody>
          <a:bodyPr wrap="none" rtlCol="0">
            <a:spAutoFit/>
          </a:bodyPr>
          <a:lstStyle/>
          <a:p>
            <a:r>
              <a:rPr lang="es-ES" sz="2800" dirty="0" smtClean="0"/>
              <a:t>AVANCES 2016</a:t>
            </a:r>
            <a:endParaRPr lang="es-ES" sz="2800" dirty="0"/>
          </a:p>
        </p:txBody>
      </p:sp>
    </p:spTree>
    <p:extLst>
      <p:ext uri="{BB962C8B-B14F-4D97-AF65-F5344CB8AC3E}">
        <p14:creationId xmlns:p14="http://schemas.microsoft.com/office/powerpoint/2010/main" val="142512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6"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5" name="1 Título"/>
          <p:cNvSpPr txBox="1">
            <a:spLocks/>
          </p:cNvSpPr>
          <p:nvPr/>
        </p:nvSpPr>
        <p:spPr>
          <a:xfrm>
            <a:off x="683568" y="4005064"/>
            <a:ext cx="7581528"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s-ES" sz="3600" b="1" dirty="0" smtClean="0"/>
              <a:t>GRACIAS</a:t>
            </a:r>
            <a:r>
              <a:rPr lang="es-ES" sz="3600" dirty="0" smtClean="0"/>
              <a:t/>
            </a:r>
            <a:br>
              <a:rPr lang="es-ES" sz="3600" dirty="0" smtClean="0"/>
            </a:br>
            <a:endParaRPr lang="es-ES" sz="3600" dirty="0"/>
          </a:p>
        </p:txBody>
      </p:sp>
    </p:spTree>
    <p:extLst>
      <p:ext uri="{BB962C8B-B14F-4D97-AF65-F5344CB8AC3E}">
        <p14:creationId xmlns:p14="http://schemas.microsoft.com/office/powerpoint/2010/main" val="34914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6"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graphicFrame>
        <p:nvGraphicFramePr>
          <p:cNvPr id="7" name="6 Diagrama"/>
          <p:cNvGraphicFramePr/>
          <p:nvPr>
            <p:extLst>
              <p:ext uri="{D42A27DB-BD31-4B8C-83A1-F6EECF244321}">
                <p14:modId xmlns:p14="http://schemas.microsoft.com/office/powerpoint/2010/main" val="2859393597"/>
              </p:ext>
            </p:extLst>
          </p:nvPr>
        </p:nvGraphicFramePr>
        <p:xfrm>
          <a:off x="1516323" y="548680"/>
          <a:ext cx="6096000"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7 CuadroTexto"/>
          <p:cNvSpPr txBox="1"/>
          <p:nvPr/>
        </p:nvSpPr>
        <p:spPr>
          <a:xfrm>
            <a:off x="1446039" y="1052736"/>
            <a:ext cx="461665" cy="4032448"/>
          </a:xfrm>
          <a:prstGeom prst="rect">
            <a:avLst/>
          </a:prstGeom>
          <a:noFill/>
        </p:spPr>
        <p:txBody>
          <a:bodyPr vert="vert270" wrap="square" rtlCol="0">
            <a:spAutoFit/>
          </a:bodyPr>
          <a:lstStyle/>
          <a:p>
            <a:pPr algn="ctr"/>
            <a:r>
              <a:rPr lang="es-ES" dirty="0" smtClean="0"/>
              <a:t>EDUCACIÓN CONTINUADA</a:t>
            </a:r>
            <a:endParaRPr lang="es-ES" dirty="0"/>
          </a:p>
        </p:txBody>
      </p:sp>
      <p:sp>
        <p:nvSpPr>
          <p:cNvPr id="9" name="8 CuadroTexto"/>
          <p:cNvSpPr txBox="1"/>
          <p:nvPr/>
        </p:nvSpPr>
        <p:spPr>
          <a:xfrm>
            <a:off x="7236296" y="980728"/>
            <a:ext cx="461665" cy="4032448"/>
          </a:xfrm>
          <a:prstGeom prst="rect">
            <a:avLst/>
          </a:prstGeom>
          <a:noFill/>
        </p:spPr>
        <p:txBody>
          <a:bodyPr vert="vert" wrap="square" rtlCol="0">
            <a:spAutoFit/>
          </a:bodyPr>
          <a:lstStyle/>
          <a:p>
            <a:pPr algn="ctr"/>
            <a:r>
              <a:rPr lang="es-ES" dirty="0" smtClean="0"/>
              <a:t>SERVICIOS DE CONSULTORÍA</a:t>
            </a:r>
            <a:endParaRPr lang="es-ES" dirty="0"/>
          </a:p>
        </p:txBody>
      </p:sp>
    </p:spTree>
    <p:extLst>
      <p:ext uri="{BB962C8B-B14F-4D97-AF65-F5344CB8AC3E}">
        <p14:creationId xmlns:p14="http://schemas.microsoft.com/office/powerpoint/2010/main" val="3514115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0688"/>
            <a:ext cx="8229600" cy="638944"/>
          </a:xfrm>
        </p:spPr>
        <p:txBody>
          <a:bodyPr>
            <a:normAutofit/>
          </a:bodyPr>
          <a:lstStyle/>
          <a:p>
            <a:r>
              <a:rPr lang="es-ES" sz="2000" dirty="0" smtClean="0">
                <a:hlinkClick r:id="rId2" action="ppaction://hlinkfile"/>
              </a:rPr>
              <a:t>PORTAFOLIO DE SERVICIOS</a:t>
            </a:r>
            <a:endParaRPr lang="es-ES" sz="2000"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832291764"/>
              </p:ext>
            </p:extLst>
          </p:nvPr>
        </p:nvGraphicFramePr>
        <p:xfrm>
          <a:off x="457200" y="1268760"/>
          <a:ext cx="8229600" cy="42093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E:\TRABAJO\Archivos Universidad Libre\Lineamientos De Diseño\PiePag_Presentacion.png"/>
          <p:cNvPicPr>
            <a:picLocks noChangeAspect="1" noChangeArrowheads="1"/>
          </p:cNvPicPr>
          <p:nvPr/>
        </p:nvPicPr>
        <p:blipFill>
          <a:blip r:embed="rId8" cstate="print"/>
          <a:srcRect/>
          <a:stretch>
            <a:fillRect/>
          </a:stretch>
        </p:blipFill>
        <p:spPr bwMode="auto">
          <a:xfrm>
            <a:off x="0" y="5385161"/>
            <a:ext cx="9144000" cy="1472839"/>
          </a:xfrm>
          <a:prstGeom prst="rect">
            <a:avLst/>
          </a:prstGeom>
          <a:noFill/>
        </p:spPr>
      </p:pic>
      <p:sp>
        <p:nvSpPr>
          <p:cNvPr id="3" name="2 CuadroTexto"/>
          <p:cNvSpPr txBox="1"/>
          <p:nvPr/>
        </p:nvSpPr>
        <p:spPr>
          <a:xfrm>
            <a:off x="2915816" y="188640"/>
            <a:ext cx="3292248" cy="584775"/>
          </a:xfrm>
          <a:prstGeom prst="rect">
            <a:avLst/>
          </a:prstGeom>
          <a:noFill/>
        </p:spPr>
        <p:txBody>
          <a:bodyPr wrap="none" rtlCol="0">
            <a:spAutoFit/>
          </a:bodyPr>
          <a:lstStyle/>
          <a:p>
            <a:r>
              <a:rPr lang="es-CO" sz="3200" b="1" dirty="0" smtClean="0"/>
              <a:t>RESULTADOS 2015</a:t>
            </a:r>
            <a:endParaRPr lang="es-CO" sz="3200" b="1" dirty="0"/>
          </a:p>
        </p:txBody>
      </p:sp>
    </p:spTree>
    <p:extLst>
      <p:ext uri="{BB962C8B-B14F-4D97-AF65-F5344CB8AC3E}">
        <p14:creationId xmlns:p14="http://schemas.microsoft.com/office/powerpoint/2010/main" val="3006185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08720"/>
            <a:ext cx="8229600" cy="436910"/>
          </a:xfrm>
        </p:spPr>
        <p:txBody>
          <a:bodyPr>
            <a:normAutofit/>
          </a:bodyPr>
          <a:lstStyle/>
          <a:p>
            <a:r>
              <a:rPr lang="es-ES" sz="2000" dirty="0" smtClean="0">
                <a:hlinkClick r:id="rId2" action="ppaction://hlinkfile"/>
              </a:rPr>
              <a:t>PORTAFOLIO DE SERVICIOS</a:t>
            </a:r>
            <a:endParaRPr lang="es-ES" sz="2000" dirty="0"/>
          </a:p>
        </p:txBody>
      </p:sp>
      <p:sp>
        <p:nvSpPr>
          <p:cNvPr id="6" name="5 Marcador de contenido"/>
          <p:cNvSpPr>
            <a:spLocks noGrp="1"/>
          </p:cNvSpPr>
          <p:nvPr>
            <p:ph sz="half" idx="2"/>
          </p:nvPr>
        </p:nvSpPr>
        <p:spPr/>
        <p:txBody>
          <a:bodyPr/>
          <a:lstStyle/>
          <a:p>
            <a:pPr marL="0" indent="0" algn="just">
              <a:buNone/>
            </a:pPr>
            <a:r>
              <a:rPr lang="es-ES" dirty="0" smtClean="0"/>
              <a:t>Posterior a la recolección de programas, se realizó un filtro en donde se verificó que cada uno de los programas cumpliera con ciertas características para así ser avalados por los Comités de Unidad Académica</a:t>
            </a:r>
            <a:endParaRPr lang="es-ES" dirty="0"/>
          </a:p>
        </p:txBody>
      </p:sp>
      <p:pic>
        <p:nvPicPr>
          <p:cNvPr id="4" name="Picture 3" descr="E:\TRABAJO\Archivos Universidad Libre\Lineamientos De Diseño\PiePag_Presentacion.png"/>
          <p:cNvPicPr>
            <a:picLocks noChangeAspect="1" noChangeArrowheads="1"/>
          </p:cNvPicPr>
          <p:nvPr/>
        </p:nvPicPr>
        <p:blipFill>
          <a:blip r:embed="rId3" cstate="print"/>
          <a:srcRect/>
          <a:stretch>
            <a:fillRect/>
          </a:stretch>
        </p:blipFill>
        <p:spPr bwMode="auto">
          <a:xfrm>
            <a:off x="0" y="5385161"/>
            <a:ext cx="9144000" cy="1472839"/>
          </a:xfrm>
          <a:prstGeom prst="rect">
            <a:avLst/>
          </a:prstGeom>
          <a:noFill/>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1484785"/>
            <a:ext cx="3744416" cy="417646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6 CuadroTexto"/>
          <p:cNvSpPr txBox="1"/>
          <p:nvPr/>
        </p:nvSpPr>
        <p:spPr>
          <a:xfrm>
            <a:off x="2915816" y="188640"/>
            <a:ext cx="3292248" cy="584775"/>
          </a:xfrm>
          <a:prstGeom prst="rect">
            <a:avLst/>
          </a:prstGeom>
          <a:noFill/>
        </p:spPr>
        <p:txBody>
          <a:bodyPr wrap="none" rtlCol="0">
            <a:spAutoFit/>
          </a:bodyPr>
          <a:lstStyle/>
          <a:p>
            <a:r>
              <a:rPr lang="es-CO" sz="3200" b="1" dirty="0" smtClean="0"/>
              <a:t>RESULTADOS 2015</a:t>
            </a:r>
            <a:endParaRPr lang="es-CO" sz="3200" b="1" dirty="0"/>
          </a:p>
        </p:txBody>
      </p:sp>
    </p:spTree>
    <p:extLst>
      <p:ext uri="{BB962C8B-B14F-4D97-AF65-F5344CB8AC3E}">
        <p14:creationId xmlns:p14="http://schemas.microsoft.com/office/powerpoint/2010/main" val="2883956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PROYECTOS</a:t>
            </a:r>
            <a:endParaRPr lang="es-ES"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3605128140"/>
              </p:ext>
            </p:extLst>
          </p:nvPr>
        </p:nvGraphicFramePr>
        <p:xfrm>
          <a:off x="457200" y="1340768"/>
          <a:ext cx="3898776" cy="43819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E:\TRABAJO\Archivos Universidad Libre\Lineamientos De Diseño\PiePag_Presentacion.png"/>
          <p:cNvPicPr>
            <a:picLocks noChangeAspect="1" noChangeArrowheads="1"/>
          </p:cNvPicPr>
          <p:nvPr/>
        </p:nvPicPr>
        <p:blipFill>
          <a:blip r:embed="rId7" cstate="print"/>
          <a:srcRect/>
          <a:stretch>
            <a:fillRect/>
          </a:stretch>
        </p:blipFill>
        <p:spPr bwMode="auto">
          <a:xfrm>
            <a:off x="0" y="5385161"/>
            <a:ext cx="9144000" cy="1472839"/>
          </a:xfrm>
          <a:prstGeom prst="rect">
            <a:avLst/>
          </a:prstGeom>
          <a:noFill/>
        </p:spPr>
      </p:pic>
      <p:sp>
        <p:nvSpPr>
          <p:cNvPr id="3" name="2 CuadroTexto"/>
          <p:cNvSpPr txBox="1"/>
          <p:nvPr/>
        </p:nvSpPr>
        <p:spPr>
          <a:xfrm>
            <a:off x="2699792" y="3186575"/>
            <a:ext cx="974823" cy="507831"/>
          </a:xfrm>
          <a:prstGeom prst="rect">
            <a:avLst/>
          </a:prstGeom>
          <a:noFill/>
        </p:spPr>
        <p:txBody>
          <a:bodyPr wrap="square" rtlCol="0">
            <a:spAutoFit/>
          </a:bodyPr>
          <a:lstStyle/>
          <a:p>
            <a:r>
              <a:rPr lang="es-ES" sz="900" dirty="0" smtClean="0">
                <a:solidFill>
                  <a:schemeClr val="bg1"/>
                </a:solidFill>
              </a:rPr>
              <a:t>Sistema de Planeación participativa</a:t>
            </a:r>
            <a:endParaRPr lang="es-ES" sz="900" dirty="0">
              <a:solidFill>
                <a:schemeClr val="bg1"/>
              </a:solidFill>
            </a:endParaRPr>
          </a:p>
        </p:txBody>
      </p:sp>
      <p:graphicFrame>
        <p:nvGraphicFramePr>
          <p:cNvPr id="8" name="4 Marcador de contenido"/>
          <p:cNvGraphicFramePr>
            <a:graphicFrameLocks/>
          </p:cNvGraphicFramePr>
          <p:nvPr>
            <p:extLst>
              <p:ext uri="{D42A27DB-BD31-4B8C-83A1-F6EECF244321}">
                <p14:modId xmlns:p14="http://schemas.microsoft.com/office/powerpoint/2010/main" val="1759966734"/>
              </p:ext>
            </p:extLst>
          </p:nvPr>
        </p:nvGraphicFramePr>
        <p:xfrm>
          <a:off x="4716016" y="1340768"/>
          <a:ext cx="3898776" cy="438194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8 CuadroTexto"/>
          <p:cNvSpPr txBox="1"/>
          <p:nvPr/>
        </p:nvSpPr>
        <p:spPr>
          <a:xfrm>
            <a:off x="7020272" y="3209597"/>
            <a:ext cx="875247" cy="646331"/>
          </a:xfrm>
          <a:prstGeom prst="rect">
            <a:avLst/>
          </a:prstGeom>
          <a:noFill/>
        </p:spPr>
        <p:txBody>
          <a:bodyPr wrap="square" rtlCol="0">
            <a:spAutoFit/>
          </a:bodyPr>
          <a:lstStyle/>
          <a:p>
            <a:r>
              <a:rPr lang="es-ES" sz="900" dirty="0" smtClean="0">
                <a:solidFill>
                  <a:schemeClr val="bg1"/>
                </a:solidFill>
              </a:rPr>
              <a:t>Evaluación de Política Pública de Juventud</a:t>
            </a:r>
            <a:endParaRPr lang="es-ES" sz="900" dirty="0">
              <a:solidFill>
                <a:schemeClr val="bg1"/>
              </a:solidFill>
            </a:endParaRPr>
          </a:p>
        </p:txBody>
      </p:sp>
      <p:sp>
        <p:nvSpPr>
          <p:cNvPr id="10" name="9 CuadroTexto"/>
          <p:cNvSpPr txBox="1"/>
          <p:nvPr/>
        </p:nvSpPr>
        <p:spPr>
          <a:xfrm>
            <a:off x="941115" y="1412776"/>
            <a:ext cx="2406749" cy="369332"/>
          </a:xfrm>
          <a:prstGeom prst="rect">
            <a:avLst/>
          </a:prstGeom>
          <a:noFill/>
        </p:spPr>
        <p:txBody>
          <a:bodyPr wrap="none" rtlCol="0">
            <a:spAutoFit/>
          </a:bodyPr>
          <a:lstStyle/>
          <a:p>
            <a:r>
              <a:rPr lang="es-ES" dirty="0" smtClean="0"/>
              <a:t>PROYECTOS ESPECIALES</a:t>
            </a:r>
            <a:endParaRPr lang="es-ES" dirty="0"/>
          </a:p>
        </p:txBody>
      </p:sp>
      <p:sp>
        <p:nvSpPr>
          <p:cNvPr id="11" name="10 CuadroTexto"/>
          <p:cNvSpPr txBox="1"/>
          <p:nvPr/>
        </p:nvSpPr>
        <p:spPr>
          <a:xfrm>
            <a:off x="5502169" y="1412776"/>
            <a:ext cx="1806135" cy="369332"/>
          </a:xfrm>
          <a:prstGeom prst="rect">
            <a:avLst/>
          </a:prstGeom>
          <a:noFill/>
        </p:spPr>
        <p:txBody>
          <a:bodyPr wrap="none" rtlCol="0">
            <a:spAutoFit/>
          </a:bodyPr>
          <a:lstStyle/>
          <a:p>
            <a:r>
              <a:rPr lang="es-ES" dirty="0" smtClean="0"/>
              <a:t>CONVOCATORIAS</a:t>
            </a:r>
            <a:endParaRPr lang="es-ES" dirty="0"/>
          </a:p>
        </p:txBody>
      </p:sp>
    </p:spTree>
    <p:extLst>
      <p:ext uri="{BB962C8B-B14F-4D97-AF65-F5344CB8AC3E}">
        <p14:creationId xmlns:p14="http://schemas.microsoft.com/office/powerpoint/2010/main" val="4125814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940966"/>
          </a:xfrm>
        </p:spPr>
        <p:txBody>
          <a:bodyPr>
            <a:normAutofit/>
          </a:bodyPr>
          <a:lstStyle/>
          <a:p>
            <a:r>
              <a:rPr lang="es-ES" sz="4000" dirty="0" smtClean="0"/>
              <a:t>RUP</a:t>
            </a:r>
            <a:endParaRPr lang="es-ES" sz="4000" dirty="0"/>
          </a:p>
        </p:txBody>
      </p:sp>
      <p:graphicFrame>
        <p:nvGraphicFramePr>
          <p:cNvPr id="6" name="5 Tabla"/>
          <p:cNvGraphicFramePr>
            <a:graphicFrameLocks noGrp="1"/>
          </p:cNvGraphicFramePr>
          <p:nvPr>
            <p:extLst>
              <p:ext uri="{D42A27DB-BD31-4B8C-83A1-F6EECF244321}">
                <p14:modId xmlns:p14="http://schemas.microsoft.com/office/powerpoint/2010/main" val="164739252"/>
              </p:ext>
            </p:extLst>
          </p:nvPr>
        </p:nvGraphicFramePr>
        <p:xfrm>
          <a:off x="395536" y="1131888"/>
          <a:ext cx="8280920" cy="5326758"/>
        </p:xfrm>
        <a:graphic>
          <a:graphicData uri="http://schemas.openxmlformats.org/drawingml/2006/table">
            <a:tbl>
              <a:tblPr>
                <a:tableStyleId>{073A0DAA-6AF3-43AB-8588-CEC1D06C72B9}</a:tableStyleId>
              </a:tblPr>
              <a:tblGrid>
                <a:gridCol w="246732"/>
                <a:gridCol w="5266171"/>
                <a:gridCol w="616829"/>
                <a:gridCol w="2151188"/>
              </a:tblGrid>
              <a:tr h="208880">
                <a:tc>
                  <a:txBody>
                    <a:bodyPr/>
                    <a:lstStyle/>
                    <a:p>
                      <a:pPr algn="l" fontAlgn="b"/>
                      <a:endParaRPr lang="es-ES" sz="800" b="1" i="0" u="none" strike="noStrike" dirty="0">
                        <a:solidFill>
                          <a:srgbClr val="000000"/>
                        </a:solidFill>
                        <a:effectLst/>
                        <a:latin typeface="Calibri"/>
                      </a:endParaRPr>
                    </a:p>
                  </a:txBody>
                  <a:tcPr marL="5672" marR="5672" marT="5672"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es-ES" sz="1000" u="none" strike="noStrike" dirty="0">
                          <a:effectLst/>
                        </a:rPr>
                        <a:t>NOMBRE CONVENIO</a:t>
                      </a:r>
                      <a:endParaRPr lang="es-ES" sz="1000" b="1" i="0" u="none" strike="noStrike" dirty="0">
                        <a:solidFill>
                          <a:srgbClr val="000000"/>
                        </a:solidFill>
                        <a:effectLst/>
                        <a:latin typeface="Calibri"/>
                      </a:endParaRPr>
                    </a:p>
                  </a:txBody>
                  <a:tcPr marL="5672" marR="5672" marT="5672" marB="0" anchor="b">
                    <a:lnT w="12700" cap="flat" cmpd="sng" algn="ctr">
                      <a:solidFill>
                        <a:schemeClr val="tx1"/>
                      </a:solidFill>
                      <a:prstDash val="solid"/>
                      <a:round/>
                      <a:headEnd type="none" w="med" len="med"/>
                      <a:tailEnd type="none" w="med" len="med"/>
                    </a:lnT>
                  </a:tcPr>
                </a:tc>
                <a:tc>
                  <a:txBody>
                    <a:bodyPr/>
                    <a:lstStyle/>
                    <a:p>
                      <a:pPr algn="ctr" fontAlgn="b"/>
                      <a:r>
                        <a:rPr lang="es-ES" sz="1000" u="none" strike="noStrike">
                          <a:effectLst/>
                        </a:rPr>
                        <a:t>CÓDIGO</a:t>
                      </a:r>
                      <a:endParaRPr lang="es-ES" sz="1000" b="1" i="0" u="none" strike="noStrike">
                        <a:solidFill>
                          <a:srgbClr val="000000"/>
                        </a:solidFill>
                        <a:effectLst/>
                        <a:latin typeface="Calibri"/>
                      </a:endParaRPr>
                    </a:p>
                  </a:txBody>
                  <a:tcPr marL="5672" marR="5672" marT="5672" marB="0" anchor="b">
                    <a:lnT w="12700" cap="flat" cmpd="sng" algn="ctr">
                      <a:solidFill>
                        <a:schemeClr val="tx1"/>
                      </a:solidFill>
                      <a:prstDash val="solid"/>
                      <a:round/>
                      <a:headEnd type="none" w="med" len="med"/>
                      <a:tailEnd type="none" w="med" len="med"/>
                    </a:lnT>
                  </a:tcPr>
                </a:tc>
                <a:tc>
                  <a:txBody>
                    <a:bodyPr/>
                    <a:lstStyle/>
                    <a:p>
                      <a:pPr algn="ctr" fontAlgn="b"/>
                      <a:r>
                        <a:rPr lang="es-ES" sz="1000" u="none" strike="noStrike" dirty="0">
                          <a:effectLst/>
                        </a:rPr>
                        <a:t> </a:t>
                      </a:r>
                      <a:endParaRPr lang="es-ES" sz="1000" b="1" i="0" u="none" strike="noStrike" dirty="0">
                        <a:solidFill>
                          <a:srgbClr val="000000"/>
                        </a:solidFill>
                        <a:effectLst/>
                        <a:latin typeface="Calibri"/>
                      </a:endParaRPr>
                    </a:p>
                  </a:txBody>
                  <a:tcPr marL="5672" marR="5672" marT="567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94695">
                <a:tc>
                  <a:txBody>
                    <a:bodyPr/>
                    <a:lstStyle/>
                    <a:p>
                      <a:pPr algn="ctr" fontAlgn="ctr"/>
                      <a:r>
                        <a:rPr lang="es-ES" sz="800" u="none" strike="noStrike" dirty="0">
                          <a:effectLst/>
                        </a:rPr>
                        <a:t>1</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CONTRATO 5906 UTP EVALUACION TECNICO CIENTIFICA, SOCIOCULTURAL - PROYECTO PEREIRA VIVE DIGITAL</a:t>
                      </a:r>
                      <a:endParaRPr lang="es-ES" sz="800" b="0" i="0" u="none" strike="noStrike">
                        <a:solidFill>
                          <a:srgbClr val="000000"/>
                        </a:solidFill>
                        <a:effectLst/>
                        <a:latin typeface="Calibri"/>
                      </a:endParaRPr>
                    </a:p>
                  </a:txBody>
                  <a:tcPr marL="5672" marR="5672" marT="5672" marB="0" anchor="ctr"/>
                </a:tc>
                <a:tc>
                  <a:txBody>
                    <a:bodyPr/>
                    <a:lstStyle/>
                    <a:p>
                      <a:pPr algn="ctr" fontAlgn="ctr"/>
                      <a:r>
                        <a:rPr lang="es-ES" sz="800" u="none" strike="noStrike" dirty="0">
                          <a:effectLst/>
                        </a:rPr>
                        <a:t>77101504</a:t>
                      </a:r>
                      <a:br>
                        <a:rPr lang="es-ES" sz="800" u="none" strike="noStrike" dirty="0">
                          <a:effectLst/>
                        </a:rPr>
                      </a:br>
                      <a:r>
                        <a:rPr lang="es-ES" sz="800" u="none" strike="noStrike" dirty="0">
                          <a:effectLst/>
                        </a:rPr>
                        <a:t>93141514</a:t>
                      </a:r>
                      <a:endParaRPr lang="es-ES" sz="800" b="0" i="0" u="none" strike="noStrike" dirty="0">
                        <a:solidFill>
                          <a:srgbClr val="000000"/>
                        </a:solidFill>
                        <a:effectLst/>
                        <a:latin typeface="Calibri"/>
                      </a:endParaRPr>
                    </a:p>
                  </a:txBody>
                  <a:tcPr marL="5672" marR="5672" marT="5672" marB="0" anchor="ctr"/>
                </a:tc>
                <a:tc>
                  <a:txBody>
                    <a:bodyPr/>
                    <a:lstStyle/>
                    <a:p>
                      <a:pPr algn="l" fontAlgn="b"/>
                      <a:r>
                        <a:rPr lang="es-ES" sz="800" u="none" strike="noStrike" dirty="0">
                          <a:effectLst/>
                        </a:rPr>
                        <a:t>*Servicios de evaluación del impacto ambiental</a:t>
                      </a:r>
                      <a:br>
                        <a:rPr lang="es-ES" sz="800" u="none" strike="noStrike" dirty="0">
                          <a:effectLst/>
                        </a:rPr>
                      </a:br>
                      <a:r>
                        <a:rPr lang="es-ES" sz="800" u="none" strike="noStrike" dirty="0">
                          <a:effectLst/>
                        </a:rPr>
                        <a:t>*Servicios socioculturales</a:t>
                      </a:r>
                      <a:endParaRPr lang="es-ES" sz="800" b="0" i="0" u="none" strike="noStrike" dirty="0">
                        <a:solidFill>
                          <a:srgbClr val="000000"/>
                        </a:solidFill>
                        <a:effectLst/>
                        <a:latin typeface="Calibri"/>
                      </a:endParaRPr>
                    </a:p>
                  </a:txBody>
                  <a:tcPr marL="5672" marR="5672" marT="5672" marB="0" anchor="b">
                    <a:lnR w="12700" cap="flat" cmpd="sng" algn="ctr">
                      <a:solidFill>
                        <a:schemeClr val="tx1"/>
                      </a:solidFill>
                      <a:prstDash val="solid"/>
                      <a:round/>
                      <a:headEnd type="none" w="med" len="med"/>
                      <a:tailEnd type="none" w="med" len="med"/>
                    </a:lnR>
                  </a:tcPr>
                </a:tc>
              </a:tr>
              <a:tr h="131565">
                <a:tc>
                  <a:txBody>
                    <a:bodyPr/>
                    <a:lstStyle/>
                    <a:p>
                      <a:pPr algn="ctr" fontAlgn="ctr"/>
                      <a:r>
                        <a:rPr lang="es-ES" sz="800" u="none" strike="noStrike">
                          <a:effectLst/>
                        </a:rPr>
                        <a:t>2</a:t>
                      </a:r>
                      <a:endParaRPr lang="es-ES" sz="800" b="1" i="0" u="none" strike="noStrike">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CONTRATO 870-2014 FORO EDUCATIVO DEPARTAMENTAL</a:t>
                      </a:r>
                      <a:endParaRPr lang="es-ES" sz="800" b="0" i="0" u="none" strike="noStrike">
                        <a:solidFill>
                          <a:srgbClr val="000000"/>
                        </a:solidFill>
                        <a:effectLst/>
                        <a:latin typeface="Calibri"/>
                      </a:endParaRPr>
                    </a:p>
                  </a:txBody>
                  <a:tcPr marL="5672" marR="5672" marT="5672" marB="0" anchor="ctr"/>
                </a:tc>
                <a:tc>
                  <a:txBody>
                    <a:bodyPr/>
                    <a:lstStyle/>
                    <a:p>
                      <a:pPr algn="ctr" fontAlgn="ctr"/>
                      <a:r>
                        <a:rPr lang="es-ES" sz="800" u="none" strike="noStrike">
                          <a:effectLst/>
                        </a:rPr>
                        <a:t>80141607</a:t>
                      </a:r>
                      <a:endParaRPr lang="es-ES" sz="800" b="0" i="0" u="none" strike="noStrike">
                        <a:solidFill>
                          <a:srgbClr val="000000"/>
                        </a:solidFill>
                        <a:effectLst/>
                        <a:latin typeface="Calibri"/>
                      </a:endParaRPr>
                    </a:p>
                  </a:txBody>
                  <a:tcPr marL="5672" marR="5672" marT="5672" marB="0" anchor="ctr"/>
                </a:tc>
                <a:tc>
                  <a:txBody>
                    <a:bodyPr/>
                    <a:lstStyle/>
                    <a:p>
                      <a:pPr algn="l" fontAlgn="ctr"/>
                      <a:r>
                        <a:rPr lang="es-ES" sz="800" u="none" strike="noStrike">
                          <a:effectLst/>
                        </a:rPr>
                        <a:t>*Gestión de eventos</a:t>
                      </a:r>
                      <a:endParaRPr lang="es-ES" sz="800" b="0" i="0" u="none" strike="noStrike">
                        <a:solidFill>
                          <a:srgbClr val="000000"/>
                        </a:solidFill>
                        <a:effectLst/>
                        <a:latin typeface="Calibri"/>
                      </a:endParaRPr>
                    </a:p>
                  </a:txBody>
                  <a:tcPr marL="5672" marR="5672" marT="5672" marB="0" anchor="ctr">
                    <a:lnR w="12700" cap="flat" cmpd="sng" algn="ctr">
                      <a:solidFill>
                        <a:schemeClr val="tx1"/>
                      </a:solidFill>
                      <a:prstDash val="solid"/>
                      <a:round/>
                      <a:headEnd type="none" w="med" len="med"/>
                      <a:tailEnd type="none" w="med" len="med"/>
                    </a:lnR>
                  </a:tcPr>
                </a:tc>
              </a:tr>
              <a:tr h="394695">
                <a:tc>
                  <a:txBody>
                    <a:bodyPr/>
                    <a:lstStyle/>
                    <a:p>
                      <a:pPr algn="ctr" fontAlgn="ctr"/>
                      <a:r>
                        <a:rPr lang="es-ES" sz="800" u="none" strike="noStrike" dirty="0">
                          <a:effectLst/>
                        </a:rPr>
                        <a:t>3</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dirty="0">
                          <a:effectLst/>
                        </a:rPr>
                        <a:t>CONTRATO 887-14  GOBERNACION DE RISARALDA - INVITACION  MINIMA CUANTIA</a:t>
                      </a:r>
                      <a:endParaRPr lang="es-ES" sz="800" b="0" i="0" u="none" strike="noStrike" dirty="0">
                        <a:solidFill>
                          <a:srgbClr val="000000"/>
                        </a:solidFill>
                        <a:effectLst/>
                        <a:latin typeface="Calibri"/>
                      </a:endParaRPr>
                    </a:p>
                  </a:txBody>
                  <a:tcPr marL="5672" marR="5672" marT="5672" marB="0" anchor="ctr"/>
                </a:tc>
                <a:tc>
                  <a:txBody>
                    <a:bodyPr/>
                    <a:lstStyle/>
                    <a:p>
                      <a:pPr algn="ctr" fontAlgn="ctr"/>
                      <a:r>
                        <a:rPr lang="es-ES" sz="800" u="none" strike="noStrike">
                          <a:effectLst/>
                        </a:rPr>
                        <a:t>80141500</a:t>
                      </a:r>
                      <a:br>
                        <a:rPr lang="es-ES" sz="800" u="none" strike="noStrike">
                          <a:effectLst/>
                        </a:rPr>
                      </a:br>
                      <a:r>
                        <a:rPr lang="es-ES" sz="800" u="none" strike="noStrike">
                          <a:effectLst/>
                        </a:rPr>
                        <a:t>81121500</a:t>
                      </a:r>
                      <a:br>
                        <a:rPr lang="es-ES" sz="800" u="none" strike="noStrike">
                          <a:effectLst/>
                        </a:rPr>
                      </a:br>
                      <a:r>
                        <a:rPr lang="es-ES" sz="800" u="none" strike="noStrike">
                          <a:effectLst/>
                        </a:rPr>
                        <a:t>81121504</a:t>
                      </a:r>
                      <a:endParaRPr lang="es-ES" sz="800" b="0" i="0" u="none" strike="noStrike">
                        <a:solidFill>
                          <a:srgbClr val="000000"/>
                        </a:solidFill>
                        <a:effectLst/>
                        <a:latin typeface="Calibri"/>
                      </a:endParaRPr>
                    </a:p>
                  </a:txBody>
                  <a:tcPr marL="5672" marR="5672" marT="5672" marB="0" anchor="ctr"/>
                </a:tc>
                <a:tc>
                  <a:txBody>
                    <a:bodyPr/>
                    <a:lstStyle/>
                    <a:p>
                      <a:pPr algn="l" fontAlgn="b"/>
                      <a:r>
                        <a:rPr lang="es-ES" sz="800" u="none" strike="noStrike">
                          <a:effectLst/>
                        </a:rPr>
                        <a:t>*Investigación de mercados</a:t>
                      </a:r>
                      <a:br>
                        <a:rPr lang="es-ES" sz="800" u="none" strike="noStrike">
                          <a:effectLst/>
                        </a:rPr>
                      </a:br>
                      <a:r>
                        <a:rPr lang="es-ES" sz="800" u="none" strike="noStrike">
                          <a:effectLst/>
                        </a:rPr>
                        <a:t>*Enálisis económico</a:t>
                      </a:r>
                      <a:br>
                        <a:rPr lang="es-ES" sz="800" u="none" strike="noStrike">
                          <a:effectLst/>
                        </a:rPr>
                      </a:br>
                      <a:r>
                        <a:rPr lang="es-ES" sz="800" u="none" strike="noStrike">
                          <a:effectLst/>
                        </a:rPr>
                        <a:t>*Proyecciones Económicas</a:t>
                      </a:r>
                      <a:endParaRPr lang="es-ES" sz="800" b="0" i="0" u="none" strike="noStrike">
                        <a:solidFill>
                          <a:srgbClr val="000000"/>
                        </a:solidFill>
                        <a:effectLst/>
                        <a:latin typeface="Calibri"/>
                      </a:endParaRPr>
                    </a:p>
                  </a:txBody>
                  <a:tcPr marL="5672" marR="5672" marT="5672" marB="0" anchor="b">
                    <a:lnR w="12700" cap="flat" cmpd="sng" algn="ctr">
                      <a:solidFill>
                        <a:schemeClr val="tx1"/>
                      </a:solidFill>
                      <a:prstDash val="solid"/>
                      <a:round/>
                      <a:headEnd type="none" w="med" len="med"/>
                      <a:tailEnd type="none" w="med" len="med"/>
                    </a:lnR>
                  </a:tcPr>
                </a:tc>
              </a:tr>
              <a:tr h="263130">
                <a:tc>
                  <a:txBody>
                    <a:bodyPr/>
                    <a:lstStyle/>
                    <a:p>
                      <a:pPr algn="ctr" fontAlgn="ctr"/>
                      <a:r>
                        <a:rPr lang="es-ES" sz="800" u="none" strike="noStrike" dirty="0">
                          <a:effectLst/>
                        </a:rPr>
                        <a:t>4</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dirty="0">
                          <a:effectLst/>
                        </a:rPr>
                        <a:t>CONTRATO DE INTERVENTORIA NO. 21 MPIO DE LA VIRGINIA OBRA CIVIL</a:t>
                      </a:r>
                      <a:endParaRPr lang="es-ES" sz="800" b="0" i="0" u="none" strike="noStrike" dirty="0">
                        <a:solidFill>
                          <a:srgbClr val="000000"/>
                        </a:solidFill>
                        <a:effectLst/>
                        <a:latin typeface="Calibri"/>
                      </a:endParaRPr>
                    </a:p>
                  </a:txBody>
                  <a:tcPr marL="5672" marR="5672" marT="5672" marB="0" anchor="ctr"/>
                </a:tc>
                <a:tc>
                  <a:txBody>
                    <a:bodyPr/>
                    <a:lstStyle/>
                    <a:p>
                      <a:pPr algn="ctr" fontAlgn="ctr"/>
                      <a:r>
                        <a:rPr lang="es-ES" sz="800" u="none" strike="noStrike">
                          <a:effectLst/>
                        </a:rPr>
                        <a:t>80101600</a:t>
                      </a:r>
                      <a:br>
                        <a:rPr lang="es-ES" sz="800" u="none" strike="noStrike">
                          <a:effectLst/>
                        </a:rPr>
                      </a:br>
                      <a:r>
                        <a:rPr lang="es-ES" sz="800" u="none" strike="noStrike">
                          <a:effectLst/>
                        </a:rPr>
                        <a:t>93140000</a:t>
                      </a:r>
                      <a:endParaRPr lang="es-ES" sz="800" b="0" i="0" u="none" strike="noStrike">
                        <a:solidFill>
                          <a:srgbClr val="000000"/>
                        </a:solidFill>
                        <a:effectLst/>
                        <a:latin typeface="Calibri"/>
                      </a:endParaRPr>
                    </a:p>
                  </a:txBody>
                  <a:tcPr marL="5672" marR="5672" marT="5672" marB="0" anchor="ctr"/>
                </a:tc>
                <a:tc>
                  <a:txBody>
                    <a:bodyPr/>
                    <a:lstStyle/>
                    <a:p>
                      <a:pPr algn="l" fontAlgn="b"/>
                      <a:r>
                        <a:rPr lang="es-ES" sz="800" u="none" strike="noStrike">
                          <a:effectLst/>
                        </a:rPr>
                        <a:t>*Gerencia de Proyectos</a:t>
                      </a:r>
                      <a:br>
                        <a:rPr lang="es-ES" sz="800" u="none" strike="noStrike">
                          <a:effectLst/>
                        </a:rPr>
                      </a:br>
                      <a:r>
                        <a:rPr lang="es-ES" sz="800" u="none" strike="noStrike">
                          <a:effectLst/>
                        </a:rPr>
                        <a:t>*Servicios comunitarios y sociales</a:t>
                      </a:r>
                      <a:endParaRPr lang="es-ES" sz="800" b="0" i="0" u="none" strike="noStrike">
                        <a:solidFill>
                          <a:srgbClr val="000000"/>
                        </a:solidFill>
                        <a:effectLst/>
                        <a:latin typeface="Calibri"/>
                      </a:endParaRPr>
                    </a:p>
                  </a:txBody>
                  <a:tcPr marL="5672" marR="5672" marT="5672" marB="0" anchor="b">
                    <a:lnR w="12700" cap="flat" cmpd="sng" algn="ctr">
                      <a:solidFill>
                        <a:schemeClr val="tx1"/>
                      </a:solidFill>
                      <a:prstDash val="solid"/>
                      <a:round/>
                      <a:headEnd type="none" w="med" len="med"/>
                      <a:tailEnd type="none" w="med" len="med"/>
                    </a:lnR>
                  </a:tcPr>
                </a:tc>
              </a:tr>
              <a:tr h="263130">
                <a:tc>
                  <a:txBody>
                    <a:bodyPr/>
                    <a:lstStyle/>
                    <a:p>
                      <a:pPr algn="ctr" fontAlgn="ctr"/>
                      <a:r>
                        <a:rPr lang="es-ES" sz="800" u="none" strike="noStrike" dirty="0">
                          <a:effectLst/>
                        </a:rPr>
                        <a:t>5</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CONTRATO INT NO. 0172 GOBERNACION DE RDA -  CLUSTER DE TIC</a:t>
                      </a:r>
                      <a:endParaRPr lang="es-ES" sz="800" b="0" i="0" u="none" strike="noStrike">
                        <a:solidFill>
                          <a:srgbClr val="000000"/>
                        </a:solidFill>
                        <a:effectLst/>
                        <a:latin typeface="Calibri"/>
                      </a:endParaRPr>
                    </a:p>
                  </a:txBody>
                  <a:tcPr marL="5672" marR="5672" marT="5672" marB="0" anchor="ctr"/>
                </a:tc>
                <a:tc>
                  <a:txBody>
                    <a:bodyPr/>
                    <a:lstStyle/>
                    <a:p>
                      <a:pPr algn="ctr" fontAlgn="ctr"/>
                      <a:r>
                        <a:rPr lang="es-ES" sz="800" u="none" strike="noStrike">
                          <a:effectLst/>
                        </a:rPr>
                        <a:t>80101600</a:t>
                      </a:r>
                      <a:br>
                        <a:rPr lang="es-ES" sz="800" u="none" strike="noStrike">
                          <a:effectLst/>
                        </a:rPr>
                      </a:br>
                      <a:r>
                        <a:rPr lang="es-ES" sz="800" u="none" strike="noStrike">
                          <a:effectLst/>
                        </a:rPr>
                        <a:t>93140000</a:t>
                      </a:r>
                      <a:endParaRPr lang="es-ES" sz="800" b="0" i="0" u="none" strike="noStrike">
                        <a:solidFill>
                          <a:srgbClr val="000000"/>
                        </a:solidFill>
                        <a:effectLst/>
                        <a:latin typeface="Calibri"/>
                      </a:endParaRPr>
                    </a:p>
                  </a:txBody>
                  <a:tcPr marL="5672" marR="5672" marT="5672" marB="0" anchor="ctr"/>
                </a:tc>
                <a:tc>
                  <a:txBody>
                    <a:bodyPr/>
                    <a:lstStyle/>
                    <a:p>
                      <a:pPr algn="l" fontAlgn="b"/>
                      <a:r>
                        <a:rPr lang="es-ES" sz="800" u="none" strike="noStrike">
                          <a:effectLst/>
                        </a:rPr>
                        <a:t>*Gerencia de Proyectos</a:t>
                      </a:r>
                      <a:br>
                        <a:rPr lang="es-ES" sz="800" u="none" strike="noStrike">
                          <a:effectLst/>
                        </a:rPr>
                      </a:br>
                      <a:r>
                        <a:rPr lang="es-ES" sz="800" u="none" strike="noStrike">
                          <a:effectLst/>
                        </a:rPr>
                        <a:t>*Servicios comunitarios y sociales</a:t>
                      </a:r>
                      <a:endParaRPr lang="es-ES" sz="800" b="0" i="0" u="none" strike="noStrike">
                        <a:solidFill>
                          <a:srgbClr val="000000"/>
                        </a:solidFill>
                        <a:effectLst/>
                        <a:latin typeface="Calibri"/>
                      </a:endParaRPr>
                    </a:p>
                  </a:txBody>
                  <a:tcPr marL="5672" marR="5672" marT="5672" marB="0" anchor="b">
                    <a:lnR w="12700" cap="flat" cmpd="sng" algn="ctr">
                      <a:solidFill>
                        <a:schemeClr val="tx1"/>
                      </a:solidFill>
                      <a:prstDash val="solid"/>
                      <a:round/>
                      <a:headEnd type="none" w="med" len="med"/>
                      <a:tailEnd type="none" w="med" len="med"/>
                    </a:lnR>
                  </a:tcPr>
                </a:tc>
              </a:tr>
              <a:tr h="263130">
                <a:tc>
                  <a:txBody>
                    <a:bodyPr/>
                    <a:lstStyle/>
                    <a:p>
                      <a:pPr algn="ctr" fontAlgn="ctr"/>
                      <a:r>
                        <a:rPr lang="es-ES" sz="800" u="none" strike="noStrike" dirty="0">
                          <a:effectLst/>
                        </a:rPr>
                        <a:t>6</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dirty="0">
                          <a:effectLst/>
                        </a:rPr>
                        <a:t>CONTRATO INTERINSTITUCIONAL 1409 GOB RDA FORMACION 40 DOCENTES MPIO BELEN DE UMBRIA</a:t>
                      </a:r>
                      <a:endParaRPr lang="es-ES" sz="800" b="0" i="0" u="none" strike="noStrike" dirty="0">
                        <a:solidFill>
                          <a:srgbClr val="000000"/>
                        </a:solidFill>
                        <a:effectLst/>
                        <a:latin typeface="Calibri"/>
                      </a:endParaRPr>
                    </a:p>
                  </a:txBody>
                  <a:tcPr marL="5672" marR="5672" marT="5672" marB="0" anchor="ctr"/>
                </a:tc>
                <a:tc>
                  <a:txBody>
                    <a:bodyPr/>
                    <a:lstStyle/>
                    <a:p>
                      <a:pPr algn="ctr" fontAlgn="ctr"/>
                      <a:r>
                        <a:rPr lang="es-ES" sz="800" u="none" strike="noStrike">
                          <a:effectLst/>
                        </a:rPr>
                        <a:t>80101600</a:t>
                      </a:r>
                      <a:br>
                        <a:rPr lang="es-ES" sz="800" u="none" strike="noStrike">
                          <a:effectLst/>
                        </a:rPr>
                      </a:br>
                      <a:r>
                        <a:rPr lang="es-ES" sz="800" u="none" strike="noStrike">
                          <a:effectLst/>
                        </a:rPr>
                        <a:t>93140000</a:t>
                      </a:r>
                      <a:endParaRPr lang="es-ES" sz="800" b="0" i="0" u="none" strike="noStrike">
                        <a:solidFill>
                          <a:srgbClr val="000000"/>
                        </a:solidFill>
                        <a:effectLst/>
                        <a:latin typeface="Calibri"/>
                      </a:endParaRPr>
                    </a:p>
                  </a:txBody>
                  <a:tcPr marL="5672" marR="5672" marT="5672" marB="0" anchor="ctr"/>
                </a:tc>
                <a:tc>
                  <a:txBody>
                    <a:bodyPr/>
                    <a:lstStyle/>
                    <a:p>
                      <a:pPr algn="l" fontAlgn="b"/>
                      <a:r>
                        <a:rPr lang="es-ES" sz="800" u="none" strike="noStrike">
                          <a:effectLst/>
                        </a:rPr>
                        <a:t>*Gerencia de Proyectos</a:t>
                      </a:r>
                      <a:br>
                        <a:rPr lang="es-ES" sz="800" u="none" strike="noStrike">
                          <a:effectLst/>
                        </a:rPr>
                      </a:br>
                      <a:r>
                        <a:rPr lang="es-ES" sz="800" u="none" strike="noStrike">
                          <a:effectLst/>
                        </a:rPr>
                        <a:t>*Servicios comunitarios y sociales</a:t>
                      </a:r>
                      <a:endParaRPr lang="es-ES" sz="800" b="0" i="0" u="none" strike="noStrike">
                        <a:solidFill>
                          <a:srgbClr val="000000"/>
                        </a:solidFill>
                        <a:effectLst/>
                        <a:latin typeface="Calibri"/>
                      </a:endParaRPr>
                    </a:p>
                  </a:txBody>
                  <a:tcPr marL="5672" marR="5672" marT="5672" marB="0" anchor="b">
                    <a:lnR w="12700" cap="flat" cmpd="sng" algn="ctr">
                      <a:solidFill>
                        <a:schemeClr val="tx1"/>
                      </a:solidFill>
                      <a:prstDash val="solid"/>
                      <a:round/>
                      <a:headEnd type="none" w="med" len="med"/>
                      <a:tailEnd type="none" w="med" len="med"/>
                    </a:lnR>
                  </a:tcPr>
                </a:tc>
              </a:tr>
              <a:tr h="263130">
                <a:tc>
                  <a:txBody>
                    <a:bodyPr/>
                    <a:lstStyle/>
                    <a:p>
                      <a:pPr algn="ctr" fontAlgn="ctr"/>
                      <a:r>
                        <a:rPr lang="es-ES" sz="800" u="none" strike="noStrike" dirty="0">
                          <a:effectLst/>
                        </a:rPr>
                        <a:t>7</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CONTRATO INTERINSTITUCIONAL NO. 1408 GOBERNACION RDA</a:t>
                      </a:r>
                      <a:endParaRPr lang="es-ES" sz="800" b="0" i="0" u="none" strike="noStrike">
                        <a:solidFill>
                          <a:srgbClr val="000000"/>
                        </a:solidFill>
                        <a:effectLst/>
                        <a:latin typeface="Calibri"/>
                      </a:endParaRPr>
                    </a:p>
                  </a:txBody>
                  <a:tcPr marL="5672" marR="5672" marT="5672" marB="0" anchor="ctr"/>
                </a:tc>
                <a:tc>
                  <a:txBody>
                    <a:bodyPr/>
                    <a:lstStyle/>
                    <a:p>
                      <a:pPr algn="ctr" fontAlgn="ctr"/>
                      <a:r>
                        <a:rPr lang="es-ES" sz="800" u="none" strike="noStrike">
                          <a:effectLst/>
                        </a:rPr>
                        <a:t>80101600</a:t>
                      </a:r>
                      <a:br>
                        <a:rPr lang="es-ES" sz="800" u="none" strike="noStrike">
                          <a:effectLst/>
                        </a:rPr>
                      </a:br>
                      <a:r>
                        <a:rPr lang="es-ES" sz="800" u="none" strike="noStrike">
                          <a:effectLst/>
                        </a:rPr>
                        <a:t>93140000</a:t>
                      </a:r>
                      <a:endParaRPr lang="es-ES" sz="800" b="0" i="0" u="none" strike="noStrike">
                        <a:solidFill>
                          <a:srgbClr val="000000"/>
                        </a:solidFill>
                        <a:effectLst/>
                        <a:latin typeface="Calibri"/>
                      </a:endParaRPr>
                    </a:p>
                  </a:txBody>
                  <a:tcPr marL="5672" marR="5672" marT="5672" marB="0" anchor="ctr"/>
                </a:tc>
                <a:tc>
                  <a:txBody>
                    <a:bodyPr/>
                    <a:lstStyle/>
                    <a:p>
                      <a:pPr algn="l" fontAlgn="b"/>
                      <a:r>
                        <a:rPr lang="es-ES" sz="800" u="none" strike="noStrike">
                          <a:effectLst/>
                        </a:rPr>
                        <a:t>*Gerencia de Proyectos</a:t>
                      </a:r>
                      <a:br>
                        <a:rPr lang="es-ES" sz="800" u="none" strike="noStrike">
                          <a:effectLst/>
                        </a:rPr>
                      </a:br>
                      <a:r>
                        <a:rPr lang="es-ES" sz="800" u="none" strike="noStrike">
                          <a:effectLst/>
                        </a:rPr>
                        <a:t>*Servicios comunitarios y sociales</a:t>
                      </a:r>
                      <a:endParaRPr lang="es-ES" sz="800" b="0" i="0" u="none" strike="noStrike">
                        <a:solidFill>
                          <a:srgbClr val="000000"/>
                        </a:solidFill>
                        <a:effectLst/>
                        <a:latin typeface="Calibri"/>
                      </a:endParaRPr>
                    </a:p>
                  </a:txBody>
                  <a:tcPr marL="5672" marR="5672" marT="5672" marB="0" anchor="b">
                    <a:lnR w="12700" cap="flat" cmpd="sng" algn="ctr">
                      <a:solidFill>
                        <a:schemeClr val="tx1"/>
                      </a:solidFill>
                      <a:prstDash val="solid"/>
                      <a:round/>
                      <a:headEnd type="none" w="med" len="med"/>
                      <a:tailEnd type="none" w="med" len="med"/>
                    </a:lnR>
                  </a:tcPr>
                </a:tc>
              </a:tr>
              <a:tr h="263130">
                <a:tc>
                  <a:txBody>
                    <a:bodyPr/>
                    <a:lstStyle/>
                    <a:p>
                      <a:pPr algn="ctr" fontAlgn="ctr"/>
                      <a:r>
                        <a:rPr lang="es-ES" sz="800" u="none" strike="noStrike" dirty="0">
                          <a:effectLst/>
                        </a:rPr>
                        <a:t>8</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it-IT" sz="800" u="none" strike="noStrike">
                          <a:effectLst/>
                        </a:rPr>
                        <a:t>CONTRATO INTERVENTORIA MUNICIPIO SANTA ROSA</a:t>
                      </a:r>
                      <a:endParaRPr lang="it-IT" sz="800" b="0" i="0" u="none" strike="noStrike">
                        <a:solidFill>
                          <a:srgbClr val="000000"/>
                        </a:solidFill>
                        <a:effectLst/>
                        <a:latin typeface="Calibri"/>
                      </a:endParaRPr>
                    </a:p>
                  </a:txBody>
                  <a:tcPr marL="5672" marR="5672" marT="5672" marB="0" anchor="ctr"/>
                </a:tc>
                <a:tc>
                  <a:txBody>
                    <a:bodyPr/>
                    <a:lstStyle/>
                    <a:p>
                      <a:pPr algn="ctr" fontAlgn="ctr"/>
                      <a:r>
                        <a:rPr lang="es-ES" sz="800" u="none" strike="noStrike">
                          <a:effectLst/>
                        </a:rPr>
                        <a:t>80101600</a:t>
                      </a:r>
                      <a:br>
                        <a:rPr lang="es-ES" sz="800" u="none" strike="noStrike">
                          <a:effectLst/>
                        </a:rPr>
                      </a:br>
                      <a:r>
                        <a:rPr lang="es-ES" sz="800" u="none" strike="noStrike">
                          <a:effectLst/>
                        </a:rPr>
                        <a:t>93140000</a:t>
                      </a:r>
                      <a:endParaRPr lang="es-ES" sz="800" b="0" i="0" u="none" strike="noStrike">
                        <a:solidFill>
                          <a:srgbClr val="000000"/>
                        </a:solidFill>
                        <a:effectLst/>
                        <a:latin typeface="Calibri"/>
                      </a:endParaRPr>
                    </a:p>
                  </a:txBody>
                  <a:tcPr marL="5672" marR="5672" marT="5672" marB="0" anchor="ctr"/>
                </a:tc>
                <a:tc>
                  <a:txBody>
                    <a:bodyPr/>
                    <a:lstStyle/>
                    <a:p>
                      <a:pPr algn="l" fontAlgn="b"/>
                      <a:r>
                        <a:rPr lang="es-ES" sz="800" u="none" strike="noStrike">
                          <a:effectLst/>
                        </a:rPr>
                        <a:t>*Gerencia de Proyectos</a:t>
                      </a:r>
                      <a:br>
                        <a:rPr lang="es-ES" sz="800" u="none" strike="noStrike">
                          <a:effectLst/>
                        </a:rPr>
                      </a:br>
                      <a:r>
                        <a:rPr lang="es-ES" sz="800" u="none" strike="noStrike">
                          <a:effectLst/>
                        </a:rPr>
                        <a:t>*Servicios comunitarios y sociales</a:t>
                      </a:r>
                      <a:endParaRPr lang="es-ES" sz="800" b="0" i="0" u="none" strike="noStrike">
                        <a:solidFill>
                          <a:srgbClr val="000000"/>
                        </a:solidFill>
                        <a:effectLst/>
                        <a:latin typeface="Calibri"/>
                      </a:endParaRPr>
                    </a:p>
                  </a:txBody>
                  <a:tcPr marL="5672" marR="5672" marT="5672" marB="0" anchor="b">
                    <a:lnR w="12700" cap="flat" cmpd="sng" algn="ctr">
                      <a:solidFill>
                        <a:schemeClr val="tx1"/>
                      </a:solidFill>
                      <a:prstDash val="solid"/>
                      <a:round/>
                      <a:headEnd type="none" w="med" len="med"/>
                      <a:tailEnd type="none" w="med" len="med"/>
                    </a:lnR>
                  </a:tcPr>
                </a:tc>
              </a:tr>
              <a:tr h="263130">
                <a:tc>
                  <a:txBody>
                    <a:bodyPr/>
                    <a:lstStyle/>
                    <a:p>
                      <a:pPr algn="ctr" fontAlgn="ctr"/>
                      <a:r>
                        <a:rPr lang="es-ES" sz="800" u="none" strike="noStrike" dirty="0">
                          <a:effectLst/>
                        </a:rPr>
                        <a:t>9</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CONTRATO INTERVENTORIA NO. 020 MPIO DE LA VIRGINIA OBRA CIVIL</a:t>
                      </a:r>
                      <a:endParaRPr lang="es-ES" sz="800" b="0" i="0" u="none" strike="noStrike">
                        <a:solidFill>
                          <a:srgbClr val="000000"/>
                        </a:solidFill>
                        <a:effectLst/>
                        <a:latin typeface="Calibri"/>
                      </a:endParaRPr>
                    </a:p>
                  </a:txBody>
                  <a:tcPr marL="5672" marR="5672" marT="5672" marB="0" anchor="ctr"/>
                </a:tc>
                <a:tc>
                  <a:txBody>
                    <a:bodyPr/>
                    <a:lstStyle/>
                    <a:p>
                      <a:pPr algn="ctr" fontAlgn="ctr"/>
                      <a:r>
                        <a:rPr lang="es-ES" sz="800" u="none" strike="noStrike">
                          <a:effectLst/>
                        </a:rPr>
                        <a:t>80101600</a:t>
                      </a:r>
                      <a:br>
                        <a:rPr lang="es-ES" sz="800" u="none" strike="noStrike">
                          <a:effectLst/>
                        </a:rPr>
                      </a:br>
                      <a:r>
                        <a:rPr lang="es-ES" sz="800" u="none" strike="noStrike">
                          <a:effectLst/>
                        </a:rPr>
                        <a:t>93140000</a:t>
                      </a:r>
                      <a:endParaRPr lang="es-ES" sz="800" b="0" i="0" u="none" strike="noStrike">
                        <a:solidFill>
                          <a:srgbClr val="000000"/>
                        </a:solidFill>
                        <a:effectLst/>
                        <a:latin typeface="Calibri"/>
                      </a:endParaRPr>
                    </a:p>
                  </a:txBody>
                  <a:tcPr marL="5672" marR="5672" marT="5672" marB="0" anchor="ctr"/>
                </a:tc>
                <a:tc>
                  <a:txBody>
                    <a:bodyPr/>
                    <a:lstStyle/>
                    <a:p>
                      <a:pPr algn="l" fontAlgn="b"/>
                      <a:r>
                        <a:rPr lang="es-ES" sz="800" u="none" strike="noStrike">
                          <a:effectLst/>
                        </a:rPr>
                        <a:t>*Gerencia de Proyectos</a:t>
                      </a:r>
                      <a:br>
                        <a:rPr lang="es-ES" sz="800" u="none" strike="noStrike">
                          <a:effectLst/>
                        </a:rPr>
                      </a:br>
                      <a:r>
                        <a:rPr lang="es-ES" sz="800" u="none" strike="noStrike">
                          <a:effectLst/>
                        </a:rPr>
                        <a:t>*Servicios comunitarios y sociales</a:t>
                      </a:r>
                      <a:endParaRPr lang="es-ES" sz="800" b="0" i="0" u="none" strike="noStrike">
                        <a:solidFill>
                          <a:srgbClr val="000000"/>
                        </a:solidFill>
                        <a:effectLst/>
                        <a:latin typeface="Calibri"/>
                      </a:endParaRPr>
                    </a:p>
                  </a:txBody>
                  <a:tcPr marL="5672" marR="5672" marT="5672" marB="0" anchor="b">
                    <a:lnR w="12700" cap="flat" cmpd="sng" algn="ctr">
                      <a:solidFill>
                        <a:schemeClr val="tx1"/>
                      </a:solidFill>
                      <a:prstDash val="solid"/>
                      <a:round/>
                      <a:headEnd type="none" w="med" len="med"/>
                      <a:tailEnd type="none" w="med" len="med"/>
                    </a:lnR>
                  </a:tcPr>
                </a:tc>
              </a:tr>
              <a:tr h="789390">
                <a:tc>
                  <a:txBody>
                    <a:bodyPr/>
                    <a:lstStyle/>
                    <a:p>
                      <a:pPr algn="ctr" fontAlgn="ctr"/>
                      <a:r>
                        <a:rPr lang="es-ES" sz="800" u="none" strike="noStrike" dirty="0">
                          <a:effectLst/>
                        </a:rPr>
                        <a:t>10</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dirty="0">
                          <a:effectLst/>
                        </a:rPr>
                        <a:t>CONTRATO PROGRAMA DE PENSAMIENTO CIENTIFICO Y CREATIVO DEL PROYECTO "PEREIRA VIRTUOSA E INNOVADORA-FASEIII"</a:t>
                      </a:r>
                      <a:endParaRPr lang="es-ES" sz="800" b="0" i="0" u="none" strike="noStrike" dirty="0">
                        <a:solidFill>
                          <a:srgbClr val="000000"/>
                        </a:solidFill>
                        <a:effectLst/>
                        <a:latin typeface="Calibri"/>
                      </a:endParaRPr>
                    </a:p>
                  </a:txBody>
                  <a:tcPr marL="5672" marR="5672" marT="5672" marB="0" anchor="ctr"/>
                </a:tc>
                <a:tc>
                  <a:txBody>
                    <a:bodyPr/>
                    <a:lstStyle/>
                    <a:p>
                      <a:pPr algn="ctr" fontAlgn="ctr"/>
                      <a:r>
                        <a:rPr lang="es-ES" sz="800" u="none" strike="noStrike">
                          <a:effectLst/>
                        </a:rPr>
                        <a:t>80121700</a:t>
                      </a:r>
                      <a:br>
                        <a:rPr lang="es-ES" sz="800" u="none" strike="noStrike">
                          <a:effectLst/>
                        </a:rPr>
                      </a:br>
                      <a:r>
                        <a:rPr lang="es-ES" sz="800" u="none" strike="noStrike">
                          <a:effectLst/>
                        </a:rPr>
                        <a:t>93140000</a:t>
                      </a:r>
                      <a:br>
                        <a:rPr lang="es-ES" sz="800" u="none" strike="noStrike">
                          <a:effectLst/>
                        </a:rPr>
                      </a:br>
                      <a:r>
                        <a:rPr lang="es-ES" sz="800" u="none" strike="noStrike">
                          <a:effectLst/>
                        </a:rPr>
                        <a:t>86121501</a:t>
                      </a:r>
                      <a:br>
                        <a:rPr lang="es-ES" sz="800" u="none" strike="noStrike">
                          <a:effectLst/>
                        </a:rPr>
                      </a:br>
                      <a:r>
                        <a:rPr lang="es-ES" sz="800" u="none" strike="noStrike">
                          <a:effectLst/>
                        </a:rPr>
                        <a:t>93141509</a:t>
                      </a:r>
                      <a:endParaRPr lang="es-ES" sz="800" b="0" i="0" u="none" strike="noStrike">
                        <a:solidFill>
                          <a:srgbClr val="000000"/>
                        </a:solidFill>
                        <a:effectLst/>
                        <a:latin typeface="Calibri"/>
                      </a:endParaRPr>
                    </a:p>
                  </a:txBody>
                  <a:tcPr marL="5672" marR="5672" marT="5672" marB="0" anchor="ctr"/>
                </a:tc>
                <a:tc>
                  <a:txBody>
                    <a:bodyPr/>
                    <a:lstStyle/>
                    <a:p>
                      <a:pPr algn="l" fontAlgn="b"/>
                      <a:r>
                        <a:rPr lang="es-ES" sz="800" u="none" strike="noStrike">
                          <a:effectLst/>
                        </a:rPr>
                        <a:t>*Servicios de responsabilidad Civil (Brigadas sociojurídicas)</a:t>
                      </a:r>
                      <a:br>
                        <a:rPr lang="es-ES" sz="800" u="none" strike="noStrike">
                          <a:effectLst/>
                        </a:rPr>
                      </a:br>
                      <a:r>
                        <a:rPr lang="es-ES" sz="800" u="none" strike="noStrike">
                          <a:effectLst/>
                        </a:rPr>
                        <a:t>*Servicios comunitarios y sociales</a:t>
                      </a:r>
                      <a:br>
                        <a:rPr lang="es-ES" sz="800" u="none" strike="noStrike">
                          <a:effectLst/>
                        </a:rPr>
                      </a:br>
                      <a:r>
                        <a:rPr lang="es-ES" sz="800" u="none" strike="noStrike">
                          <a:effectLst/>
                        </a:rPr>
                        <a:t>*Servicios educativos preescolares</a:t>
                      </a:r>
                      <a:br>
                        <a:rPr lang="es-ES" sz="800" u="none" strike="noStrike">
                          <a:effectLst/>
                        </a:rPr>
                      </a:br>
                      <a:r>
                        <a:rPr lang="es-ES" sz="800" u="none" strike="noStrike">
                          <a:effectLst/>
                        </a:rPr>
                        <a:t>*Estudios de grupos sociales o servicios relacionados (Cartografía social)</a:t>
                      </a:r>
                      <a:endParaRPr lang="es-ES" sz="800" b="0" i="0" u="none" strike="noStrike">
                        <a:solidFill>
                          <a:srgbClr val="000000"/>
                        </a:solidFill>
                        <a:effectLst/>
                        <a:latin typeface="Calibri"/>
                      </a:endParaRPr>
                    </a:p>
                  </a:txBody>
                  <a:tcPr marL="5672" marR="5672" marT="5672" marB="0" anchor="b">
                    <a:lnR w="12700" cap="flat" cmpd="sng" algn="ctr">
                      <a:solidFill>
                        <a:schemeClr val="tx1"/>
                      </a:solidFill>
                      <a:prstDash val="solid"/>
                      <a:round/>
                      <a:headEnd type="none" w="med" len="med"/>
                      <a:tailEnd type="none" w="med" len="med"/>
                    </a:lnR>
                  </a:tcPr>
                </a:tc>
              </a:tr>
              <a:tr h="585464">
                <a:tc>
                  <a:txBody>
                    <a:bodyPr/>
                    <a:lstStyle/>
                    <a:p>
                      <a:pPr algn="ctr" fontAlgn="ctr"/>
                      <a:r>
                        <a:rPr lang="es-ES" sz="800" u="none" strike="noStrike" dirty="0">
                          <a:effectLst/>
                        </a:rPr>
                        <a:t>11</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dirty="0">
                          <a:effectLst/>
                        </a:rPr>
                        <a:t>CONTRATO SP005-2014  PROYECTO VIVELAB PEREIRA - PARQUESOFT FORMAR CAPITAL HUMANO</a:t>
                      </a:r>
                      <a:endParaRPr lang="es-ES" sz="800" b="0" i="0" u="none" strike="noStrike" dirty="0">
                        <a:solidFill>
                          <a:srgbClr val="000000"/>
                        </a:solidFill>
                        <a:effectLst/>
                        <a:latin typeface="Calibri"/>
                      </a:endParaRPr>
                    </a:p>
                  </a:txBody>
                  <a:tcPr marL="5672" marR="5672" marT="5672" marB="0" anchor="ctr"/>
                </a:tc>
                <a:tc>
                  <a:txBody>
                    <a:bodyPr/>
                    <a:lstStyle/>
                    <a:p>
                      <a:pPr algn="ctr" fontAlgn="ctr"/>
                      <a:r>
                        <a:rPr lang="es-ES" sz="800" u="none" strike="noStrike">
                          <a:effectLst/>
                        </a:rPr>
                        <a:t>81110000</a:t>
                      </a:r>
                      <a:br>
                        <a:rPr lang="es-ES" sz="800" u="none" strike="noStrike">
                          <a:effectLst/>
                        </a:rPr>
                      </a:br>
                      <a:r>
                        <a:rPr lang="es-ES" sz="800" u="none" strike="noStrike">
                          <a:effectLst/>
                        </a:rPr>
                        <a:t>86101601</a:t>
                      </a:r>
                      <a:br>
                        <a:rPr lang="es-ES" sz="800" u="none" strike="noStrike">
                          <a:effectLst/>
                        </a:rPr>
                      </a:br>
                      <a:r>
                        <a:rPr lang="es-ES" sz="800" u="none" strike="noStrike">
                          <a:effectLst/>
                        </a:rPr>
                        <a:t>86101610</a:t>
                      </a:r>
                      <a:endParaRPr lang="es-ES" sz="800" b="0" i="0" u="none" strike="noStrike">
                        <a:solidFill>
                          <a:srgbClr val="000000"/>
                        </a:solidFill>
                        <a:effectLst/>
                        <a:latin typeface="Calibri"/>
                      </a:endParaRPr>
                    </a:p>
                  </a:txBody>
                  <a:tcPr marL="5672" marR="5672" marT="5672" marB="0" anchor="ctr"/>
                </a:tc>
                <a:tc>
                  <a:txBody>
                    <a:bodyPr/>
                    <a:lstStyle/>
                    <a:p>
                      <a:pPr algn="l" fontAlgn="b"/>
                      <a:r>
                        <a:rPr lang="es-ES" sz="800" u="none" strike="noStrike">
                          <a:effectLst/>
                        </a:rPr>
                        <a:t>*Servicios informáticos</a:t>
                      </a:r>
                      <a:br>
                        <a:rPr lang="es-ES" sz="800" u="none" strike="noStrike">
                          <a:effectLst/>
                        </a:rPr>
                      </a:br>
                      <a:r>
                        <a:rPr lang="es-ES" sz="800" u="none" strike="noStrike">
                          <a:effectLst/>
                        </a:rPr>
                        <a:t>*Servicios de formación profesional en informática</a:t>
                      </a:r>
                      <a:br>
                        <a:rPr lang="es-ES" sz="800" u="none" strike="noStrike">
                          <a:effectLst/>
                        </a:rPr>
                      </a:br>
                      <a:r>
                        <a:rPr lang="es-ES" sz="800" u="none" strike="noStrike">
                          <a:effectLst/>
                        </a:rPr>
                        <a:t>*Servicios de formación profesional en ingeniería</a:t>
                      </a:r>
                      <a:endParaRPr lang="es-ES" sz="800" b="0" i="0" u="none" strike="noStrike">
                        <a:solidFill>
                          <a:srgbClr val="000000"/>
                        </a:solidFill>
                        <a:effectLst/>
                        <a:latin typeface="Calibri"/>
                      </a:endParaRPr>
                    </a:p>
                  </a:txBody>
                  <a:tcPr marL="5672" marR="5672" marT="5672" marB="0" anchor="b">
                    <a:lnR w="12700" cap="flat" cmpd="sng" algn="ctr">
                      <a:solidFill>
                        <a:schemeClr val="tx1"/>
                      </a:solidFill>
                      <a:prstDash val="solid"/>
                      <a:round/>
                      <a:headEnd type="none" w="med" len="med"/>
                      <a:tailEnd type="none" w="med" len="med"/>
                    </a:lnR>
                  </a:tcPr>
                </a:tc>
              </a:tr>
              <a:tr h="263130">
                <a:tc>
                  <a:txBody>
                    <a:bodyPr/>
                    <a:lstStyle/>
                    <a:p>
                      <a:pPr algn="ctr" fontAlgn="ctr"/>
                      <a:r>
                        <a:rPr lang="es-ES" sz="800" u="none" strike="noStrike" dirty="0">
                          <a:effectLst/>
                        </a:rPr>
                        <a:t>12</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pt-BR" sz="800" u="none" strike="noStrike">
                          <a:effectLst/>
                        </a:rPr>
                        <a:t>CONVENIO 319 -2014 DEPTO RISARALDA</a:t>
                      </a:r>
                      <a:endParaRPr lang="pt-BR" sz="800" b="0" i="0" u="none" strike="noStrike">
                        <a:solidFill>
                          <a:srgbClr val="000000"/>
                        </a:solidFill>
                        <a:effectLst/>
                        <a:latin typeface="Calibri"/>
                      </a:endParaRPr>
                    </a:p>
                  </a:txBody>
                  <a:tcPr marL="5672" marR="5672" marT="5672" marB="0" anchor="ctr"/>
                </a:tc>
                <a:tc>
                  <a:txBody>
                    <a:bodyPr/>
                    <a:lstStyle/>
                    <a:p>
                      <a:pPr algn="ctr" fontAlgn="ctr"/>
                      <a:r>
                        <a:rPr lang="es-ES" sz="800" u="none" strike="noStrike">
                          <a:effectLst/>
                        </a:rPr>
                        <a:t>80111621</a:t>
                      </a:r>
                      <a:endParaRPr lang="es-ES" sz="800" b="0" i="0" u="none" strike="noStrike">
                        <a:solidFill>
                          <a:srgbClr val="000000"/>
                        </a:solidFill>
                        <a:effectLst/>
                        <a:latin typeface="Calibri"/>
                      </a:endParaRPr>
                    </a:p>
                  </a:txBody>
                  <a:tcPr marL="5672" marR="5672" marT="5672" marB="0" anchor="ctr"/>
                </a:tc>
                <a:tc>
                  <a:txBody>
                    <a:bodyPr/>
                    <a:lstStyle/>
                    <a:p>
                      <a:pPr algn="l" fontAlgn="ctr"/>
                      <a:r>
                        <a:rPr lang="es-ES" sz="800" u="none" strike="noStrike">
                          <a:effectLst/>
                        </a:rPr>
                        <a:t>*Servicios temporales de investigación y desarrollo</a:t>
                      </a:r>
                      <a:endParaRPr lang="es-ES" sz="800" b="0" i="0" u="none" strike="noStrike">
                        <a:solidFill>
                          <a:srgbClr val="000000"/>
                        </a:solidFill>
                        <a:effectLst/>
                        <a:latin typeface="Calibri"/>
                      </a:endParaRPr>
                    </a:p>
                  </a:txBody>
                  <a:tcPr marL="5672" marR="5672" marT="5672" marB="0" anchor="ctr">
                    <a:lnR w="12700" cap="flat" cmpd="sng" algn="ctr">
                      <a:solidFill>
                        <a:schemeClr val="tx1"/>
                      </a:solidFill>
                      <a:prstDash val="solid"/>
                      <a:round/>
                      <a:headEnd type="none" w="med" len="med"/>
                      <a:tailEnd type="none" w="med" len="med"/>
                    </a:lnR>
                  </a:tcPr>
                </a:tc>
              </a:tr>
              <a:tr h="585464">
                <a:tc>
                  <a:txBody>
                    <a:bodyPr/>
                    <a:lstStyle/>
                    <a:p>
                      <a:pPr algn="ctr" fontAlgn="ctr"/>
                      <a:r>
                        <a:rPr lang="es-ES" sz="800" u="none" strike="noStrike" dirty="0">
                          <a:effectLst/>
                        </a:rPr>
                        <a:t>13</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pt-BR" sz="800" u="none" strike="noStrike">
                          <a:effectLst/>
                        </a:rPr>
                        <a:t>CONVENIO 5781 UTP CURSO DE TECNOLOGIAS</a:t>
                      </a:r>
                      <a:endParaRPr lang="pt-BR" sz="800" b="0" i="0" u="none" strike="noStrike">
                        <a:solidFill>
                          <a:srgbClr val="000000"/>
                        </a:solidFill>
                        <a:effectLst/>
                        <a:latin typeface="Calibri"/>
                      </a:endParaRPr>
                    </a:p>
                  </a:txBody>
                  <a:tcPr marL="5672" marR="5672" marT="5672" marB="0" anchor="ctr"/>
                </a:tc>
                <a:tc>
                  <a:txBody>
                    <a:bodyPr/>
                    <a:lstStyle/>
                    <a:p>
                      <a:pPr algn="ctr" fontAlgn="ctr"/>
                      <a:r>
                        <a:rPr lang="es-ES" sz="800" u="none" strike="noStrike">
                          <a:effectLst/>
                        </a:rPr>
                        <a:t>81110000</a:t>
                      </a:r>
                      <a:br>
                        <a:rPr lang="es-ES" sz="800" u="none" strike="noStrike">
                          <a:effectLst/>
                        </a:rPr>
                      </a:br>
                      <a:r>
                        <a:rPr lang="es-ES" sz="800" u="none" strike="noStrike">
                          <a:effectLst/>
                        </a:rPr>
                        <a:t>86101601</a:t>
                      </a:r>
                      <a:br>
                        <a:rPr lang="es-ES" sz="800" u="none" strike="noStrike">
                          <a:effectLst/>
                        </a:rPr>
                      </a:br>
                      <a:r>
                        <a:rPr lang="es-ES" sz="800" u="none" strike="noStrike">
                          <a:effectLst/>
                        </a:rPr>
                        <a:t>86101610</a:t>
                      </a:r>
                      <a:endParaRPr lang="es-ES" sz="800" b="0" i="0" u="none" strike="noStrike">
                        <a:solidFill>
                          <a:srgbClr val="000000"/>
                        </a:solidFill>
                        <a:effectLst/>
                        <a:latin typeface="Calibri"/>
                      </a:endParaRPr>
                    </a:p>
                  </a:txBody>
                  <a:tcPr marL="5672" marR="5672" marT="5672" marB="0" anchor="ctr"/>
                </a:tc>
                <a:tc>
                  <a:txBody>
                    <a:bodyPr/>
                    <a:lstStyle/>
                    <a:p>
                      <a:pPr algn="l" fontAlgn="b"/>
                      <a:r>
                        <a:rPr lang="es-ES" sz="800" u="none" strike="noStrike">
                          <a:effectLst/>
                        </a:rPr>
                        <a:t>*Servicios informáticos</a:t>
                      </a:r>
                      <a:br>
                        <a:rPr lang="es-ES" sz="800" u="none" strike="noStrike">
                          <a:effectLst/>
                        </a:rPr>
                      </a:br>
                      <a:r>
                        <a:rPr lang="es-ES" sz="800" u="none" strike="noStrike">
                          <a:effectLst/>
                        </a:rPr>
                        <a:t>*Servicios de formación profesional en informática</a:t>
                      </a:r>
                      <a:br>
                        <a:rPr lang="es-ES" sz="800" u="none" strike="noStrike">
                          <a:effectLst/>
                        </a:rPr>
                      </a:br>
                      <a:r>
                        <a:rPr lang="es-ES" sz="800" u="none" strike="noStrike">
                          <a:effectLst/>
                        </a:rPr>
                        <a:t>*Servicios de formación profesional en ingeniería</a:t>
                      </a:r>
                      <a:endParaRPr lang="es-ES" sz="800" b="0" i="0" u="none" strike="noStrike">
                        <a:solidFill>
                          <a:srgbClr val="000000"/>
                        </a:solidFill>
                        <a:effectLst/>
                        <a:latin typeface="Calibri"/>
                      </a:endParaRPr>
                    </a:p>
                  </a:txBody>
                  <a:tcPr marL="5672" marR="5672" marT="5672" marB="0" anchor="b">
                    <a:lnR w="12700" cap="flat" cmpd="sng" algn="ctr">
                      <a:solidFill>
                        <a:schemeClr val="tx1"/>
                      </a:solidFill>
                      <a:prstDash val="solid"/>
                      <a:round/>
                      <a:headEnd type="none" w="med" len="med"/>
                      <a:tailEnd type="none" w="med" len="med"/>
                    </a:lnR>
                  </a:tcPr>
                </a:tc>
              </a:tr>
              <a:tr h="131565">
                <a:tc>
                  <a:txBody>
                    <a:bodyPr/>
                    <a:lstStyle/>
                    <a:p>
                      <a:pPr algn="ctr" fontAlgn="ctr"/>
                      <a:r>
                        <a:rPr lang="es-ES" sz="800" u="none" strike="noStrike" dirty="0">
                          <a:effectLst/>
                        </a:rPr>
                        <a:t>14</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CONVENIO EMPREND. S. NICOLAS - PERLA OTUN</a:t>
                      </a:r>
                      <a:endParaRPr lang="es-ES" sz="800" b="0" i="0" u="none" strike="noStrike">
                        <a:solidFill>
                          <a:srgbClr val="000000"/>
                        </a:solidFill>
                        <a:effectLst/>
                        <a:latin typeface="Calibri"/>
                      </a:endParaRPr>
                    </a:p>
                  </a:txBody>
                  <a:tcPr marL="5672" marR="5672" marT="5672" marB="0" anchor="ctr"/>
                </a:tc>
                <a:tc>
                  <a:txBody>
                    <a:bodyPr/>
                    <a:lstStyle/>
                    <a:p>
                      <a:pPr algn="ctr" fontAlgn="ctr"/>
                      <a:r>
                        <a:rPr lang="es-ES" sz="800" u="none" strike="noStrike">
                          <a:effectLst/>
                        </a:rPr>
                        <a:t>93140000</a:t>
                      </a:r>
                      <a:endParaRPr lang="es-ES" sz="800" b="0" i="0" u="none" strike="noStrike">
                        <a:solidFill>
                          <a:srgbClr val="000000"/>
                        </a:solidFill>
                        <a:effectLst/>
                        <a:latin typeface="Calibri"/>
                      </a:endParaRPr>
                    </a:p>
                  </a:txBody>
                  <a:tcPr marL="5672" marR="5672" marT="5672" marB="0" anchor="ctr"/>
                </a:tc>
                <a:tc>
                  <a:txBody>
                    <a:bodyPr/>
                    <a:lstStyle/>
                    <a:p>
                      <a:pPr algn="l" fontAlgn="ctr"/>
                      <a:r>
                        <a:rPr lang="es-ES" sz="800" u="none" strike="noStrike">
                          <a:effectLst/>
                        </a:rPr>
                        <a:t>*Servicios comunitarios y sociales</a:t>
                      </a:r>
                      <a:endParaRPr lang="es-ES" sz="800" b="0" i="0" u="none" strike="noStrike">
                        <a:solidFill>
                          <a:srgbClr val="000000"/>
                        </a:solidFill>
                        <a:effectLst/>
                        <a:latin typeface="Calibri"/>
                      </a:endParaRPr>
                    </a:p>
                  </a:txBody>
                  <a:tcPr marL="5672" marR="5672" marT="5672" marB="0" anchor="ctr">
                    <a:lnR w="12700" cap="flat" cmpd="sng" algn="ctr">
                      <a:solidFill>
                        <a:schemeClr val="tx1"/>
                      </a:solidFill>
                      <a:prstDash val="solid"/>
                      <a:round/>
                      <a:headEnd type="none" w="med" len="med"/>
                      <a:tailEnd type="none" w="med" len="med"/>
                    </a:lnR>
                  </a:tcPr>
                </a:tc>
              </a:tr>
              <a:tr h="263130">
                <a:tc>
                  <a:txBody>
                    <a:bodyPr/>
                    <a:lstStyle/>
                    <a:p>
                      <a:pPr algn="ctr" fontAlgn="ctr"/>
                      <a:r>
                        <a:rPr lang="es-ES" sz="800" u="none" strike="noStrike" dirty="0">
                          <a:effectLst/>
                        </a:rPr>
                        <a:t>15</a:t>
                      </a:r>
                      <a:endParaRPr lang="es-ES" sz="800" b="1" i="0" u="none" strike="noStrike" dirty="0">
                        <a:solidFill>
                          <a:srgbClr val="000000"/>
                        </a:solidFill>
                        <a:effectLst/>
                        <a:latin typeface="Calibri"/>
                      </a:endParaRPr>
                    </a:p>
                  </a:txBody>
                  <a:tcPr marL="5672" marR="5672" marT="5672"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ctr"/>
                      <a:r>
                        <a:rPr lang="pt-BR" sz="800" u="none" strike="noStrike">
                          <a:effectLst/>
                        </a:rPr>
                        <a:t>CONVENIO M. PEREIRA SEGUNDA LENGUA</a:t>
                      </a:r>
                      <a:endParaRPr lang="pt-BR" sz="800" b="0" i="0" u="none" strike="noStrike">
                        <a:solidFill>
                          <a:srgbClr val="000000"/>
                        </a:solidFill>
                        <a:effectLst/>
                        <a:latin typeface="Calibri"/>
                      </a:endParaRPr>
                    </a:p>
                  </a:txBody>
                  <a:tcPr marL="5672" marR="5672" marT="5672" marB="0" anchor="ctr">
                    <a:lnB w="12700" cap="flat" cmpd="sng" algn="ctr">
                      <a:solidFill>
                        <a:schemeClr val="tx1"/>
                      </a:solidFill>
                      <a:prstDash val="solid"/>
                      <a:round/>
                      <a:headEnd type="none" w="med" len="med"/>
                      <a:tailEnd type="none" w="med" len="med"/>
                    </a:lnB>
                  </a:tcPr>
                </a:tc>
                <a:tc>
                  <a:txBody>
                    <a:bodyPr/>
                    <a:lstStyle/>
                    <a:p>
                      <a:pPr algn="ctr" fontAlgn="ctr"/>
                      <a:r>
                        <a:rPr lang="es-ES" sz="800" u="none" strike="noStrike">
                          <a:effectLst/>
                        </a:rPr>
                        <a:t>86111702</a:t>
                      </a:r>
                      <a:endParaRPr lang="es-ES" sz="800" b="0" i="0" u="none" strike="noStrike">
                        <a:solidFill>
                          <a:srgbClr val="000000"/>
                        </a:solidFill>
                        <a:effectLst/>
                        <a:latin typeface="Calibri"/>
                      </a:endParaRPr>
                    </a:p>
                  </a:txBody>
                  <a:tcPr marL="5672" marR="5672" marT="5672" marB="0" anchor="ctr">
                    <a:lnB w="12700" cap="flat" cmpd="sng" algn="ctr">
                      <a:solidFill>
                        <a:schemeClr val="tx1"/>
                      </a:solidFill>
                      <a:prstDash val="solid"/>
                      <a:round/>
                      <a:headEnd type="none" w="med" len="med"/>
                      <a:tailEnd type="none" w="med" len="med"/>
                    </a:lnB>
                  </a:tcPr>
                </a:tc>
                <a:tc>
                  <a:txBody>
                    <a:bodyPr/>
                    <a:lstStyle/>
                    <a:p>
                      <a:pPr algn="l" fontAlgn="ctr"/>
                      <a:r>
                        <a:rPr lang="es-ES" sz="800" u="none" strike="noStrike" dirty="0">
                          <a:effectLst/>
                        </a:rPr>
                        <a:t>*Enseñanza de idiomas extranjeros por inmersión</a:t>
                      </a:r>
                      <a:endParaRPr lang="es-ES" sz="800" b="0" i="0" u="none" strike="noStrike" dirty="0">
                        <a:solidFill>
                          <a:srgbClr val="000000"/>
                        </a:solidFill>
                        <a:effectLst/>
                        <a:latin typeface="Calibri"/>
                      </a:endParaRPr>
                    </a:p>
                  </a:txBody>
                  <a:tcPr marL="5672" marR="5672" marT="5672"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68422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457200" y="116632"/>
            <a:ext cx="8229600" cy="940966"/>
          </a:xfrm>
        </p:spPr>
        <p:txBody>
          <a:bodyPr>
            <a:normAutofit/>
          </a:bodyPr>
          <a:lstStyle/>
          <a:p>
            <a:r>
              <a:rPr lang="es-ES" sz="4000" dirty="0" smtClean="0"/>
              <a:t>RUP</a:t>
            </a:r>
            <a:endParaRPr lang="es-ES" sz="4000" dirty="0"/>
          </a:p>
        </p:txBody>
      </p:sp>
      <p:graphicFrame>
        <p:nvGraphicFramePr>
          <p:cNvPr id="6" name="5 Tabla"/>
          <p:cNvGraphicFramePr>
            <a:graphicFrameLocks noGrp="1"/>
          </p:cNvGraphicFramePr>
          <p:nvPr>
            <p:extLst>
              <p:ext uri="{D42A27DB-BD31-4B8C-83A1-F6EECF244321}">
                <p14:modId xmlns:p14="http://schemas.microsoft.com/office/powerpoint/2010/main" val="14324546"/>
              </p:ext>
            </p:extLst>
          </p:nvPr>
        </p:nvGraphicFramePr>
        <p:xfrm>
          <a:off x="539554" y="1149350"/>
          <a:ext cx="8064894" cy="5159972"/>
        </p:xfrm>
        <a:graphic>
          <a:graphicData uri="http://schemas.openxmlformats.org/drawingml/2006/table">
            <a:tbl>
              <a:tblPr>
                <a:tableStyleId>{073A0DAA-6AF3-43AB-8588-CEC1D06C72B9}</a:tableStyleId>
              </a:tblPr>
              <a:tblGrid>
                <a:gridCol w="240295"/>
                <a:gridCol w="5128792"/>
                <a:gridCol w="600737"/>
                <a:gridCol w="2095070"/>
              </a:tblGrid>
              <a:tr h="1042215">
                <a:tc>
                  <a:txBody>
                    <a:bodyPr/>
                    <a:lstStyle/>
                    <a:p>
                      <a:pPr algn="ctr" fontAlgn="ctr"/>
                      <a:r>
                        <a:rPr lang="es-ES" sz="800" u="none" strike="noStrike" dirty="0">
                          <a:effectLst/>
                        </a:rPr>
                        <a:t>16</a:t>
                      </a:r>
                      <a:endParaRPr lang="es-ES" sz="800" b="1" i="0" u="none" strike="noStrike" dirty="0">
                        <a:solidFill>
                          <a:srgbClr val="000000"/>
                        </a:solidFill>
                        <a:effectLst/>
                        <a:latin typeface="Calibri"/>
                      </a:endParaRPr>
                    </a:p>
                  </a:txBody>
                  <a:tcPr marL="6582" marR="6582" marT="658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ctr"/>
                      <a:r>
                        <a:rPr lang="es-ES" sz="800" u="none" strike="noStrike">
                          <a:effectLst/>
                        </a:rPr>
                        <a:t>CONTRATO DE PRESTACIÓN DE SERVICIOS DE CAPACITACIÓN SUSCRITO ENTRE LA FUNDACIÓN PARA LA FORMACIÓN INTEGRAL Y EL DESARROLLO SOCIAL "FUNDEIN CARIBE" Y LA CORPORACIÓN UNIVERSIDAD LIBRE</a:t>
                      </a:r>
                      <a:endParaRPr lang="es-ES" sz="800" b="0" i="0" u="none" strike="noStrike">
                        <a:solidFill>
                          <a:srgbClr val="000000"/>
                        </a:solidFill>
                        <a:effectLst/>
                        <a:latin typeface="Calibri"/>
                      </a:endParaRPr>
                    </a:p>
                  </a:txBody>
                  <a:tcPr marL="6582" marR="6582" marT="6582" marB="0" anchor="ctr">
                    <a:lnT w="12700" cap="flat" cmpd="sng" algn="ctr">
                      <a:solidFill>
                        <a:schemeClr val="tx1"/>
                      </a:solidFill>
                      <a:prstDash val="solid"/>
                      <a:round/>
                      <a:headEnd type="none" w="med" len="med"/>
                      <a:tailEnd type="none" w="med" len="med"/>
                    </a:lnT>
                  </a:tcPr>
                </a:tc>
                <a:tc>
                  <a:txBody>
                    <a:bodyPr/>
                    <a:lstStyle/>
                    <a:p>
                      <a:pPr algn="ctr" fontAlgn="ctr"/>
                      <a:r>
                        <a:rPr lang="es-ES" sz="800" u="none" strike="noStrike">
                          <a:effectLst/>
                        </a:rPr>
                        <a:t>86101705</a:t>
                      </a:r>
                      <a:br>
                        <a:rPr lang="es-ES" sz="800" u="none" strike="noStrike">
                          <a:effectLst/>
                        </a:rPr>
                      </a:br>
                      <a:r>
                        <a:rPr lang="es-ES" sz="800" u="none" strike="noStrike">
                          <a:effectLst/>
                        </a:rPr>
                        <a:t>86101807</a:t>
                      </a:r>
                      <a:br>
                        <a:rPr lang="es-ES" sz="800" u="none" strike="noStrike">
                          <a:effectLst/>
                        </a:rPr>
                      </a:br>
                      <a:r>
                        <a:rPr lang="es-ES" sz="800" u="none" strike="noStrike">
                          <a:effectLst/>
                        </a:rPr>
                        <a:t>86101808</a:t>
                      </a:r>
                      <a:br>
                        <a:rPr lang="es-ES" sz="800" u="none" strike="noStrike">
                          <a:effectLst/>
                        </a:rPr>
                      </a:br>
                      <a:r>
                        <a:rPr lang="es-ES" sz="800" u="none" strike="noStrike">
                          <a:effectLst/>
                        </a:rPr>
                        <a:t>86111602</a:t>
                      </a:r>
                      <a:endParaRPr lang="es-ES" sz="800" b="0" i="0" u="none" strike="noStrike">
                        <a:solidFill>
                          <a:srgbClr val="000000"/>
                        </a:solidFill>
                        <a:effectLst/>
                        <a:latin typeface="Calibri"/>
                      </a:endParaRPr>
                    </a:p>
                  </a:txBody>
                  <a:tcPr marL="6582" marR="6582" marT="6582" marB="0" anchor="ctr">
                    <a:lnT w="12700" cap="flat" cmpd="sng" algn="ctr">
                      <a:solidFill>
                        <a:schemeClr val="tx1"/>
                      </a:solidFill>
                      <a:prstDash val="solid"/>
                      <a:round/>
                      <a:headEnd type="none" w="med" len="med"/>
                      <a:tailEnd type="none" w="med" len="med"/>
                    </a:lnT>
                  </a:tcPr>
                </a:tc>
                <a:tc>
                  <a:txBody>
                    <a:bodyPr/>
                    <a:lstStyle/>
                    <a:p>
                      <a:pPr algn="l" fontAlgn="ctr"/>
                      <a:r>
                        <a:rPr lang="es-ES" sz="800" u="none" strike="noStrike">
                          <a:effectLst/>
                        </a:rPr>
                        <a:t>*Capacitación Administrativa</a:t>
                      </a:r>
                      <a:br>
                        <a:rPr lang="es-ES" sz="800" u="none" strike="noStrike">
                          <a:effectLst/>
                        </a:rPr>
                      </a:br>
                      <a:r>
                        <a:rPr lang="es-ES" sz="800" u="none" strike="noStrike">
                          <a:effectLst/>
                        </a:rPr>
                        <a:t>*Formación de recursos humanos para el sector de gestión</a:t>
                      </a:r>
                      <a:br>
                        <a:rPr lang="es-ES" sz="800" u="none" strike="noStrike">
                          <a:effectLst/>
                        </a:rPr>
                      </a:br>
                      <a:r>
                        <a:rPr lang="es-ES" sz="800" u="none" strike="noStrike">
                          <a:effectLst/>
                        </a:rPr>
                        <a:t>*Servicios de formación de recursos humanos para el sector público</a:t>
                      </a:r>
                      <a:br>
                        <a:rPr lang="es-ES" sz="800" u="none" strike="noStrike">
                          <a:effectLst/>
                        </a:rPr>
                      </a:br>
                      <a:r>
                        <a:rPr lang="es-ES" sz="800" u="none" strike="noStrike">
                          <a:effectLst/>
                        </a:rPr>
                        <a:t>*Servicios de educación de tiempo parcial para adultos</a:t>
                      </a:r>
                      <a:endParaRPr lang="es-ES" sz="800" b="0" i="0" u="none" strike="noStrike">
                        <a:solidFill>
                          <a:srgbClr val="000000"/>
                        </a:solidFill>
                        <a:effectLst/>
                        <a:latin typeface="Calibri"/>
                      </a:endParaRPr>
                    </a:p>
                  </a:txBody>
                  <a:tcPr marL="6582" marR="6582" marT="6582"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421111">
                <a:tc>
                  <a:txBody>
                    <a:bodyPr/>
                    <a:lstStyle/>
                    <a:p>
                      <a:pPr algn="ctr" fontAlgn="ctr"/>
                      <a:r>
                        <a:rPr lang="es-ES" sz="800" u="none" strike="noStrike">
                          <a:effectLst/>
                        </a:rPr>
                        <a:t>17</a:t>
                      </a:r>
                      <a:endParaRPr lang="es-ES" sz="800" b="1" i="0" u="none" strike="noStrike">
                        <a:solidFill>
                          <a:srgbClr val="000000"/>
                        </a:solidFill>
                        <a:effectLst/>
                        <a:latin typeface="Calibri"/>
                      </a:endParaRPr>
                    </a:p>
                  </a:txBody>
                  <a:tcPr marL="6582" marR="6582" marT="658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INTERVENT. EXTERNA NO. 1 MISTRATO</a:t>
                      </a:r>
                      <a:endParaRPr lang="es-ES" sz="800" b="0" i="0" u="none" strike="noStrike">
                        <a:solidFill>
                          <a:srgbClr val="000000"/>
                        </a:solidFill>
                        <a:effectLst/>
                        <a:latin typeface="Calibri"/>
                      </a:endParaRPr>
                    </a:p>
                  </a:txBody>
                  <a:tcPr marL="6582" marR="6582" marT="6582" marB="0" anchor="ctr"/>
                </a:tc>
                <a:tc>
                  <a:txBody>
                    <a:bodyPr/>
                    <a:lstStyle/>
                    <a:p>
                      <a:pPr algn="ctr" fontAlgn="ctr"/>
                      <a:r>
                        <a:rPr lang="es-ES" sz="800" u="none" strike="noStrike">
                          <a:effectLst/>
                        </a:rPr>
                        <a:t>80101600</a:t>
                      </a:r>
                      <a:br>
                        <a:rPr lang="es-ES" sz="800" u="none" strike="noStrike">
                          <a:effectLst/>
                        </a:rPr>
                      </a:br>
                      <a:r>
                        <a:rPr lang="es-ES" sz="800" u="none" strike="noStrike">
                          <a:effectLst/>
                        </a:rPr>
                        <a:t>93140000</a:t>
                      </a:r>
                      <a:br>
                        <a:rPr lang="es-ES" sz="800" u="none" strike="noStrike">
                          <a:effectLst/>
                        </a:rPr>
                      </a:br>
                      <a:r>
                        <a:rPr lang="es-ES" sz="800" u="none" strike="noStrike">
                          <a:effectLst/>
                        </a:rPr>
                        <a:t>81101500</a:t>
                      </a:r>
                      <a:endParaRPr lang="es-ES" sz="800" b="0" i="0" u="none" strike="noStrike">
                        <a:solidFill>
                          <a:srgbClr val="000000"/>
                        </a:solidFill>
                        <a:effectLst/>
                        <a:latin typeface="Calibri"/>
                      </a:endParaRPr>
                    </a:p>
                  </a:txBody>
                  <a:tcPr marL="6582" marR="6582" marT="6582" marB="0" anchor="ctr"/>
                </a:tc>
                <a:tc>
                  <a:txBody>
                    <a:bodyPr/>
                    <a:lstStyle/>
                    <a:p>
                      <a:pPr algn="l" fontAlgn="ctr"/>
                      <a:r>
                        <a:rPr lang="es-ES" sz="800" u="none" strike="noStrike">
                          <a:effectLst/>
                        </a:rPr>
                        <a:t>*Gerencia de Proyectos</a:t>
                      </a:r>
                      <a:br>
                        <a:rPr lang="es-ES" sz="800" u="none" strike="noStrike">
                          <a:effectLst/>
                        </a:rPr>
                      </a:br>
                      <a:r>
                        <a:rPr lang="es-ES" sz="800" u="none" strike="noStrike">
                          <a:effectLst/>
                        </a:rPr>
                        <a:t>*Servicios comunitarios y sociales</a:t>
                      </a:r>
                      <a:br>
                        <a:rPr lang="es-ES" sz="800" u="none" strike="noStrike">
                          <a:effectLst/>
                        </a:rPr>
                      </a:br>
                      <a:r>
                        <a:rPr lang="es-ES" sz="800" u="none" strike="noStrike">
                          <a:effectLst/>
                        </a:rPr>
                        <a:t>*Ingeniería Civil</a:t>
                      </a:r>
                      <a:endParaRPr lang="es-ES" sz="800" b="0" i="0" u="none" strike="noStrike">
                        <a:solidFill>
                          <a:srgbClr val="000000"/>
                        </a:solidFill>
                        <a:effectLst/>
                        <a:latin typeface="Calibri"/>
                      </a:endParaRPr>
                    </a:p>
                  </a:txBody>
                  <a:tcPr marL="6582" marR="6582" marT="6582" marB="0" anchor="ctr">
                    <a:lnR w="12700" cap="flat" cmpd="sng" algn="ctr">
                      <a:solidFill>
                        <a:schemeClr val="tx1"/>
                      </a:solidFill>
                      <a:prstDash val="solid"/>
                      <a:round/>
                      <a:headEnd type="none" w="med" len="med"/>
                      <a:tailEnd type="none" w="med" len="med"/>
                    </a:lnR>
                  </a:tcPr>
                </a:tc>
              </a:tr>
              <a:tr h="148888">
                <a:tc>
                  <a:txBody>
                    <a:bodyPr/>
                    <a:lstStyle/>
                    <a:p>
                      <a:pPr algn="ctr" fontAlgn="ctr"/>
                      <a:r>
                        <a:rPr lang="es-ES" sz="800" u="none" strike="noStrike">
                          <a:effectLst/>
                        </a:rPr>
                        <a:t>18</a:t>
                      </a:r>
                      <a:endParaRPr lang="es-ES" sz="800" b="1" i="0" u="none" strike="noStrike">
                        <a:solidFill>
                          <a:srgbClr val="000000"/>
                        </a:solidFill>
                        <a:effectLst/>
                        <a:latin typeface="Calibri"/>
                      </a:endParaRPr>
                    </a:p>
                  </a:txBody>
                  <a:tcPr marL="6582" marR="6582" marT="6582" marB="0" anchor="ctr">
                    <a:lnL w="12700" cap="flat" cmpd="sng" algn="ctr">
                      <a:solidFill>
                        <a:schemeClr val="tx1"/>
                      </a:solidFill>
                      <a:prstDash val="solid"/>
                      <a:round/>
                      <a:headEnd type="none" w="med" len="med"/>
                      <a:tailEnd type="none" w="med" len="med"/>
                    </a:lnL>
                  </a:tcPr>
                </a:tc>
                <a:tc rowSpan="2">
                  <a:txBody>
                    <a:bodyPr/>
                    <a:lstStyle/>
                    <a:p>
                      <a:pPr algn="l" fontAlgn="ctr"/>
                      <a:r>
                        <a:rPr lang="es-ES" sz="800" u="none" strike="noStrike">
                          <a:effectLst/>
                        </a:rPr>
                        <a:t>INTERVENT. EXTERNA NO. 2 MISTRATO</a:t>
                      </a:r>
                      <a:endParaRPr lang="es-ES" sz="800" b="0" i="0" u="none" strike="noStrike">
                        <a:solidFill>
                          <a:srgbClr val="000000"/>
                        </a:solidFill>
                        <a:effectLst/>
                        <a:latin typeface="Calibri"/>
                      </a:endParaRPr>
                    </a:p>
                  </a:txBody>
                  <a:tcPr marL="6582" marR="6582" marT="6582" marB="0" anchor="ctr"/>
                </a:tc>
                <a:tc rowSpan="2">
                  <a:txBody>
                    <a:bodyPr/>
                    <a:lstStyle/>
                    <a:p>
                      <a:pPr algn="ctr" fontAlgn="ctr"/>
                      <a:r>
                        <a:rPr lang="es-ES" sz="800" u="none" strike="noStrike">
                          <a:effectLst/>
                        </a:rPr>
                        <a:t>80101600</a:t>
                      </a:r>
                      <a:br>
                        <a:rPr lang="es-ES" sz="800" u="none" strike="noStrike">
                          <a:effectLst/>
                        </a:rPr>
                      </a:br>
                      <a:r>
                        <a:rPr lang="es-ES" sz="800" u="none" strike="noStrike">
                          <a:effectLst/>
                        </a:rPr>
                        <a:t>93140000</a:t>
                      </a:r>
                      <a:br>
                        <a:rPr lang="es-ES" sz="800" u="none" strike="noStrike">
                          <a:effectLst/>
                        </a:rPr>
                      </a:br>
                      <a:r>
                        <a:rPr lang="es-ES" sz="800" u="none" strike="noStrike">
                          <a:effectLst/>
                        </a:rPr>
                        <a:t>81101500</a:t>
                      </a:r>
                      <a:endParaRPr lang="es-ES" sz="800" b="0" i="0" u="none" strike="noStrike">
                        <a:solidFill>
                          <a:srgbClr val="000000"/>
                        </a:solidFill>
                        <a:effectLst/>
                        <a:latin typeface="Calibri"/>
                      </a:endParaRPr>
                    </a:p>
                  </a:txBody>
                  <a:tcPr marL="6582" marR="6582" marT="6582" marB="0" anchor="ctr"/>
                </a:tc>
                <a:tc rowSpan="2">
                  <a:txBody>
                    <a:bodyPr/>
                    <a:lstStyle/>
                    <a:p>
                      <a:pPr algn="l" fontAlgn="ctr"/>
                      <a:r>
                        <a:rPr lang="es-ES" sz="800" u="none" strike="noStrike">
                          <a:effectLst/>
                        </a:rPr>
                        <a:t>*Gerencia de Proyectos</a:t>
                      </a:r>
                      <a:br>
                        <a:rPr lang="es-ES" sz="800" u="none" strike="noStrike">
                          <a:effectLst/>
                        </a:rPr>
                      </a:br>
                      <a:r>
                        <a:rPr lang="es-ES" sz="800" u="none" strike="noStrike">
                          <a:effectLst/>
                        </a:rPr>
                        <a:t>Servicios comunitarios y sociales</a:t>
                      </a:r>
                      <a:br>
                        <a:rPr lang="es-ES" sz="800" u="none" strike="noStrike">
                          <a:effectLst/>
                        </a:rPr>
                      </a:br>
                      <a:r>
                        <a:rPr lang="es-ES" sz="800" u="none" strike="noStrike">
                          <a:effectLst/>
                        </a:rPr>
                        <a:t>*Ingeniería Civil</a:t>
                      </a:r>
                      <a:endParaRPr lang="es-ES" sz="800" b="0" i="0" u="none" strike="noStrike">
                        <a:solidFill>
                          <a:srgbClr val="000000"/>
                        </a:solidFill>
                        <a:effectLst/>
                        <a:latin typeface="Calibri"/>
                      </a:endParaRPr>
                    </a:p>
                  </a:txBody>
                  <a:tcPr marL="6582" marR="6582" marT="6582" marB="0" anchor="ctr">
                    <a:lnR w="12700" cap="flat" cmpd="sng" algn="ctr">
                      <a:solidFill>
                        <a:schemeClr val="tx1"/>
                      </a:solidFill>
                      <a:prstDash val="solid"/>
                      <a:round/>
                      <a:headEnd type="none" w="med" len="med"/>
                      <a:tailEnd type="none" w="med" len="med"/>
                    </a:lnR>
                  </a:tcPr>
                </a:tc>
              </a:tr>
              <a:tr h="272223">
                <a:tc>
                  <a:txBody>
                    <a:bodyPr/>
                    <a:lstStyle/>
                    <a:p>
                      <a:pPr algn="ctr" fontAlgn="ctr"/>
                      <a:r>
                        <a:rPr lang="es-ES" sz="800" u="none" strike="noStrike">
                          <a:effectLst/>
                        </a:rPr>
                        <a:t>19</a:t>
                      </a:r>
                      <a:endParaRPr lang="es-ES" sz="800" b="1" i="0" u="none" strike="noStrike">
                        <a:solidFill>
                          <a:srgbClr val="000000"/>
                        </a:solidFill>
                        <a:effectLst/>
                        <a:latin typeface="Calibri"/>
                      </a:endParaRPr>
                    </a:p>
                  </a:txBody>
                  <a:tcPr marL="6582" marR="6582" marT="6582" marB="0" anchor="ctr">
                    <a:lnL w="12700" cap="flat" cmpd="sng" algn="ctr">
                      <a:solidFill>
                        <a:schemeClr val="tx1"/>
                      </a:solidFill>
                      <a:prstDash val="solid"/>
                      <a:round/>
                      <a:headEnd type="none" w="med" len="med"/>
                      <a:tailEnd type="none" w="med" len="med"/>
                    </a:lnL>
                  </a:tcPr>
                </a:tc>
                <a:tc vMerge="1">
                  <a:txBody>
                    <a:bodyPr/>
                    <a:lstStyle/>
                    <a:p>
                      <a:endParaRPr lang="es-ES"/>
                    </a:p>
                  </a:txBody>
                  <a:tcPr/>
                </a:tc>
                <a:tc vMerge="1">
                  <a:txBody>
                    <a:bodyPr/>
                    <a:lstStyle/>
                    <a:p>
                      <a:endParaRPr lang="es-ES"/>
                    </a:p>
                  </a:txBody>
                  <a:tcPr/>
                </a:tc>
                <a:tc vMerge="1">
                  <a:txBody>
                    <a:bodyPr/>
                    <a:lstStyle/>
                    <a:p>
                      <a:endParaRPr lang="es-ES"/>
                    </a:p>
                  </a:txBody>
                  <a:tcPr/>
                </a:tc>
              </a:tr>
              <a:tr h="446664">
                <a:tc>
                  <a:txBody>
                    <a:bodyPr/>
                    <a:lstStyle/>
                    <a:p>
                      <a:pPr algn="ctr" fontAlgn="ctr"/>
                      <a:r>
                        <a:rPr lang="es-ES" sz="800" u="none" strike="noStrike">
                          <a:effectLst/>
                        </a:rPr>
                        <a:t>20</a:t>
                      </a:r>
                      <a:endParaRPr lang="es-ES" sz="800" b="1" i="0" u="none" strike="noStrike">
                        <a:solidFill>
                          <a:srgbClr val="000000"/>
                        </a:solidFill>
                        <a:effectLst/>
                        <a:latin typeface="Calibri"/>
                      </a:endParaRPr>
                    </a:p>
                  </a:txBody>
                  <a:tcPr marL="6582" marR="6582" marT="658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INTERVENTORIA IPPI-001 LA CELIA</a:t>
                      </a:r>
                      <a:endParaRPr lang="es-ES" sz="800" b="0" i="0" u="none" strike="noStrike">
                        <a:solidFill>
                          <a:srgbClr val="000000"/>
                        </a:solidFill>
                        <a:effectLst/>
                        <a:latin typeface="Calibri"/>
                      </a:endParaRPr>
                    </a:p>
                  </a:txBody>
                  <a:tcPr marL="6582" marR="6582" marT="6582" marB="0" anchor="ctr"/>
                </a:tc>
                <a:tc>
                  <a:txBody>
                    <a:bodyPr/>
                    <a:lstStyle/>
                    <a:p>
                      <a:pPr algn="ctr" fontAlgn="ctr"/>
                      <a:r>
                        <a:rPr lang="es-ES" sz="800" u="none" strike="noStrike">
                          <a:effectLst/>
                        </a:rPr>
                        <a:t>80101600</a:t>
                      </a:r>
                      <a:br>
                        <a:rPr lang="es-ES" sz="800" u="none" strike="noStrike">
                          <a:effectLst/>
                        </a:rPr>
                      </a:br>
                      <a:r>
                        <a:rPr lang="es-ES" sz="800" u="none" strike="noStrike">
                          <a:effectLst/>
                        </a:rPr>
                        <a:t>93140000</a:t>
                      </a:r>
                      <a:br>
                        <a:rPr lang="es-ES" sz="800" u="none" strike="noStrike">
                          <a:effectLst/>
                        </a:rPr>
                      </a:br>
                      <a:r>
                        <a:rPr lang="es-ES" sz="800" u="none" strike="noStrike">
                          <a:effectLst/>
                        </a:rPr>
                        <a:t>81101500</a:t>
                      </a:r>
                      <a:endParaRPr lang="es-ES" sz="800" b="0" i="0" u="none" strike="noStrike">
                        <a:solidFill>
                          <a:srgbClr val="000000"/>
                        </a:solidFill>
                        <a:effectLst/>
                        <a:latin typeface="Calibri"/>
                      </a:endParaRPr>
                    </a:p>
                  </a:txBody>
                  <a:tcPr marL="6582" marR="6582" marT="6582" marB="0" anchor="ctr"/>
                </a:tc>
                <a:tc>
                  <a:txBody>
                    <a:bodyPr/>
                    <a:lstStyle/>
                    <a:p>
                      <a:pPr algn="l" fontAlgn="b"/>
                      <a:r>
                        <a:rPr lang="es-ES" sz="800" u="none" strike="noStrike">
                          <a:effectLst/>
                        </a:rPr>
                        <a:t>*Gerencia de Proyectos</a:t>
                      </a:r>
                      <a:br>
                        <a:rPr lang="es-ES" sz="800" u="none" strike="noStrike">
                          <a:effectLst/>
                        </a:rPr>
                      </a:br>
                      <a:r>
                        <a:rPr lang="es-ES" sz="800" u="none" strike="noStrike">
                          <a:effectLst/>
                        </a:rPr>
                        <a:t>Servicios comunitarios y sociales</a:t>
                      </a:r>
                      <a:br>
                        <a:rPr lang="es-ES" sz="800" u="none" strike="noStrike">
                          <a:effectLst/>
                        </a:rPr>
                      </a:br>
                      <a:r>
                        <a:rPr lang="es-ES" sz="800" u="none" strike="noStrike">
                          <a:effectLst/>
                        </a:rPr>
                        <a:t>*Ingeniería Civil</a:t>
                      </a:r>
                      <a:endParaRPr lang="es-ES" sz="800" b="0" i="0" u="none" strike="noStrike">
                        <a:solidFill>
                          <a:srgbClr val="000000"/>
                        </a:solidFill>
                        <a:effectLst/>
                        <a:latin typeface="Calibri"/>
                      </a:endParaRPr>
                    </a:p>
                  </a:txBody>
                  <a:tcPr marL="6582" marR="6582" marT="6582" marB="0" anchor="b">
                    <a:lnR w="12700" cap="flat" cmpd="sng" algn="ctr">
                      <a:solidFill>
                        <a:schemeClr val="tx1"/>
                      </a:solidFill>
                      <a:prstDash val="solid"/>
                      <a:round/>
                      <a:headEnd type="none" w="med" len="med"/>
                      <a:tailEnd type="none" w="med" len="med"/>
                    </a:lnR>
                  </a:tcPr>
                </a:tc>
              </a:tr>
              <a:tr h="446664">
                <a:tc>
                  <a:txBody>
                    <a:bodyPr/>
                    <a:lstStyle/>
                    <a:p>
                      <a:pPr algn="ctr" fontAlgn="ctr"/>
                      <a:r>
                        <a:rPr lang="es-ES" sz="800" u="none" strike="noStrike">
                          <a:effectLst/>
                        </a:rPr>
                        <a:t>21</a:t>
                      </a:r>
                      <a:endParaRPr lang="es-ES" sz="800" b="1" i="0" u="none" strike="noStrike">
                        <a:solidFill>
                          <a:srgbClr val="000000"/>
                        </a:solidFill>
                        <a:effectLst/>
                        <a:latin typeface="Calibri"/>
                      </a:endParaRPr>
                    </a:p>
                  </a:txBody>
                  <a:tcPr marL="6582" marR="6582" marT="658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dirty="0">
                          <a:effectLst/>
                        </a:rPr>
                        <a:t>INTERVENTORIA NO. 12  M. VIRGINIA</a:t>
                      </a:r>
                      <a:endParaRPr lang="es-ES" sz="800" b="0" i="0" u="none" strike="noStrike" dirty="0">
                        <a:solidFill>
                          <a:srgbClr val="000000"/>
                        </a:solidFill>
                        <a:effectLst/>
                        <a:latin typeface="Calibri"/>
                      </a:endParaRPr>
                    </a:p>
                  </a:txBody>
                  <a:tcPr marL="6582" marR="6582" marT="6582" marB="0" anchor="ctr"/>
                </a:tc>
                <a:tc>
                  <a:txBody>
                    <a:bodyPr/>
                    <a:lstStyle/>
                    <a:p>
                      <a:pPr algn="ctr" fontAlgn="ctr"/>
                      <a:r>
                        <a:rPr lang="es-ES" sz="800" u="none" strike="noStrike">
                          <a:effectLst/>
                        </a:rPr>
                        <a:t>80101600</a:t>
                      </a:r>
                      <a:br>
                        <a:rPr lang="es-ES" sz="800" u="none" strike="noStrike">
                          <a:effectLst/>
                        </a:rPr>
                      </a:br>
                      <a:r>
                        <a:rPr lang="es-ES" sz="800" u="none" strike="noStrike">
                          <a:effectLst/>
                        </a:rPr>
                        <a:t>93140000</a:t>
                      </a:r>
                      <a:br>
                        <a:rPr lang="es-ES" sz="800" u="none" strike="noStrike">
                          <a:effectLst/>
                        </a:rPr>
                      </a:br>
                      <a:r>
                        <a:rPr lang="es-ES" sz="800" u="none" strike="noStrike">
                          <a:effectLst/>
                        </a:rPr>
                        <a:t>81101500</a:t>
                      </a:r>
                      <a:endParaRPr lang="es-ES" sz="800" b="0" i="0" u="none" strike="noStrike">
                        <a:solidFill>
                          <a:srgbClr val="000000"/>
                        </a:solidFill>
                        <a:effectLst/>
                        <a:latin typeface="Calibri"/>
                      </a:endParaRPr>
                    </a:p>
                  </a:txBody>
                  <a:tcPr marL="6582" marR="6582" marT="6582" marB="0" anchor="ctr"/>
                </a:tc>
                <a:tc>
                  <a:txBody>
                    <a:bodyPr/>
                    <a:lstStyle/>
                    <a:p>
                      <a:pPr algn="l" fontAlgn="b"/>
                      <a:r>
                        <a:rPr lang="es-ES" sz="800" u="none" strike="noStrike">
                          <a:effectLst/>
                        </a:rPr>
                        <a:t>*Gerencia de Proyectos</a:t>
                      </a:r>
                      <a:br>
                        <a:rPr lang="es-ES" sz="800" u="none" strike="noStrike">
                          <a:effectLst/>
                        </a:rPr>
                      </a:br>
                      <a:r>
                        <a:rPr lang="es-ES" sz="800" u="none" strike="noStrike">
                          <a:effectLst/>
                        </a:rPr>
                        <a:t>Servicios comunitarios y sociales</a:t>
                      </a:r>
                      <a:br>
                        <a:rPr lang="es-ES" sz="800" u="none" strike="noStrike">
                          <a:effectLst/>
                        </a:rPr>
                      </a:br>
                      <a:r>
                        <a:rPr lang="es-ES" sz="800" u="none" strike="noStrike">
                          <a:effectLst/>
                        </a:rPr>
                        <a:t>*Ingeniería Civil</a:t>
                      </a:r>
                      <a:endParaRPr lang="es-ES" sz="800" b="0" i="0" u="none" strike="noStrike">
                        <a:solidFill>
                          <a:srgbClr val="000000"/>
                        </a:solidFill>
                        <a:effectLst/>
                        <a:latin typeface="Calibri"/>
                      </a:endParaRPr>
                    </a:p>
                  </a:txBody>
                  <a:tcPr marL="6582" marR="6582" marT="6582" marB="0" anchor="b">
                    <a:lnR w="12700" cap="flat" cmpd="sng" algn="ctr">
                      <a:solidFill>
                        <a:schemeClr val="tx1"/>
                      </a:solidFill>
                      <a:prstDash val="solid"/>
                      <a:round/>
                      <a:headEnd type="none" w="med" len="med"/>
                      <a:tailEnd type="none" w="med" len="med"/>
                    </a:lnR>
                  </a:tcPr>
                </a:tc>
              </a:tr>
              <a:tr h="446664">
                <a:tc>
                  <a:txBody>
                    <a:bodyPr/>
                    <a:lstStyle/>
                    <a:p>
                      <a:pPr algn="ctr" fontAlgn="ctr"/>
                      <a:r>
                        <a:rPr lang="es-ES" sz="800" u="none" strike="noStrike">
                          <a:effectLst/>
                        </a:rPr>
                        <a:t>22</a:t>
                      </a:r>
                      <a:endParaRPr lang="es-ES" sz="800" b="1" i="0" u="none" strike="noStrike">
                        <a:solidFill>
                          <a:srgbClr val="000000"/>
                        </a:solidFill>
                        <a:effectLst/>
                        <a:latin typeface="Calibri"/>
                      </a:endParaRPr>
                    </a:p>
                  </a:txBody>
                  <a:tcPr marL="6582" marR="6582" marT="658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INTERVENTORIA NO. 13 M. VIRGINIA</a:t>
                      </a:r>
                      <a:endParaRPr lang="es-ES" sz="800" b="0" i="0" u="none" strike="noStrike">
                        <a:solidFill>
                          <a:srgbClr val="000000"/>
                        </a:solidFill>
                        <a:effectLst/>
                        <a:latin typeface="Calibri"/>
                      </a:endParaRPr>
                    </a:p>
                  </a:txBody>
                  <a:tcPr marL="6582" marR="6582" marT="6582" marB="0" anchor="ctr"/>
                </a:tc>
                <a:tc>
                  <a:txBody>
                    <a:bodyPr/>
                    <a:lstStyle/>
                    <a:p>
                      <a:pPr algn="ctr" fontAlgn="ctr"/>
                      <a:r>
                        <a:rPr lang="es-ES" sz="800" u="none" strike="noStrike">
                          <a:effectLst/>
                        </a:rPr>
                        <a:t>80101600</a:t>
                      </a:r>
                      <a:br>
                        <a:rPr lang="es-ES" sz="800" u="none" strike="noStrike">
                          <a:effectLst/>
                        </a:rPr>
                      </a:br>
                      <a:r>
                        <a:rPr lang="es-ES" sz="800" u="none" strike="noStrike">
                          <a:effectLst/>
                        </a:rPr>
                        <a:t>93140000</a:t>
                      </a:r>
                      <a:br>
                        <a:rPr lang="es-ES" sz="800" u="none" strike="noStrike">
                          <a:effectLst/>
                        </a:rPr>
                      </a:br>
                      <a:r>
                        <a:rPr lang="es-ES" sz="800" u="none" strike="noStrike">
                          <a:effectLst/>
                        </a:rPr>
                        <a:t>81101500</a:t>
                      </a:r>
                      <a:endParaRPr lang="es-ES" sz="800" b="0" i="0" u="none" strike="noStrike">
                        <a:solidFill>
                          <a:srgbClr val="000000"/>
                        </a:solidFill>
                        <a:effectLst/>
                        <a:latin typeface="Calibri"/>
                      </a:endParaRPr>
                    </a:p>
                  </a:txBody>
                  <a:tcPr marL="6582" marR="6582" marT="6582" marB="0" anchor="ctr"/>
                </a:tc>
                <a:tc>
                  <a:txBody>
                    <a:bodyPr/>
                    <a:lstStyle/>
                    <a:p>
                      <a:pPr algn="l" fontAlgn="b"/>
                      <a:r>
                        <a:rPr lang="es-ES" sz="800" u="none" strike="noStrike">
                          <a:effectLst/>
                        </a:rPr>
                        <a:t>*Gerencia de Proyectos</a:t>
                      </a:r>
                      <a:br>
                        <a:rPr lang="es-ES" sz="800" u="none" strike="noStrike">
                          <a:effectLst/>
                        </a:rPr>
                      </a:br>
                      <a:r>
                        <a:rPr lang="es-ES" sz="800" u="none" strike="noStrike">
                          <a:effectLst/>
                        </a:rPr>
                        <a:t>Servicios comunitarios y sociales</a:t>
                      </a:r>
                      <a:br>
                        <a:rPr lang="es-ES" sz="800" u="none" strike="noStrike">
                          <a:effectLst/>
                        </a:rPr>
                      </a:br>
                      <a:r>
                        <a:rPr lang="es-ES" sz="800" u="none" strike="noStrike">
                          <a:effectLst/>
                        </a:rPr>
                        <a:t>*Ingeniería Civil</a:t>
                      </a:r>
                      <a:endParaRPr lang="es-ES" sz="800" b="0" i="0" u="none" strike="noStrike">
                        <a:solidFill>
                          <a:srgbClr val="000000"/>
                        </a:solidFill>
                        <a:effectLst/>
                        <a:latin typeface="Calibri"/>
                      </a:endParaRPr>
                    </a:p>
                  </a:txBody>
                  <a:tcPr marL="6582" marR="6582" marT="6582" marB="0" anchor="b">
                    <a:lnR w="12700" cap="flat" cmpd="sng" algn="ctr">
                      <a:solidFill>
                        <a:schemeClr val="tx1"/>
                      </a:solidFill>
                      <a:prstDash val="solid"/>
                      <a:round/>
                      <a:headEnd type="none" w="med" len="med"/>
                      <a:tailEnd type="none" w="med" len="med"/>
                    </a:lnR>
                  </a:tcPr>
                </a:tc>
              </a:tr>
              <a:tr h="446664">
                <a:tc>
                  <a:txBody>
                    <a:bodyPr/>
                    <a:lstStyle/>
                    <a:p>
                      <a:pPr algn="ctr" fontAlgn="ctr"/>
                      <a:r>
                        <a:rPr lang="es-ES" sz="800" u="none" strike="noStrike">
                          <a:effectLst/>
                        </a:rPr>
                        <a:t>23</a:t>
                      </a:r>
                      <a:endParaRPr lang="es-ES" sz="800" b="1" i="0" u="none" strike="noStrike">
                        <a:solidFill>
                          <a:srgbClr val="000000"/>
                        </a:solidFill>
                        <a:effectLst/>
                        <a:latin typeface="Calibri"/>
                      </a:endParaRPr>
                    </a:p>
                  </a:txBody>
                  <a:tcPr marL="6582" marR="6582" marT="658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INTERVENTORIA NO. 19-  M. VIRGINIA</a:t>
                      </a:r>
                      <a:endParaRPr lang="es-ES" sz="800" b="0" i="0" u="none" strike="noStrike">
                        <a:solidFill>
                          <a:srgbClr val="000000"/>
                        </a:solidFill>
                        <a:effectLst/>
                        <a:latin typeface="Calibri"/>
                      </a:endParaRPr>
                    </a:p>
                  </a:txBody>
                  <a:tcPr marL="6582" marR="6582" marT="6582" marB="0" anchor="ctr"/>
                </a:tc>
                <a:tc>
                  <a:txBody>
                    <a:bodyPr/>
                    <a:lstStyle/>
                    <a:p>
                      <a:pPr algn="ctr" fontAlgn="ctr"/>
                      <a:r>
                        <a:rPr lang="es-ES" sz="800" u="none" strike="noStrike">
                          <a:effectLst/>
                        </a:rPr>
                        <a:t>80101600</a:t>
                      </a:r>
                      <a:br>
                        <a:rPr lang="es-ES" sz="800" u="none" strike="noStrike">
                          <a:effectLst/>
                        </a:rPr>
                      </a:br>
                      <a:r>
                        <a:rPr lang="es-ES" sz="800" u="none" strike="noStrike">
                          <a:effectLst/>
                        </a:rPr>
                        <a:t>93140000</a:t>
                      </a:r>
                      <a:br>
                        <a:rPr lang="es-ES" sz="800" u="none" strike="noStrike">
                          <a:effectLst/>
                        </a:rPr>
                      </a:br>
                      <a:r>
                        <a:rPr lang="es-ES" sz="800" u="none" strike="noStrike">
                          <a:effectLst/>
                        </a:rPr>
                        <a:t>81101500</a:t>
                      </a:r>
                      <a:endParaRPr lang="es-ES" sz="800" b="0" i="0" u="none" strike="noStrike">
                        <a:solidFill>
                          <a:srgbClr val="000000"/>
                        </a:solidFill>
                        <a:effectLst/>
                        <a:latin typeface="Calibri"/>
                      </a:endParaRPr>
                    </a:p>
                  </a:txBody>
                  <a:tcPr marL="6582" marR="6582" marT="6582" marB="0" anchor="ctr"/>
                </a:tc>
                <a:tc>
                  <a:txBody>
                    <a:bodyPr/>
                    <a:lstStyle/>
                    <a:p>
                      <a:pPr algn="l" fontAlgn="b"/>
                      <a:r>
                        <a:rPr lang="es-ES" sz="800" u="none" strike="noStrike">
                          <a:effectLst/>
                        </a:rPr>
                        <a:t>*Gerencia de Proyectos</a:t>
                      </a:r>
                      <a:br>
                        <a:rPr lang="es-ES" sz="800" u="none" strike="noStrike">
                          <a:effectLst/>
                        </a:rPr>
                      </a:br>
                      <a:r>
                        <a:rPr lang="es-ES" sz="800" u="none" strike="noStrike">
                          <a:effectLst/>
                        </a:rPr>
                        <a:t>Servicios comunitarios y sociales</a:t>
                      </a:r>
                      <a:br>
                        <a:rPr lang="es-ES" sz="800" u="none" strike="noStrike">
                          <a:effectLst/>
                        </a:rPr>
                      </a:br>
                      <a:r>
                        <a:rPr lang="es-ES" sz="800" u="none" strike="noStrike">
                          <a:effectLst/>
                        </a:rPr>
                        <a:t>*Ingeniería Civil</a:t>
                      </a:r>
                      <a:endParaRPr lang="es-ES" sz="800" b="0" i="0" u="none" strike="noStrike">
                        <a:solidFill>
                          <a:srgbClr val="000000"/>
                        </a:solidFill>
                        <a:effectLst/>
                        <a:latin typeface="Calibri"/>
                      </a:endParaRPr>
                    </a:p>
                  </a:txBody>
                  <a:tcPr marL="6582" marR="6582" marT="6582" marB="0" anchor="b">
                    <a:lnR w="12700" cap="flat" cmpd="sng" algn="ctr">
                      <a:solidFill>
                        <a:schemeClr val="tx1"/>
                      </a:solidFill>
                      <a:prstDash val="solid"/>
                      <a:round/>
                      <a:headEnd type="none" w="med" len="med"/>
                      <a:tailEnd type="none" w="med" len="med"/>
                    </a:lnR>
                  </a:tcPr>
                </a:tc>
              </a:tr>
              <a:tr h="446664">
                <a:tc>
                  <a:txBody>
                    <a:bodyPr/>
                    <a:lstStyle/>
                    <a:p>
                      <a:pPr algn="ctr" fontAlgn="ctr"/>
                      <a:r>
                        <a:rPr lang="es-ES" sz="800" u="none" strike="noStrike">
                          <a:effectLst/>
                        </a:rPr>
                        <a:t>24</a:t>
                      </a:r>
                      <a:endParaRPr lang="es-ES" sz="800" b="1" i="0" u="none" strike="noStrike">
                        <a:solidFill>
                          <a:srgbClr val="000000"/>
                        </a:solidFill>
                        <a:effectLst/>
                        <a:latin typeface="Calibri"/>
                      </a:endParaRPr>
                    </a:p>
                  </a:txBody>
                  <a:tcPr marL="6582" marR="6582" marT="658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INTERVENTORIA NO. 231  APIA</a:t>
                      </a:r>
                      <a:endParaRPr lang="es-ES" sz="800" b="0" i="0" u="none" strike="noStrike">
                        <a:solidFill>
                          <a:srgbClr val="000000"/>
                        </a:solidFill>
                        <a:effectLst/>
                        <a:latin typeface="Calibri"/>
                      </a:endParaRPr>
                    </a:p>
                  </a:txBody>
                  <a:tcPr marL="6582" marR="6582" marT="6582" marB="0" anchor="ctr"/>
                </a:tc>
                <a:tc>
                  <a:txBody>
                    <a:bodyPr/>
                    <a:lstStyle/>
                    <a:p>
                      <a:pPr algn="ctr" fontAlgn="ctr"/>
                      <a:r>
                        <a:rPr lang="es-ES" sz="800" u="none" strike="noStrike">
                          <a:effectLst/>
                        </a:rPr>
                        <a:t>80101600</a:t>
                      </a:r>
                      <a:br>
                        <a:rPr lang="es-ES" sz="800" u="none" strike="noStrike">
                          <a:effectLst/>
                        </a:rPr>
                      </a:br>
                      <a:r>
                        <a:rPr lang="es-ES" sz="800" u="none" strike="noStrike">
                          <a:effectLst/>
                        </a:rPr>
                        <a:t>93140000</a:t>
                      </a:r>
                      <a:br>
                        <a:rPr lang="es-ES" sz="800" u="none" strike="noStrike">
                          <a:effectLst/>
                        </a:rPr>
                      </a:br>
                      <a:r>
                        <a:rPr lang="es-ES" sz="800" u="none" strike="noStrike">
                          <a:effectLst/>
                        </a:rPr>
                        <a:t>81101500</a:t>
                      </a:r>
                      <a:endParaRPr lang="es-ES" sz="800" b="0" i="0" u="none" strike="noStrike">
                        <a:solidFill>
                          <a:srgbClr val="000000"/>
                        </a:solidFill>
                        <a:effectLst/>
                        <a:latin typeface="Calibri"/>
                      </a:endParaRPr>
                    </a:p>
                  </a:txBody>
                  <a:tcPr marL="6582" marR="6582" marT="6582" marB="0" anchor="ctr"/>
                </a:tc>
                <a:tc>
                  <a:txBody>
                    <a:bodyPr/>
                    <a:lstStyle/>
                    <a:p>
                      <a:pPr algn="l" fontAlgn="b"/>
                      <a:r>
                        <a:rPr lang="es-ES" sz="800" u="none" strike="noStrike">
                          <a:effectLst/>
                        </a:rPr>
                        <a:t>*Gerencia de Proyectos</a:t>
                      </a:r>
                      <a:br>
                        <a:rPr lang="es-ES" sz="800" u="none" strike="noStrike">
                          <a:effectLst/>
                        </a:rPr>
                      </a:br>
                      <a:r>
                        <a:rPr lang="es-ES" sz="800" u="none" strike="noStrike">
                          <a:effectLst/>
                        </a:rPr>
                        <a:t>Servicios comunitarios y sociales</a:t>
                      </a:r>
                      <a:br>
                        <a:rPr lang="es-ES" sz="800" u="none" strike="noStrike">
                          <a:effectLst/>
                        </a:rPr>
                      </a:br>
                      <a:r>
                        <a:rPr lang="es-ES" sz="800" u="none" strike="noStrike">
                          <a:effectLst/>
                        </a:rPr>
                        <a:t>*Ingeniería Civil</a:t>
                      </a:r>
                      <a:endParaRPr lang="es-ES" sz="800" b="0" i="0" u="none" strike="noStrike">
                        <a:solidFill>
                          <a:srgbClr val="000000"/>
                        </a:solidFill>
                        <a:effectLst/>
                        <a:latin typeface="Calibri"/>
                      </a:endParaRPr>
                    </a:p>
                  </a:txBody>
                  <a:tcPr marL="6582" marR="6582" marT="6582" marB="0" anchor="b">
                    <a:lnR w="12700" cap="flat" cmpd="sng" algn="ctr">
                      <a:solidFill>
                        <a:schemeClr val="tx1"/>
                      </a:solidFill>
                      <a:prstDash val="solid"/>
                      <a:round/>
                      <a:headEnd type="none" w="med" len="med"/>
                      <a:tailEnd type="none" w="med" len="med"/>
                    </a:lnR>
                  </a:tcPr>
                </a:tc>
              </a:tr>
              <a:tr h="446664">
                <a:tc>
                  <a:txBody>
                    <a:bodyPr/>
                    <a:lstStyle/>
                    <a:p>
                      <a:pPr algn="ctr" fontAlgn="ctr"/>
                      <a:r>
                        <a:rPr lang="es-ES" sz="800" u="none" strike="noStrike">
                          <a:effectLst/>
                        </a:rPr>
                        <a:t>25</a:t>
                      </a:r>
                      <a:endParaRPr lang="es-ES" sz="800" b="1" i="0" u="none" strike="noStrike">
                        <a:solidFill>
                          <a:srgbClr val="000000"/>
                        </a:solidFill>
                        <a:effectLst/>
                        <a:latin typeface="Calibri"/>
                      </a:endParaRPr>
                    </a:p>
                  </a:txBody>
                  <a:tcPr marL="6582" marR="6582" marT="658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NODO REGIONAL BIOTECNOLOGIA</a:t>
                      </a:r>
                      <a:endParaRPr lang="es-ES" sz="800" b="0" i="0" u="none" strike="noStrike">
                        <a:solidFill>
                          <a:srgbClr val="000000"/>
                        </a:solidFill>
                        <a:effectLst/>
                        <a:latin typeface="Calibri"/>
                      </a:endParaRPr>
                    </a:p>
                  </a:txBody>
                  <a:tcPr marL="6582" marR="6582" marT="6582" marB="0" anchor="ctr"/>
                </a:tc>
                <a:tc>
                  <a:txBody>
                    <a:bodyPr/>
                    <a:lstStyle/>
                    <a:p>
                      <a:pPr algn="ctr" fontAlgn="ctr"/>
                      <a:r>
                        <a:rPr lang="es-ES" sz="800" u="none" strike="noStrike">
                          <a:effectLst/>
                        </a:rPr>
                        <a:t>60104000</a:t>
                      </a:r>
                      <a:br>
                        <a:rPr lang="es-ES" sz="800" u="none" strike="noStrike">
                          <a:effectLst/>
                        </a:rPr>
                      </a:br>
                      <a:r>
                        <a:rPr lang="es-ES" sz="800" u="none" strike="noStrike">
                          <a:effectLst/>
                        </a:rPr>
                        <a:t>80101600</a:t>
                      </a:r>
                      <a:endParaRPr lang="es-ES" sz="800" b="0" i="0" u="none" strike="noStrike">
                        <a:solidFill>
                          <a:srgbClr val="000000"/>
                        </a:solidFill>
                        <a:effectLst/>
                        <a:latin typeface="Calibri"/>
                      </a:endParaRPr>
                    </a:p>
                  </a:txBody>
                  <a:tcPr marL="6582" marR="6582" marT="6582" marB="0" anchor="ctr"/>
                </a:tc>
                <a:tc>
                  <a:txBody>
                    <a:bodyPr/>
                    <a:lstStyle/>
                    <a:p>
                      <a:pPr algn="l" fontAlgn="b"/>
                      <a:r>
                        <a:rPr lang="es-ES" sz="800" u="none" strike="noStrike">
                          <a:effectLst/>
                        </a:rPr>
                        <a:t>*Biotecnología, Bioquímica, genética, microbiología, y materiales relacionados</a:t>
                      </a:r>
                      <a:br>
                        <a:rPr lang="es-ES" sz="800" u="none" strike="noStrike">
                          <a:effectLst/>
                        </a:rPr>
                      </a:br>
                      <a:r>
                        <a:rPr lang="es-ES" sz="800" u="none" strike="noStrike">
                          <a:effectLst/>
                        </a:rPr>
                        <a:t>*Gerencia de proyectos</a:t>
                      </a:r>
                      <a:endParaRPr lang="es-ES" sz="800" b="0" i="0" u="none" strike="noStrike">
                        <a:solidFill>
                          <a:srgbClr val="000000"/>
                        </a:solidFill>
                        <a:effectLst/>
                        <a:latin typeface="Calibri"/>
                      </a:endParaRPr>
                    </a:p>
                  </a:txBody>
                  <a:tcPr marL="6582" marR="6582" marT="6582" marB="0" anchor="b">
                    <a:lnR w="12700" cap="flat" cmpd="sng" algn="ctr">
                      <a:solidFill>
                        <a:schemeClr val="tx1"/>
                      </a:solidFill>
                      <a:prstDash val="solid"/>
                      <a:round/>
                      <a:headEnd type="none" w="med" len="med"/>
                      <a:tailEnd type="none" w="med" len="med"/>
                    </a:lnR>
                  </a:tcPr>
                </a:tc>
              </a:tr>
              <a:tr h="297775">
                <a:tc>
                  <a:txBody>
                    <a:bodyPr/>
                    <a:lstStyle/>
                    <a:p>
                      <a:pPr algn="ctr" fontAlgn="ctr"/>
                      <a:r>
                        <a:rPr lang="es-ES" sz="800" u="none" strike="noStrike">
                          <a:effectLst/>
                        </a:rPr>
                        <a:t>26</a:t>
                      </a:r>
                      <a:endParaRPr lang="es-ES" sz="800" b="1" i="0" u="none" strike="noStrike">
                        <a:solidFill>
                          <a:srgbClr val="000000"/>
                        </a:solidFill>
                        <a:effectLst/>
                        <a:latin typeface="Calibri"/>
                      </a:endParaRPr>
                    </a:p>
                  </a:txBody>
                  <a:tcPr marL="6582" marR="6582" marT="658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CONVENIO DE COOPERACIÓN ULIBRE- UTP </a:t>
                      </a:r>
                      <a:endParaRPr lang="es-ES" sz="800" b="0" i="0" u="none" strike="noStrike">
                        <a:solidFill>
                          <a:srgbClr val="000000"/>
                        </a:solidFill>
                        <a:effectLst/>
                        <a:latin typeface="Calibri"/>
                      </a:endParaRPr>
                    </a:p>
                  </a:txBody>
                  <a:tcPr marL="6582" marR="6582" marT="6582" marB="0" anchor="ctr"/>
                </a:tc>
                <a:tc>
                  <a:txBody>
                    <a:bodyPr/>
                    <a:lstStyle/>
                    <a:p>
                      <a:pPr algn="ctr" fontAlgn="ctr"/>
                      <a:r>
                        <a:rPr lang="es-ES" sz="800" u="none" strike="noStrike">
                          <a:effectLst/>
                        </a:rPr>
                        <a:t>80141607</a:t>
                      </a:r>
                      <a:br>
                        <a:rPr lang="es-ES" sz="800" u="none" strike="noStrike">
                          <a:effectLst/>
                        </a:rPr>
                      </a:br>
                      <a:r>
                        <a:rPr lang="es-ES" sz="800" u="none" strike="noStrike">
                          <a:effectLst/>
                        </a:rPr>
                        <a:t>80121700</a:t>
                      </a:r>
                      <a:endParaRPr lang="es-ES" sz="800" b="0" i="0" u="none" strike="noStrike">
                        <a:solidFill>
                          <a:srgbClr val="000000"/>
                        </a:solidFill>
                        <a:effectLst/>
                        <a:latin typeface="Calibri"/>
                      </a:endParaRPr>
                    </a:p>
                  </a:txBody>
                  <a:tcPr marL="6582" marR="6582" marT="6582" marB="0" anchor="ctr"/>
                </a:tc>
                <a:tc>
                  <a:txBody>
                    <a:bodyPr/>
                    <a:lstStyle/>
                    <a:p>
                      <a:pPr algn="l" fontAlgn="b"/>
                      <a:r>
                        <a:rPr lang="es-ES" sz="800" u="none" strike="noStrike">
                          <a:effectLst/>
                        </a:rPr>
                        <a:t>*Gestión de Eventos</a:t>
                      </a:r>
                      <a:br>
                        <a:rPr lang="es-ES" sz="800" u="none" strike="noStrike">
                          <a:effectLst/>
                        </a:rPr>
                      </a:br>
                      <a:r>
                        <a:rPr lang="es-ES" sz="800" u="none" strike="noStrike">
                          <a:effectLst/>
                        </a:rPr>
                        <a:t>* Servicios de Responsabilidad Civil</a:t>
                      </a:r>
                      <a:endParaRPr lang="es-ES" sz="800" b="0" i="0" u="none" strike="noStrike">
                        <a:solidFill>
                          <a:srgbClr val="000000"/>
                        </a:solidFill>
                        <a:effectLst/>
                        <a:latin typeface="Calibri"/>
                      </a:endParaRPr>
                    </a:p>
                  </a:txBody>
                  <a:tcPr marL="6582" marR="6582" marT="6582" marB="0" anchor="b">
                    <a:lnR w="12700" cap="flat" cmpd="sng" algn="ctr">
                      <a:solidFill>
                        <a:schemeClr val="tx1"/>
                      </a:solidFill>
                      <a:prstDash val="solid"/>
                      <a:round/>
                      <a:headEnd type="none" w="med" len="med"/>
                      <a:tailEnd type="none" w="med" len="med"/>
                    </a:lnR>
                  </a:tcPr>
                </a:tc>
              </a:tr>
              <a:tr h="148888">
                <a:tc>
                  <a:txBody>
                    <a:bodyPr/>
                    <a:lstStyle/>
                    <a:p>
                      <a:pPr algn="ctr" fontAlgn="ctr"/>
                      <a:r>
                        <a:rPr lang="es-ES" sz="800" u="none" strike="noStrike">
                          <a:effectLst/>
                        </a:rPr>
                        <a:t>27</a:t>
                      </a:r>
                      <a:endParaRPr lang="es-ES" sz="800" b="1" i="0" u="none" strike="noStrike">
                        <a:solidFill>
                          <a:srgbClr val="000000"/>
                        </a:solidFill>
                        <a:effectLst/>
                        <a:latin typeface="Calibri"/>
                      </a:endParaRPr>
                    </a:p>
                  </a:txBody>
                  <a:tcPr marL="6582" marR="6582" marT="6582" marB="0" anchor="ctr">
                    <a:lnL w="12700" cap="flat" cmpd="sng" algn="ctr">
                      <a:solidFill>
                        <a:schemeClr val="tx1"/>
                      </a:solidFill>
                      <a:prstDash val="solid"/>
                      <a:round/>
                      <a:headEnd type="none" w="med" len="med"/>
                      <a:tailEnd type="none" w="med" len="med"/>
                    </a:lnL>
                  </a:tcPr>
                </a:tc>
                <a:tc>
                  <a:txBody>
                    <a:bodyPr/>
                    <a:lstStyle/>
                    <a:p>
                      <a:pPr algn="l" fontAlgn="ctr"/>
                      <a:r>
                        <a:rPr lang="es-ES" sz="800" u="none" strike="noStrike">
                          <a:effectLst/>
                        </a:rPr>
                        <a:t>ACUERDO DE SUBSIDIO 17279</a:t>
                      </a:r>
                      <a:endParaRPr lang="es-ES" sz="800" b="0" i="0" u="none" strike="noStrike">
                        <a:solidFill>
                          <a:srgbClr val="000000"/>
                        </a:solidFill>
                        <a:effectLst/>
                        <a:latin typeface="Calibri"/>
                      </a:endParaRPr>
                    </a:p>
                  </a:txBody>
                  <a:tcPr marL="6582" marR="6582" marT="6582" marB="0" anchor="ctr"/>
                </a:tc>
                <a:tc>
                  <a:txBody>
                    <a:bodyPr/>
                    <a:lstStyle/>
                    <a:p>
                      <a:pPr algn="l" fontAlgn="b"/>
                      <a:r>
                        <a:rPr lang="es-ES" sz="800" u="none" strike="noStrike">
                          <a:effectLst/>
                        </a:rPr>
                        <a:t> </a:t>
                      </a:r>
                      <a:endParaRPr lang="es-ES" sz="800" b="0" i="0" u="none" strike="noStrike">
                        <a:solidFill>
                          <a:srgbClr val="000000"/>
                        </a:solidFill>
                        <a:effectLst/>
                        <a:latin typeface="Calibri"/>
                      </a:endParaRPr>
                    </a:p>
                  </a:txBody>
                  <a:tcPr marL="6582" marR="6582" marT="6582" marB="0" anchor="b"/>
                </a:tc>
                <a:tc>
                  <a:txBody>
                    <a:bodyPr/>
                    <a:lstStyle/>
                    <a:p>
                      <a:pPr algn="l" fontAlgn="b"/>
                      <a:r>
                        <a:rPr lang="es-ES" sz="800" u="none" strike="noStrike">
                          <a:effectLst/>
                        </a:rPr>
                        <a:t> </a:t>
                      </a:r>
                      <a:endParaRPr lang="es-ES" sz="800" b="0" i="0" u="none" strike="noStrike">
                        <a:solidFill>
                          <a:srgbClr val="000000"/>
                        </a:solidFill>
                        <a:effectLst/>
                        <a:latin typeface="Calibri"/>
                      </a:endParaRPr>
                    </a:p>
                  </a:txBody>
                  <a:tcPr marL="6582" marR="6582" marT="6582" marB="0" anchor="b">
                    <a:lnR w="12700" cap="flat" cmpd="sng" algn="ctr">
                      <a:solidFill>
                        <a:schemeClr val="tx1"/>
                      </a:solidFill>
                      <a:prstDash val="solid"/>
                      <a:round/>
                      <a:headEnd type="none" w="med" len="med"/>
                      <a:tailEnd type="none" w="med" len="med"/>
                    </a:lnR>
                  </a:tcPr>
                </a:tc>
              </a:tr>
              <a:tr h="148888">
                <a:tc>
                  <a:txBody>
                    <a:bodyPr/>
                    <a:lstStyle/>
                    <a:p>
                      <a:pPr algn="ctr" fontAlgn="ctr"/>
                      <a:r>
                        <a:rPr lang="es-ES" sz="800" u="none" strike="noStrike">
                          <a:effectLst/>
                        </a:rPr>
                        <a:t>28</a:t>
                      </a:r>
                      <a:endParaRPr lang="es-ES" sz="800" b="1" i="0" u="none" strike="noStrike">
                        <a:solidFill>
                          <a:srgbClr val="000000"/>
                        </a:solidFill>
                        <a:effectLst/>
                        <a:latin typeface="Calibri"/>
                      </a:endParaRPr>
                    </a:p>
                  </a:txBody>
                  <a:tcPr marL="6582" marR="6582" marT="6582"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ctr"/>
                      <a:r>
                        <a:rPr lang="es-ES" sz="800" u="none" strike="noStrike">
                          <a:effectLst/>
                        </a:rPr>
                        <a:t>ACUERDO DE SUBSIDIO 29295</a:t>
                      </a:r>
                      <a:endParaRPr lang="es-ES" sz="800" b="0" i="0" u="none" strike="noStrike">
                        <a:solidFill>
                          <a:srgbClr val="000000"/>
                        </a:solidFill>
                        <a:effectLst/>
                        <a:latin typeface="Calibri"/>
                      </a:endParaRPr>
                    </a:p>
                  </a:txBody>
                  <a:tcPr marL="6582" marR="6582" marT="6582" marB="0" anchor="ctr">
                    <a:lnB w="12700" cap="flat" cmpd="sng" algn="ctr">
                      <a:solidFill>
                        <a:schemeClr val="tx1"/>
                      </a:solidFill>
                      <a:prstDash val="solid"/>
                      <a:round/>
                      <a:headEnd type="none" w="med" len="med"/>
                      <a:tailEnd type="none" w="med" len="med"/>
                    </a:lnB>
                  </a:tcPr>
                </a:tc>
                <a:tc>
                  <a:txBody>
                    <a:bodyPr/>
                    <a:lstStyle/>
                    <a:p>
                      <a:pPr algn="l" fontAlgn="b"/>
                      <a:r>
                        <a:rPr lang="es-ES" sz="800" u="none" strike="noStrike">
                          <a:effectLst/>
                        </a:rPr>
                        <a:t> </a:t>
                      </a:r>
                      <a:endParaRPr lang="es-ES" sz="800" b="0" i="0" u="none" strike="noStrike">
                        <a:solidFill>
                          <a:srgbClr val="000000"/>
                        </a:solidFill>
                        <a:effectLst/>
                        <a:latin typeface="Calibri"/>
                      </a:endParaRPr>
                    </a:p>
                  </a:txBody>
                  <a:tcPr marL="6582" marR="6582" marT="6582" marB="0" anchor="b">
                    <a:lnB w="12700" cap="flat" cmpd="sng" algn="ctr">
                      <a:solidFill>
                        <a:schemeClr val="tx1"/>
                      </a:solidFill>
                      <a:prstDash val="solid"/>
                      <a:round/>
                      <a:headEnd type="none" w="med" len="med"/>
                      <a:tailEnd type="none" w="med" len="med"/>
                    </a:lnB>
                  </a:tcPr>
                </a:tc>
                <a:tc>
                  <a:txBody>
                    <a:bodyPr/>
                    <a:lstStyle/>
                    <a:p>
                      <a:pPr algn="l" fontAlgn="b"/>
                      <a:r>
                        <a:rPr lang="es-ES" sz="800" u="none" strike="noStrike" dirty="0">
                          <a:effectLst/>
                        </a:rPr>
                        <a:t> </a:t>
                      </a:r>
                      <a:endParaRPr lang="es-ES" sz="800" b="0" i="0" u="none" strike="noStrike" dirty="0">
                        <a:solidFill>
                          <a:srgbClr val="000000"/>
                        </a:solidFill>
                        <a:effectLst/>
                        <a:latin typeface="Calibri"/>
                      </a:endParaRPr>
                    </a:p>
                  </a:txBody>
                  <a:tcPr marL="6582" marR="6582" marT="6582"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08767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609600" y="260648"/>
            <a:ext cx="8229600" cy="1143000"/>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600" b="1" dirty="0" smtClean="0"/>
              <a:t>PLAN DE TRABAJO 2016</a:t>
            </a:r>
            <a:r>
              <a:rPr lang="es-ES" sz="3600" dirty="0" smtClean="0"/>
              <a:t/>
            </a:r>
            <a:br>
              <a:rPr lang="es-ES" sz="3600" dirty="0" smtClean="0"/>
            </a:br>
            <a:endParaRPr lang="es-ES" sz="3600" dirty="0"/>
          </a:p>
        </p:txBody>
      </p:sp>
      <p:pic>
        <p:nvPicPr>
          <p:cNvPr id="7" name="1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933" y="908721"/>
            <a:ext cx="8064895" cy="460851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E:\TRABAJO\Archivos Universidad Libre\Lineamientos De Diseño\PiePag_Presentacion.png"/>
          <p:cNvPicPr>
            <a:picLocks noChangeAspect="1" noChangeArrowheads="1"/>
          </p:cNvPicPr>
          <p:nvPr/>
        </p:nvPicPr>
        <p:blipFill>
          <a:blip r:embed="rId3" cstate="print"/>
          <a:srcRect/>
          <a:stretch>
            <a:fillRect/>
          </a:stretch>
        </p:blipFill>
        <p:spPr bwMode="auto">
          <a:xfrm>
            <a:off x="0" y="5385161"/>
            <a:ext cx="9144000" cy="1472839"/>
          </a:xfrm>
          <a:prstGeom prst="rect">
            <a:avLst/>
          </a:prstGeom>
          <a:noFill/>
        </p:spPr>
      </p:pic>
    </p:spTree>
    <p:extLst>
      <p:ext uri="{BB962C8B-B14F-4D97-AF65-F5344CB8AC3E}">
        <p14:creationId xmlns:p14="http://schemas.microsoft.com/office/powerpoint/2010/main" val="13666886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TRABAJO\Archivos Universidad Libre\Lineamientos De Diseño\PiePag_Presentacion.png"/>
          <p:cNvPicPr>
            <a:picLocks noChangeAspect="1" noChangeArrowheads="1"/>
          </p:cNvPicPr>
          <p:nvPr/>
        </p:nvPicPr>
        <p:blipFill>
          <a:blip r:embed="rId2" cstate="print"/>
          <a:srcRect/>
          <a:stretch>
            <a:fillRect/>
          </a:stretch>
        </p:blipFill>
        <p:spPr bwMode="auto">
          <a:xfrm>
            <a:off x="0" y="5385161"/>
            <a:ext cx="9144000" cy="1472839"/>
          </a:xfrm>
          <a:prstGeom prst="rect">
            <a:avLst/>
          </a:prstGeom>
          <a:noFill/>
        </p:spPr>
      </p:pic>
      <p:sp>
        <p:nvSpPr>
          <p:cNvPr id="5" name="1 Título"/>
          <p:cNvSpPr txBox="1">
            <a:spLocks/>
          </p:cNvSpPr>
          <p:nvPr/>
        </p:nvSpPr>
        <p:spPr>
          <a:xfrm>
            <a:off x="609600" y="260648"/>
            <a:ext cx="8229600" cy="1143000"/>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600" b="1" dirty="0" smtClean="0"/>
              <a:t>PLAN DE TRABAJO 2016</a:t>
            </a:r>
            <a:r>
              <a:rPr lang="es-ES" sz="3600" dirty="0" smtClean="0"/>
              <a:t/>
            </a:r>
            <a:br>
              <a:rPr lang="es-ES" sz="3600" dirty="0" smtClean="0"/>
            </a:br>
            <a:endParaRPr lang="es-ES" sz="3600" dirty="0"/>
          </a:p>
        </p:txBody>
      </p:sp>
      <p:pic>
        <p:nvPicPr>
          <p:cNvPr id="7" name="3 Ima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1" y="1543050"/>
            <a:ext cx="8066856" cy="3771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847168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1146</TotalTime>
  <Words>698</Words>
  <Application>Microsoft Office PowerPoint</Application>
  <PresentationFormat>Presentación en pantalla (4:3)</PresentationFormat>
  <Paragraphs>185</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UNIDAD DE GESTIÓN DE PROYECTOS</vt:lpstr>
      <vt:lpstr>Presentación de PowerPoint</vt:lpstr>
      <vt:lpstr>PORTAFOLIO DE SERVICIOS</vt:lpstr>
      <vt:lpstr>PORTAFOLIO DE SERVICIOS</vt:lpstr>
      <vt:lpstr>PROYECTOS</vt:lpstr>
      <vt:lpstr>RUP</vt:lpstr>
      <vt:lpstr>RUP</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DE GESTIÓN DE PROYECTOS</dc:title>
  <dc:creator>Daniela Mena Franco</dc:creator>
  <cp:lastModifiedBy>Calidad Gloria Amparo Sanchez</cp:lastModifiedBy>
  <cp:revision>37</cp:revision>
  <dcterms:created xsi:type="dcterms:W3CDTF">2015-06-01T14:06:22Z</dcterms:created>
  <dcterms:modified xsi:type="dcterms:W3CDTF">2016-02-24T16:15:48Z</dcterms:modified>
</cp:coreProperties>
</file>