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5" r:id="rId4"/>
    <p:sldId id="292" r:id="rId5"/>
    <p:sldId id="263" r:id="rId6"/>
    <p:sldId id="264" r:id="rId7"/>
    <p:sldId id="266" r:id="rId8"/>
    <p:sldId id="277" r:id="rId9"/>
    <p:sldId id="262" r:id="rId10"/>
    <p:sldId id="278" r:id="rId11"/>
    <p:sldId id="271" r:id="rId12"/>
    <p:sldId id="279" r:id="rId13"/>
    <p:sldId id="280" r:id="rId14"/>
    <p:sldId id="286" r:id="rId15"/>
    <p:sldId id="267" r:id="rId16"/>
    <p:sldId id="259" r:id="rId17"/>
    <p:sldId id="281" r:id="rId18"/>
    <p:sldId id="282" r:id="rId19"/>
    <p:sldId id="285" r:id="rId20"/>
    <p:sldId id="276" r:id="rId21"/>
    <p:sldId id="287" r:id="rId22"/>
    <p:sldId id="288" r:id="rId23"/>
    <p:sldId id="293" r:id="rId24"/>
    <p:sldId id="289" r:id="rId25"/>
    <p:sldId id="290" r:id="rId26"/>
    <p:sldId id="291" r:id="rId27"/>
    <p:sldId id="258" r:id="rId2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201820-DF4A-4424-B13E-EE49F972B39A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F3BC2B2-295D-4743-898E-C55B84B6688F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000" dirty="0" smtClean="0"/>
            <a:t>Título I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000" dirty="0" smtClean="0"/>
            <a:t>Disposiciones Generales</a:t>
          </a:r>
          <a:endParaRPr lang="es-ES" sz="1000" dirty="0"/>
        </a:p>
      </dgm:t>
    </dgm:pt>
    <dgm:pt modelId="{9966F596-76CF-4A19-9336-77F2710E7160}" type="parTrans" cxnId="{8F05F7AB-EF01-40DE-8516-7F0D9592F982}">
      <dgm:prSet/>
      <dgm:spPr/>
      <dgm:t>
        <a:bodyPr/>
        <a:lstStyle/>
        <a:p>
          <a:endParaRPr lang="es-ES"/>
        </a:p>
      </dgm:t>
    </dgm:pt>
    <dgm:pt modelId="{5A7DAFD2-FF2F-4DE6-A9A9-BEBC4AAD483D}" type="sibTrans" cxnId="{8F05F7AB-EF01-40DE-8516-7F0D9592F982}">
      <dgm:prSet/>
      <dgm:spPr/>
      <dgm:t>
        <a:bodyPr/>
        <a:lstStyle/>
        <a:p>
          <a:endParaRPr lang="es-ES"/>
        </a:p>
      </dgm:t>
    </dgm:pt>
    <dgm:pt modelId="{3DE4EC20-039A-4107-B298-8D9F5900B993}">
      <dgm:prSet phldrT="[Texto]" custT="1"/>
      <dgm:spPr/>
      <dgm:t>
        <a:bodyPr/>
        <a:lstStyle/>
        <a:p>
          <a:r>
            <a:rPr lang="es-ES" sz="1000" dirty="0" smtClean="0"/>
            <a:t>Título II</a:t>
          </a:r>
        </a:p>
        <a:p>
          <a:r>
            <a:rPr lang="es-ES" sz="1000" dirty="0" smtClean="0"/>
            <a:t>Del Gobierno de la Universidad</a:t>
          </a:r>
          <a:endParaRPr lang="es-ES" sz="1000" dirty="0"/>
        </a:p>
      </dgm:t>
    </dgm:pt>
    <dgm:pt modelId="{E264639F-E197-4536-88EE-D81F35EE705C}" type="parTrans" cxnId="{88B89988-0E63-439E-B1FC-F19B9A264DC8}">
      <dgm:prSet/>
      <dgm:spPr/>
      <dgm:t>
        <a:bodyPr/>
        <a:lstStyle/>
        <a:p>
          <a:endParaRPr lang="es-ES"/>
        </a:p>
      </dgm:t>
    </dgm:pt>
    <dgm:pt modelId="{5842E91C-9A25-4C50-8B03-F39B6C6CF40D}" type="sibTrans" cxnId="{88B89988-0E63-439E-B1FC-F19B9A264DC8}">
      <dgm:prSet/>
      <dgm:spPr/>
      <dgm:t>
        <a:bodyPr/>
        <a:lstStyle/>
        <a:p>
          <a:endParaRPr lang="es-ES"/>
        </a:p>
      </dgm:t>
    </dgm:pt>
    <dgm:pt modelId="{23DF9864-93D6-4A03-A205-63D8FFEE96C7}">
      <dgm:prSet phldrT="[Texto]" custT="1"/>
      <dgm:spPr/>
      <dgm:t>
        <a:bodyPr/>
        <a:lstStyle/>
        <a:p>
          <a:r>
            <a:rPr lang="es-ES" sz="1000" dirty="0" smtClean="0"/>
            <a:t>Título III</a:t>
          </a:r>
        </a:p>
        <a:p>
          <a:r>
            <a:rPr lang="es-ES" sz="1000" dirty="0" smtClean="0"/>
            <a:t>Del Control</a:t>
          </a:r>
          <a:endParaRPr lang="es-ES" sz="1000" dirty="0"/>
        </a:p>
      </dgm:t>
    </dgm:pt>
    <dgm:pt modelId="{53B89035-F6BF-4959-8259-26D4A7713838}" type="parTrans" cxnId="{1876D58C-BFB4-429E-8278-750688D79B7D}">
      <dgm:prSet/>
      <dgm:spPr/>
      <dgm:t>
        <a:bodyPr/>
        <a:lstStyle/>
        <a:p>
          <a:endParaRPr lang="es-ES"/>
        </a:p>
      </dgm:t>
    </dgm:pt>
    <dgm:pt modelId="{51F24908-CB80-4AEF-8BC7-2BEA5AF85691}" type="sibTrans" cxnId="{1876D58C-BFB4-429E-8278-750688D79B7D}">
      <dgm:prSet/>
      <dgm:spPr/>
      <dgm:t>
        <a:bodyPr/>
        <a:lstStyle/>
        <a:p>
          <a:endParaRPr lang="es-ES"/>
        </a:p>
      </dgm:t>
    </dgm:pt>
    <dgm:pt modelId="{2EFAC4D6-6B78-49BB-876D-EF7E3E539AEB}">
      <dgm:prSet phldrT="[Texto]" custT="1"/>
      <dgm:spPr/>
      <dgm:t>
        <a:bodyPr/>
        <a:lstStyle/>
        <a:p>
          <a:r>
            <a:rPr lang="es-ES" sz="1000" dirty="0" smtClean="0"/>
            <a:t>Título IV</a:t>
          </a:r>
        </a:p>
        <a:p>
          <a:r>
            <a:rPr lang="es-ES" sz="1000" dirty="0" smtClean="0"/>
            <a:t>Del régimen principal - Seccionales </a:t>
          </a:r>
          <a:endParaRPr lang="es-ES" sz="1000" dirty="0"/>
        </a:p>
      </dgm:t>
    </dgm:pt>
    <dgm:pt modelId="{8ED4866B-29A5-4D67-8577-872CF3DD7A21}" type="parTrans" cxnId="{A54F0A07-89B0-4B16-AC2B-7826DF97F765}">
      <dgm:prSet/>
      <dgm:spPr/>
      <dgm:t>
        <a:bodyPr/>
        <a:lstStyle/>
        <a:p>
          <a:endParaRPr lang="es-ES"/>
        </a:p>
      </dgm:t>
    </dgm:pt>
    <dgm:pt modelId="{F826990E-66BB-4701-8EB5-4D6AC84BDFAF}" type="sibTrans" cxnId="{A54F0A07-89B0-4B16-AC2B-7826DF97F765}">
      <dgm:prSet/>
      <dgm:spPr/>
      <dgm:t>
        <a:bodyPr/>
        <a:lstStyle/>
        <a:p>
          <a:endParaRPr lang="es-ES"/>
        </a:p>
      </dgm:t>
    </dgm:pt>
    <dgm:pt modelId="{9BC0F9AA-1395-48C3-8771-2B0CC0A33746}">
      <dgm:prSet phldrT="[Texto]" custT="1"/>
      <dgm:spPr/>
      <dgm:t>
        <a:bodyPr/>
        <a:lstStyle/>
        <a:p>
          <a:r>
            <a:rPr lang="es-ES" sz="1000" b="0" dirty="0" smtClean="0"/>
            <a:t>Título VII</a:t>
          </a:r>
        </a:p>
        <a:p>
          <a:r>
            <a:rPr lang="es-ES" sz="1000" b="0" dirty="0" smtClean="0"/>
            <a:t>Disolución y Liquidación Corporación</a:t>
          </a:r>
          <a:endParaRPr lang="es-ES" sz="1000" b="0" dirty="0"/>
        </a:p>
      </dgm:t>
    </dgm:pt>
    <dgm:pt modelId="{CC7CA9A8-ACDC-4CC9-92A3-F97EB2433D77}" type="parTrans" cxnId="{3F7DBFEC-0EFE-41AC-AA96-D89B1189598F}">
      <dgm:prSet/>
      <dgm:spPr/>
      <dgm:t>
        <a:bodyPr/>
        <a:lstStyle/>
        <a:p>
          <a:endParaRPr lang="es-ES"/>
        </a:p>
      </dgm:t>
    </dgm:pt>
    <dgm:pt modelId="{4F291265-777F-4F03-9020-E457B8465F34}" type="sibTrans" cxnId="{3F7DBFEC-0EFE-41AC-AA96-D89B1189598F}">
      <dgm:prSet/>
      <dgm:spPr/>
      <dgm:t>
        <a:bodyPr/>
        <a:lstStyle/>
        <a:p>
          <a:endParaRPr lang="es-ES"/>
        </a:p>
      </dgm:t>
    </dgm:pt>
    <dgm:pt modelId="{684F9650-D12A-455B-A3ED-6E6B2437E82B}">
      <dgm:prSet custT="1"/>
      <dgm:spPr/>
      <dgm:t>
        <a:bodyPr/>
        <a:lstStyle/>
        <a:p>
          <a:r>
            <a:rPr lang="es-ES" sz="1000" dirty="0" smtClean="0"/>
            <a:t>Título V </a:t>
          </a:r>
        </a:p>
        <a:p>
          <a:r>
            <a:rPr lang="es-ES" sz="1000" dirty="0" smtClean="0"/>
            <a:t>Del Presupuesto</a:t>
          </a:r>
          <a:endParaRPr lang="es-ES" sz="1000" dirty="0"/>
        </a:p>
      </dgm:t>
    </dgm:pt>
    <dgm:pt modelId="{0321CD21-97AB-441F-9FCC-09BE48ADE1CE}" type="parTrans" cxnId="{66078DB6-409A-4DE9-BA4D-7CCB90EB2061}">
      <dgm:prSet/>
      <dgm:spPr/>
      <dgm:t>
        <a:bodyPr/>
        <a:lstStyle/>
        <a:p>
          <a:endParaRPr lang="es-ES"/>
        </a:p>
      </dgm:t>
    </dgm:pt>
    <dgm:pt modelId="{9D4196CB-380C-48A9-BED4-3F3C92F9929B}" type="sibTrans" cxnId="{66078DB6-409A-4DE9-BA4D-7CCB90EB2061}">
      <dgm:prSet/>
      <dgm:spPr/>
      <dgm:t>
        <a:bodyPr/>
        <a:lstStyle/>
        <a:p>
          <a:endParaRPr lang="es-ES"/>
        </a:p>
      </dgm:t>
    </dgm:pt>
    <dgm:pt modelId="{4DEDDABC-2883-4AB7-B4EE-EAFD2D7B2269}">
      <dgm:prSet custT="1"/>
      <dgm:spPr/>
      <dgm:t>
        <a:bodyPr/>
        <a:lstStyle/>
        <a:p>
          <a:r>
            <a:rPr lang="es-ES" sz="800" dirty="0" smtClean="0"/>
            <a:t>Título VI </a:t>
          </a:r>
        </a:p>
        <a:p>
          <a:r>
            <a:rPr lang="es-ES" sz="800" dirty="0" smtClean="0"/>
            <a:t>Inhabilidades, impedimentos, incompatibilidades y sanciones</a:t>
          </a:r>
          <a:endParaRPr lang="es-ES" sz="800" dirty="0"/>
        </a:p>
      </dgm:t>
    </dgm:pt>
    <dgm:pt modelId="{64DF4FC7-AFEF-4CAB-8B8F-C485D1D0477D}" type="parTrans" cxnId="{19721CA5-8AE7-417B-8167-A341A4B636CB}">
      <dgm:prSet/>
      <dgm:spPr/>
      <dgm:t>
        <a:bodyPr/>
        <a:lstStyle/>
        <a:p>
          <a:endParaRPr lang="es-ES"/>
        </a:p>
      </dgm:t>
    </dgm:pt>
    <dgm:pt modelId="{184635CD-E023-46A7-9628-F6E5A565FBA8}" type="sibTrans" cxnId="{19721CA5-8AE7-417B-8167-A341A4B636CB}">
      <dgm:prSet/>
      <dgm:spPr/>
      <dgm:t>
        <a:bodyPr/>
        <a:lstStyle/>
        <a:p>
          <a:endParaRPr lang="es-ES"/>
        </a:p>
      </dgm:t>
    </dgm:pt>
    <dgm:pt modelId="{9061C7E4-0D8D-4870-80A9-8CC10E940ACD}">
      <dgm:prSet custT="1"/>
      <dgm:spPr/>
      <dgm:t>
        <a:bodyPr/>
        <a:lstStyle/>
        <a:p>
          <a:r>
            <a:rPr lang="es-ES" sz="1000" dirty="0" smtClean="0"/>
            <a:t>Título VIII</a:t>
          </a:r>
        </a:p>
        <a:p>
          <a:r>
            <a:rPr lang="es-ES" sz="1000" dirty="0" smtClean="0"/>
            <a:t>Disposiciones Varias</a:t>
          </a:r>
          <a:endParaRPr lang="es-ES" sz="1000" dirty="0"/>
        </a:p>
      </dgm:t>
    </dgm:pt>
    <dgm:pt modelId="{8669E877-BF57-45F1-BD68-8DFBAF8749F9}" type="parTrans" cxnId="{5E2D2D79-6270-45C1-ABA3-BDF9F11354EA}">
      <dgm:prSet/>
      <dgm:spPr/>
      <dgm:t>
        <a:bodyPr/>
        <a:lstStyle/>
        <a:p>
          <a:endParaRPr lang="es-ES"/>
        </a:p>
      </dgm:t>
    </dgm:pt>
    <dgm:pt modelId="{DAB18552-905F-405A-8E42-2E9F7CFAFAB8}" type="sibTrans" cxnId="{5E2D2D79-6270-45C1-ABA3-BDF9F11354EA}">
      <dgm:prSet/>
      <dgm:spPr/>
      <dgm:t>
        <a:bodyPr/>
        <a:lstStyle/>
        <a:p>
          <a:endParaRPr lang="es-ES"/>
        </a:p>
      </dgm:t>
    </dgm:pt>
    <dgm:pt modelId="{3CAD6D42-E96C-4603-B3ED-A2B3FB11EE8F}">
      <dgm:prSet/>
      <dgm:spPr/>
      <dgm:t>
        <a:bodyPr/>
        <a:lstStyle/>
        <a:p>
          <a:r>
            <a:rPr lang="es-ES" dirty="0" smtClean="0"/>
            <a:t>Título IX </a:t>
          </a:r>
        </a:p>
        <a:p>
          <a:r>
            <a:rPr lang="es-ES" dirty="0" smtClean="0"/>
            <a:t>De la Reforma de Estatus</a:t>
          </a:r>
          <a:endParaRPr lang="es-ES" dirty="0"/>
        </a:p>
      </dgm:t>
    </dgm:pt>
    <dgm:pt modelId="{78C6E7D0-9D6C-4E52-98B4-8253C0413D75}" type="parTrans" cxnId="{CD6FF3F7-6799-48DA-A7AD-144AA887D827}">
      <dgm:prSet/>
      <dgm:spPr/>
      <dgm:t>
        <a:bodyPr/>
        <a:lstStyle/>
        <a:p>
          <a:endParaRPr lang="es-ES"/>
        </a:p>
      </dgm:t>
    </dgm:pt>
    <dgm:pt modelId="{568651E2-8D35-48A5-8458-C4048B819FBA}" type="sibTrans" cxnId="{CD6FF3F7-6799-48DA-A7AD-144AA887D827}">
      <dgm:prSet/>
      <dgm:spPr/>
      <dgm:t>
        <a:bodyPr/>
        <a:lstStyle/>
        <a:p>
          <a:endParaRPr lang="es-ES"/>
        </a:p>
      </dgm:t>
    </dgm:pt>
    <dgm:pt modelId="{A2DD17D9-F490-4A0D-8739-C83B982E05FC}" type="pres">
      <dgm:prSet presAssocID="{6E201820-DF4A-4424-B13E-EE49F972B3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D7E6318-BF76-42D1-8D9C-0FD545B1EB27}" type="pres">
      <dgm:prSet presAssocID="{6E201820-DF4A-4424-B13E-EE49F972B39A}" presName="cycle" presStyleCnt="0"/>
      <dgm:spPr/>
    </dgm:pt>
    <dgm:pt modelId="{65A13789-956F-4943-9531-46121485336D}" type="pres">
      <dgm:prSet presAssocID="{2F3BC2B2-295D-4743-898E-C55B84B6688F}" presName="nodeFirst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520F60-163E-4EAA-AE5C-2D54DB58429F}" type="pres">
      <dgm:prSet presAssocID="{5A7DAFD2-FF2F-4DE6-A9A9-BEBC4AAD483D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28853E9E-F7A2-44F4-8DCE-435F13166EE1}" type="pres">
      <dgm:prSet presAssocID="{3DE4EC20-039A-4107-B298-8D9F5900B993}" presName="nodeFollowingNodes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1DE117-BC7E-460D-9511-C5B91E03581F}" type="pres">
      <dgm:prSet presAssocID="{23DF9864-93D6-4A03-A205-63D8FFEE96C7}" presName="nodeFollowingNodes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399EE0-1918-4292-A8C8-E17240B34F26}" type="pres">
      <dgm:prSet presAssocID="{2EFAC4D6-6B78-49BB-876D-EF7E3E539AEB}" presName="nodeFollowingNodes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5476D3-BB9D-435F-AF46-218AFA54FBC6}" type="pres">
      <dgm:prSet presAssocID="{684F9650-D12A-455B-A3ED-6E6B2437E82B}" presName="nodeFollowingNodes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41F5D5-5710-4F3F-97A3-0B28A905B6AD}" type="pres">
      <dgm:prSet presAssocID="{4DEDDABC-2883-4AB7-B4EE-EAFD2D7B2269}" presName="nodeFollowingNodes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8FA985-ADFD-4E26-8F5B-405F07010517}" type="pres">
      <dgm:prSet presAssocID="{9BC0F9AA-1395-48C3-8771-2B0CC0A33746}" presName="nodeFollowingNodes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8A99F1-AD15-467E-B9CE-EEEBCD7649C4}" type="pres">
      <dgm:prSet presAssocID="{9061C7E4-0D8D-4870-80A9-8CC10E940ACD}" presName="nodeFollowingNodes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FD2845-FD41-4E0F-A628-A4E71D3A07CC}" type="pres">
      <dgm:prSet presAssocID="{3CAD6D42-E96C-4603-B3ED-A2B3FB11EE8F}" presName="nodeFollowingNodes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9D5913A-0D6A-4FF5-9D26-EDF7337A666E}" type="presOf" srcId="{4DEDDABC-2883-4AB7-B4EE-EAFD2D7B2269}" destId="{C741F5D5-5710-4F3F-97A3-0B28A905B6AD}" srcOrd="0" destOrd="0" presId="urn:microsoft.com/office/officeart/2005/8/layout/cycle3"/>
    <dgm:cxn modelId="{2D481651-8284-4BA8-8782-13B7A309E738}" type="presOf" srcId="{9061C7E4-0D8D-4870-80A9-8CC10E940ACD}" destId="{B08A99F1-AD15-467E-B9CE-EEEBCD7649C4}" srcOrd="0" destOrd="0" presId="urn:microsoft.com/office/officeart/2005/8/layout/cycle3"/>
    <dgm:cxn modelId="{4C0F985B-24AB-4A7E-9D24-1630E560E7F5}" type="presOf" srcId="{23DF9864-93D6-4A03-A205-63D8FFEE96C7}" destId="{701DE117-BC7E-460D-9511-C5B91E03581F}" srcOrd="0" destOrd="0" presId="urn:microsoft.com/office/officeart/2005/8/layout/cycle3"/>
    <dgm:cxn modelId="{48755A82-B925-43E9-B023-0E77A6451ABF}" type="presOf" srcId="{684F9650-D12A-455B-A3ED-6E6B2437E82B}" destId="{015476D3-BB9D-435F-AF46-218AFA54FBC6}" srcOrd="0" destOrd="0" presId="urn:microsoft.com/office/officeart/2005/8/layout/cycle3"/>
    <dgm:cxn modelId="{8F05F7AB-EF01-40DE-8516-7F0D9592F982}" srcId="{6E201820-DF4A-4424-B13E-EE49F972B39A}" destId="{2F3BC2B2-295D-4743-898E-C55B84B6688F}" srcOrd="0" destOrd="0" parTransId="{9966F596-76CF-4A19-9336-77F2710E7160}" sibTransId="{5A7DAFD2-FF2F-4DE6-A9A9-BEBC4AAD483D}"/>
    <dgm:cxn modelId="{A54F0A07-89B0-4B16-AC2B-7826DF97F765}" srcId="{6E201820-DF4A-4424-B13E-EE49F972B39A}" destId="{2EFAC4D6-6B78-49BB-876D-EF7E3E539AEB}" srcOrd="3" destOrd="0" parTransId="{8ED4866B-29A5-4D67-8577-872CF3DD7A21}" sibTransId="{F826990E-66BB-4701-8EB5-4D6AC84BDFAF}"/>
    <dgm:cxn modelId="{66078DB6-409A-4DE9-BA4D-7CCB90EB2061}" srcId="{6E201820-DF4A-4424-B13E-EE49F972B39A}" destId="{684F9650-D12A-455B-A3ED-6E6B2437E82B}" srcOrd="4" destOrd="0" parTransId="{0321CD21-97AB-441F-9FCC-09BE48ADE1CE}" sibTransId="{9D4196CB-380C-48A9-BED4-3F3C92F9929B}"/>
    <dgm:cxn modelId="{5E2D2D79-6270-45C1-ABA3-BDF9F11354EA}" srcId="{6E201820-DF4A-4424-B13E-EE49F972B39A}" destId="{9061C7E4-0D8D-4870-80A9-8CC10E940ACD}" srcOrd="7" destOrd="0" parTransId="{8669E877-BF57-45F1-BD68-8DFBAF8749F9}" sibTransId="{DAB18552-905F-405A-8E42-2E9F7CFAFAB8}"/>
    <dgm:cxn modelId="{1393DE45-4434-4227-853B-7E130747C9B7}" type="presOf" srcId="{3CAD6D42-E96C-4603-B3ED-A2B3FB11EE8F}" destId="{13FD2845-FD41-4E0F-A628-A4E71D3A07CC}" srcOrd="0" destOrd="0" presId="urn:microsoft.com/office/officeart/2005/8/layout/cycle3"/>
    <dgm:cxn modelId="{1F1F8CFB-B3EA-42C1-BC71-A08F65D9E8A9}" type="presOf" srcId="{6E201820-DF4A-4424-B13E-EE49F972B39A}" destId="{A2DD17D9-F490-4A0D-8739-C83B982E05FC}" srcOrd="0" destOrd="0" presId="urn:microsoft.com/office/officeart/2005/8/layout/cycle3"/>
    <dgm:cxn modelId="{F0D9B73E-8BC3-448B-A8B3-031B75DDBCF0}" type="presOf" srcId="{9BC0F9AA-1395-48C3-8771-2B0CC0A33746}" destId="{138FA985-ADFD-4E26-8F5B-405F07010517}" srcOrd="0" destOrd="0" presId="urn:microsoft.com/office/officeart/2005/8/layout/cycle3"/>
    <dgm:cxn modelId="{19721CA5-8AE7-417B-8167-A341A4B636CB}" srcId="{6E201820-DF4A-4424-B13E-EE49F972B39A}" destId="{4DEDDABC-2883-4AB7-B4EE-EAFD2D7B2269}" srcOrd="5" destOrd="0" parTransId="{64DF4FC7-AFEF-4CAB-8B8F-C485D1D0477D}" sibTransId="{184635CD-E023-46A7-9628-F6E5A565FBA8}"/>
    <dgm:cxn modelId="{FAEAA5FE-7D1A-4810-AAAF-4641816068B7}" type="presOf" srcId="{5A7DAFD2-FF2F-4DE6-A9A9-BEBC4AAD483D}" destId="{FF520F60-163E-4EAA-AE5C-2D54DB58429F}" srcOrd="0" destOrd="0" presId="urn:microsoft.com/office/officeart/2005/8/layout/cycle3"/>
    <dgm:cxn modelId="{3F7DBFEC-0EFE-41AC-AA96-D89B1189598F}" srcId="{6E201820-DF4A-4424-B13E-EE49F972B39A}" destId="{9BC0F9AA-1395-48C3-8771-2B0CC0A33746}" srcOrd="6" destOrd="0" parTransId="{CC7CA9A8-ACDC-4CC9-92A3-F97EB2433D77}" sibTransId="{4F291265-777F-4F03-9020-E457B8465F34}"/>
    <dgm:cxn modelId="{CD6FF3F7-6799-48DA-A7AD-144AA887D827}" srcId="{6E201820-DF4A-4424-B13E-EE49F972B39A}" destId="{3CAD6D42-E96C-4603-B3ED-A2B3FB11EE8F}" srcOrd="8" destOrd="0" parTransId="{78C6E7D0-9D6C-4E52-98B4-8253C0413D75}" sibTransId="{568651E2-8D35-48A5-8458-C4048B819FBA}"/>
    <dgm:cxn modelId="{9748E197-E331-4EDA-83D3-58C8278B26BD}" type="presOf" srcId="{2EFAC4D6-6B78-49BB-876D-EF7E3E539AEB}" destId="{9A399EE0-1918-4292-A8C8-E17240B34F26}" srcOrd="0" destOrd="0" presId="urn:microsoft.com/office/officeart/2005/8/layout/cycle3"/>
    <dgm:cxn modelId="{63A17345-7048-468D-858D-4DD27E68C945}" type="presOf" srcId="{3DE4EC20-039A-4107-B298-8D9F5900B993}" destId="{28853E9E-F7A2-44F4-8DCE-435F13166EE1}" srcOrd="0" destOrd="0" presId="urn:microsoft.com/office/officeart/2005/8/layout/cycle3"/>
    <dgm:cxn modelId="{1876D58C-BFB4-429E-8278-750688D79B7D}" srcId="{6E201820-DF4A-4424-B13E-EE49F972B39A}" destId="{23DF9864-93D6-4A03-A205-63D8FFEE96C7}" srcOrd="2" destOrd="0" parTransId="{53B89035-F6BF-4959-8259-26D4A7713838}" sibTransId="{51F24908-CB80-4AEF-8BC7-2BEA5AF85691}"/>
    <dgm:cxn modelId="{88B89988-0E63-439E-B1FC-F19B9A264DC8}" srcId="{6E201820-DF4A-4424-B13E-EE49F972B39A}" destId="{3DE4EC20-039A-4107-B298-8D9F5900B993}" srcOrd="1" destOrd="0" parTransId="{E264639F-E197-4536-88EE-D81F35EE705C}" sibTransId="{5842E91C-9A25-4C50-8B03-F39B6C6CF40D}"/>
    <dgm:cxn modelId="{94E590CE-0726-4A74-9CFD-35B5FA024878}" type="presOf" srcId="{2F3BC2B2-295D-4743-898E-C55B84B6688F}" destId="{65A13789-956F-4943-9531-46121485336D}" srcOrd="0" destOrd="0" presId="urn:microsoft.com/office/officeart/2005/8/layout/cycle3"/>
    <dgm:cxn modelId="{6DE86502-806D-43B3-A35E-52A351DBA6D4}" type="presParOf" srcId="{A2DD17D9-F490-4A0D-8739-C83B982E05FC}" destId="{0D7E6318-BF76-42D1-8D9C-0FD545B1EB27}" srcOrd="0" destOrd="0" presId="urn:microsoft.com/office/officeart/2005/8/layout/cycle3"/>
    <dgm:cxn modelId="{A55893CE-09E9-4651-8AEA-E09516CAE482}" type="presParOf" srcId="{0D7E6318-BF76-42D1-8D9C-0FD545B1EB27}" destId="{65A13789-956F-4943-9531-46121485336D}" srcOrd="0" destOrd="0" presId="urn:microsoft.com/office/officeart/2005/8/layout/cycle3"/>
    <dgm:cxn modelId="{38049CE5-AAF5-4B71-9395-F47A5AB0239D}" type="presParOf" srcId="{0D7E6318-BF76-42D1-8D9C-0FD545B1EB27}" destId="{FF520F60-163E-4EAA-AE5C-2D54DB58429F}" srcOrd="1" destOrd="0" presId="urn:microsoft.com/office/officeart/2005/8/layout/cycle3"/>
    <dgm:cxn modelId="{8B64D215-2888-467F-9581-EDEAF3422A62}" type="presParOf" srcId="{0D7E6318-BF76-42D1-8D9C-0FD545B1EB27}" destId="{28853E9E-F7A2-44F4-8DCE-435F13166EE1}" srcOrd="2" destOrd="0" presId="urn:microsoft.com/office/officeart/2005/8/layout/cycle3"/>
    <dgm:cxn modelId="{CAFA4FD4-59B7-4438-A663-9A2D60DBBE2D}" type="presParOf" srcId="{0D7E6318-BF76-42D1-8D9C-0FD545B1EB27}" destId="{701DE117-BC7E-460D-9511-C5B91E03581F}" srcOrd="3" destOrd="0" presId="urn:microsoft.com/office/officeart/2005/8/layout/cycle3"/>
    <dgm:cxn modelId="{34995290-0664-423A-BDF8-CB449C97268C}" type="presParOf" srcId="{0D7E6318-BF76-42D1-8D9C-0FD545B1EB27}" destId="{9A399EE0-1918-4292-A8C8-E17240B34F26}" srcOrd="4" destOrd="0" presId="urn:microsoft.com/office/officeart/2005/8/layout/cycle3"/>
    <dgm:cxn modelId="{B0140458-D22E-4BF6-A5C4-C6FFDE1049F9}" type="presParOf" srcId="{0D7E6318-BF76-42D1-8D9C-0FD545B1EB27}" destId="{015476D3-BB9D-435F-AF46-218AFA54FBC6}" srcOrd="5" destOrd="0" presId="urn:microsoft.com/office/officeart/2005/8/layout/cycle3"/>
    <dgm:cxn modelId="{EB5B22A5-D18B-44BB-AD2C-6527DD79245E}" type="presParOf" srcId="{0D7E6318-BF76-42D1-8D9C-0FD545B1EB27}" destId="{C741F5D5-5710-4F3F-97A3-0B28A905B6AD}" srcOrd="6" destOrd="0" presId="urn:microsoft.com/office/officeart/2005/8/layout/cycle3"/>
    <dgm:cxn modelId="{F1B9D74E-FCFC-45C7-8AAB-0D5192C54CAF}" type="presParOf" srcId="{0D7E6318-BF76-42D1-8D9C-0FD545B1EB27}" destId="{138FA985-ADFD-4E26-8F5B-405F07010517}" srcOrd="7" destOrd="0" presId="urn:microsoft.com/office/officeart/2005/8/layout/cycle3"/>
    <dgm:cxn modelId="{3A58EF80-F5F5-47DC-8CEF-406C4A844619}" type="presParOf" srcId="{0D7E6318-BF76-42D1-8D9C-0FD545B1EB27}" destId="{B08A99F1-AD15-467E-B9CE-EEEBCD7649C4}" srcOrd="8" destOrd="0" presId="urn:microsoft.com/office/officeart/2005/8/layout/cycle3"/>
    <dgm:cxn modelId="{1CA56DDD-9E02-4D9B-990C-D76721112706}" type="presParOf" srcId="{0D7E6318-BF76-42D1-8D9C-0FD545B1EB27}" destId="{13FD2845-FD41-4E0F-A628-A4E71D3A07CC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BF38E7-E8C3-4FE1-B637-856D3E7F82B8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78D44C55-BF0D-4B16-A4A3-6764F3B0E2E7}">
      <dgm:prSet phldrT="[Texto]"/>
      <dgm:spPr/>
      <dgm:t>
        <a:bodyPr/>
        <a:lstStyle/>
        <a:p>
          <a:r>
            <a:rPr lang="es-ES" dirty="0"/>
            <a:t>Contratación</a:t>
          </a:r>
        </a:p>
      </dgm:t>
    </dgm:pt>
    <dgm:pt modelId="{DE31CBC1-B0EB-4A56-92B0-2E198D236C01}" type="parTrans" cxnId="{74AAF3C3-66D1-4A6C-8FFA-A9AE62FA0CCB}">
      <dgm:prSet/>
      <dgm:spPr/>
      <dgm:t>
        <a:bodyPr/>
        <a:lstStyle/>
        <a:p>
          <a:endParaRPr lang="es-ES"/>
        </a:p>
      </dgm:t>
    </dgm:pt>
    <dgm:pt modelId="{9C8CD581-2F39-42F5-A7E3-37190E4147D0}" type="sibTrans" cxnId="{74AAF3C3-66D1-4A6C-8FFA-A9AE62FA0CCB}">
      <dgm:prSet/>
      <dgm:spPr/>
      <dgm:t>
        <a:bodyPr/>
        <a:lstStyle/>
        <a:p>
          <a:endParaRPr lang="es-ES"/>
        </a:p>
      </dgm:t>
    </dgm:pt>
    <dgm:pt modelId="{31D24BDB-E778-4103-BFAF-5C6F4628EC33}">
      <dgm:prSet phldrT="[Texto]" custT="1"/>
      <dgm:spPr/>
      <dgm:t>
        <a:bodyPr/>
        <a:lstStyle/>
        <a:p>
          <a:pPr algn="ctr"/>
          <a:r>
            <a:rPr lang="es-ES" sz="2000" dirty="0"/>
            <a:t>Elaboración de contrato.</a:t>
          </a:r>
        </a:p>
      </dgm:t>
    </dgm:pt>
    <dgm:pt modelId="{79314DDD-CF7B-44C8-8FD1-D1116D2F642D}" type="parTrans" cxnId="{BA58F87F-4A7C-4B6D-B59D-F8D60CAE03A5}">
      <dgm:prSet/>
      <dgm:spPr/>
      <dgm:t>
        <a:bodyPr/>
        <a:lstStyle/>
        <a:p>
          <a:endParaRPr lang="es-ES"/>
        </a:p>
      </dgm:t>
    </dgm:pt>
    <dgm:pt modelId="{6F122A70-8FA3-4FD2-8A32-C58713A2728B}" type="sibTrans" cxnId="{BA58F87F-4A7C-4B6D-B59D-F8D60CAE03A5}">
      <dgm:prSet/>
      <dgm:spPr/>
      <dgm:t>
        <a:bodyPr/>
        <a:lstStyle/>
        <a:p>
          <a:endParaRPr lang="es-ES"/>
        </a:p>
      </dgm:t>
    </dgm:pt>
    <dgm:pt modelId="{E6757789-C0ED-4621-B678-DF9F961C636E}">
      <dgm:prSet phldrT="[Texto]"/>
      <dgm:spPr/>
      <dgm:t>
        <a:bodyPr/>
        <a:lstStyle/>
        <a:p>
          <a:r>
            <a:rPr lang="es-ES" dirty="0"/>
            <a:t>Seguridad Social</a:t>
          </a:r>
        </a:p>
      </dgm:t>
    </dgm:pt>
    <dgm:pt modelId="{76A1F820-B0A1-4979-B427-C4CF176D6E27}" type="parTrans" cxnId="{67BCBDE1-4D94-4B1C-9900-CFAA93EA4A16}">
      <dgm:prSet/>
      <dgm:spPr/>
      <dgm:t>
        <a:bodyPr/>
        <a:lstStyle/>
        <a:p>
          <a:endParaRPr lang="es-ES"/>
        </a:p>
      </dgm:t>
    </dgm:pt>
    <dgm:pt modelId="{63983713-52C2-4A99-B510-B19D600DDBB7}" type="sibTrans" cxnId="{67BCBDE1-4D94-4B1C-9900-CFAA93EA4A16}">
      <dgm:prSet/>
      <dgm:spPr/>
      <dgm:t>
        <a:bodyPr/>
        <a:lstStyle/>
        <a:p>
          <a:endParaRPr lang="es-ES"/>
        </a:p>
      </dgm:t>
    </dgm:pt>
    <dgm:pt modelId="{5E7A183F-2982-4696-8212-68202AE024E2}">
      <dgm:prSet phldrT="[Texto]" custT="1"/>
      <dgm:spPr/>
      <dgm:t>
        <a:bodyPr/>
        <a:lstStyle/>
        <a:p>
          <a:pPr algn="ctr"/>
          <a:r>
            <a:rPr lang="es-ES" sz="1800" dirty="0"/>
            <a:t>Afiliación ARL.</a:t>
          </a:r>
        </a:p>
      </dgm:t>
    </dgm:pt>
    <dgm:pt modelId="{4E5600EB-2332-4886-BF95-80A990700D2E}" type="parTrans" cxnId="{98C199E6-40B5-4E68-A810-3A82A89ECDE6}">
      <dgm:prSet/>
      <dgm:spPr/>
      <dgm:t>
        <a:bodyPr/>
        <a:lstStyle/>
        <a:p>
          <a:endParaRPr lang="es-ES"/>
        </a:p>
      </dgm:t>
    </dgm:pt>
    <dgm:pt modelId="{88A69417-2E52-4A8E-9E5B-488B670E6DF7}" type="sibTrans" cxnId="{98C199E6-40B5-4E68-A810-3A82A89ECDE6}">
      <dgm:prSet/>
      <dgm:spPr/>
      <dgm:t>
        <a:bodyPr/>
        <a:lstStyle/>
        <a:p>
          <a:endParaRPr lang="es-ES"/>
        </a:p>
      </dgm:t>
    </dgm:pt>
    <dgm:pt modelId="{B8BD5B32-B067-424A-81F0-DD24BCD2121B}">
      <dgm:prSet phldrT="[Texto]"/>
      <dgm:spPr/>
      <dgm:t>
        <a:bodyPr/>
        <a:lstStyle/>
        <a:p>
          <a:r>
            <a:rPr lang="es-ES" dirty="0"/>
            <a:t>Kactus</a:t>
          </a:r>
        </a:p>
      </dgm:t>
    </dgm:pt>
    <dgm:pt modelId="{7CB62263-D021-454C-83D6-9423C6172AA7}" type="parTrans" cxnId="{A572A0AE-60FA-4A58-B0CF-4498BE44C78F}">
      <dgm:prSet/>
      <dgm:spPr/>
      <dgm:t>
        <a:bodyPr/>
        <a:lstStyle/>
        <a:p>
          <a:endParaRPr lang="es-ES"/>
        </a:p>
      </dgm:t>
    </dgm:pt>
    <dgm:pt modelId="{CE0C78F9-FA29-4F0B-B19F-0DDF70CA6770}" type="sibTrans" cxnId="{A572A0AE-60FA-4A58-B0CF-4498BE44C78F}">
      <dgm:prSet/>
      <dgm:spPr/>
      <dgm:t>
        <a:bodyPr/>
        <a:lstStyle/>
        <a:p>
          <a:endParaRPr lang="es-ES"/>
        </a:p>
      </dgm:t>
    </dgm:pt>
    <dgm:pt modelId="{5875C4BC-0255-4923-96C5-41D2AB6E8E9A}">
      <dgm:prSet phldrT="[Texto]" custT="1"/>
      <dgm:spPr/>
      <dgm:t>
        <a:bodyPr/>
        <a:lstStyle/>
        <a:p>
          <a:pPr algn="ctr"/>
          <a:r>
            <a:rPr lang="es-ES" sz="2000" dirty="0"/>
            <a:t>Se crea H.V. en Kactus (educación; experiencia; cuentas ARL – EPS - AFP- CCF; banco).</a:t>
          </a:r>
        </a:p>
      </dgm:t>
    </dgm:pt>
    <dgm:pt modelId="{64E1DFC8-48C9-493F-BF39-C8152691CA8F}" type="parTrans" cxnId="{0754D16A-8DDC-4FDC-936C-81F67E3C446C}">
      <dgm:prSet/>
      <dgm:spPr/>
      <dgm:t>
        <a:bodyPr/>
        <a:lstStyle/>
        <a:p>
          <a:endParaRPr lang="es-ES"/>
        </a:p>
      </dgm:t>
    </dgm:pt>
    <dgm:pt modelId="{54CD59E4-E930-4652-A500-306131EB6D32}" type="sibTrans" cxnId="{0754D16A-8DDC-4FDC-936C-81F67E3C446C}">
      <dgm:prSet/>
      <dgm:spPr/>
      <dgm:t>
        <a:bodyPr/>
        <a:lstStyle/>
        <a:p>
          <a:endParaRPr lang="es-ES"/>
        </a:p>
      </dgm:t>
    </dgm:pt>
    <dgm:pt modelId="{7E1EDCC6-7679-452E-8EDD-79EC1DF7576A}">
      <dgm:prSet/>
      <dgm:spPr/>
      <dgm:t>
        <a:bodyPr/>
        <a:lstStyle/>
        <a:p>
          <a:r>
            <a:rPr lang="es-ES" dirty="0"/>
            <a:t>Nómina</a:t>
          </a:r>
        </a:p>
      </dgm:t>
    </dgm:pt>
    <dgm:pt modelId="{B45E299D-9E25-481D-A77C-6D4998BA3E47}" type="parTrans" cxnId="{FB57794A-D5DE-489D-9421-9B07FD6C20EC}">
      <dgm:prSet/>
      <dgm:spPr/>
      <dgm:t>
        <a:bodyPr/>
        <a:lstStyle/>
        <a:p>
          <a:endParaRPr lang="es-ES"/>
        </a:p>
      </dgm:t>
    </dgm:pt>
    <dgm:pt modelId="{F8CFF9E8-EC4A-427A-A93E-AD374538AFEB}" type="sibTrans" cxnId="{FB57794A-D5DE-489D-9421-9B07FD6C20EC}">
      <dgm:prSet/>
      <dgm:spPr/>
      <dgm:t>
        <a:bodyPr/>
        <a:lstStyle/>
        <a:p>
          <a:endParaRPr lang="es-ES"/>
        </a:p>
      </dgm:t>
    </dgm:pt>
    <dgm:pt modelId="{4DA4DABC-34C0-4212-88B9-AD59B1C5BC18}">
      <dgm:prSet custT="1"/>
      <dgm:spPr/>
      <dgm:t>
        <a:bodyPr/>
        <a:lstStyle/>
        <a:p>
          <a:pPr algn="ctr"/>
          <a:r>
            <a:rPr lang="es-ES" sz="2000" dirty="0"/>
            <a:t>Liquidación y pago de nómina.</a:t>
          </a:r>
        </a:p>
      </dgm:t>
    </dgm:pt>
    <dgm:pt modelId="{78A480FE-BBBD-4FD2-A8B6-648E031AEED6}" type="parTrans" cxnId="{768A66C0-8381-4306-8942-744645EE3565}">
      <dgm:prSet/>
      <dgm:spPr/>
      <dgm:t>
        <a:bodyPr/>
        <a:lstStyle/>
        <a:p>
          <a:endParaRPr lang="es-ES"/>
        </a:p>
      </dgm:t>
    </dgm:pt>
    <dgm:pt modelId="{DFB92E55-344B-468A-B323-2327CD02A60E}" type="sibTrans" cxnId="{768A66C0-8381-4306-8942-744645EE3565}">
      <dgm:prSet/>
      <dgm:spPr/>
      <dgm:t>
        <a:bodyPr/>
        <a:lstStyle/>
        <a:p>
          <a:endParaRPr lang="es-ES"/>
        </a:p>
      </dgm:t>
    </dgm:pt>
    <dgm:pt modelId="{5B942883-8777-4056-9A0D-B9052D6F7229}">
      <dgm:prSet phldrT="[Texto]" custT="1"/>
      <dgm:spPr/>
      <dgm:t>
        <a:bodyPr/>
        <a:lstStyle/>
        <a:p>
          <a:pPr algn="ctr"/>
          <a:r>
            <a:rPr lang="es-ES" sz="1800" dirty="0"/>
            <a:t>Afiliación EPS.</a:t>
          </a:r>
        </a:p>
      </dgm:t>
    </dgm:pt>
    <dgm:pt modelId="{0870C164-9D9C-4DE6-BFF5-DC1777278ECB}" type="parTrans" cxnId="{3136469D-FC8C-43F0-A6FB-D85E485E7AE2}">
      <dgm:prSet/>
      <dgm:spPr/>
      <dgm:t>
        <a:bodyPr/>
        <a:lstStyle/>
        <a:p>
          <a:endParaRPr lang="es-ES"/>
        </a:p>
      </dgm:t>
    </dgm:pt>
    <dgm:pt modelId="{2F4503F9-A01C-4395-9BF6-E300AB5DCBAF}" type="sibTrans" cxnId="{3136469D-FC8C-43F0-A6FB-D85E485E7AE2}">
      <dgm:prSet/>
      <dgm:spPr/>
      <dgm:t>
        <a:bodyPr/>
        <a:lstStyle/>
        <a:p>
          <a:endParaRPr lang="es-ES"/>
        </a:p>
      </dgm:t>
    </dgm:pt>
    <dgm:pt modelId="{130DDC80-F85A-4BE1-B0C5-9F0B35DED5CE}">
      <dgm:prSet phldrT="[Texto]" custT="1"/>
      <dgm:spPr/>
      <dgm:t>
        <a:bodyPr/>
        <a:lstStyle/>
        <a:p>
          <a:pPr algn="ctr"/>
          <a:r>
            <a:rPr lang="es-ES" sz="1800" dirty="0"/>
            <a:t>Afiliación AFP.</a:t>
          </a:r>
        </a:p>
      </dgm:t>
    </dgm:pt>
    <dgm:pt modelId="{5E454B04-ECAC-4FE5-89A7-2465FA944655}" type="parTrans" cxnId="{1AA65928-456D-4935-8F10-876B1B756EAE}">
      <dgm:prSet/>
      <dgm:spPr/>
      <dgm:t>
        <a:bodyPr/>
        <a:lstStyle/>
        <a:p>
          <a:endParaRPr lang="es-ES"/>
        </a:p>
      </dgm:t>
    </dgm:pt>
    <dgm:pt modelId="{BD10D540-2C2F-4E34-A8C7-6B012A7F25B7}" type="sibTrans" cxnId="{1AA65928-456D-4935-8F10-876B1B756EAE}">
      <dgm:prSet/>
      <dgm:spPr/>
      <dgm:t>
        <a:bodyPr/>
        <a:lstStyle/>
        <a:p>
          <a:endParaRPr lang="es-ES"/>
        </a:p>
      </dgm:t>
    </dgm:pt>
    <dgm:pt modelId="{D2E1388D-79B7-43A3-82C6-8FDFF434B111}">
      <dgm:prSet phldrT="[Texto]" custT="1"/>
      <dgm:spPr/>
      <dgm:t>
        <a:bodyPr/>
        <a:lstStyle/>
        <a:p>
          <a:pPr algn="ctr"/>
          <a:r>
            <a:rPr lang="es-ES" sz="1800" dirty="0"/>
            <a:t>Afiliación Caja de compensación</a:t>
          </a:r>
          <a:r>
            <a:rPr lang="es-ES" sz="2000" dirty="0"/>
            <a:t>.</a:t>
          </a:r>
        </a:p>
      </dgm:t>
    </dgm:pt>
    <dgm:pt modelId="{80C50B4F-0E54-4637-A63E-C2B795CEFA62}" type="parTrans" cxnId="{0E8D5034-0F62-4C33-8D07-36E83BFCB37A}">
      <dgm:prSet/>
      <dgm:spPr/>
      <dgm:t>
        <a:bodyPr/>
        <a:lstStyle/>
        <a:p>
          <a:endParaRPr lang="es-ES"/>
        </a:p>
      </dgm:t>
    </dgm:pt>
    <dgm:pt modelId="{9847A193-BF49-4271-8237-FDEB18423647}" type="sibTrans" cxnId="{0E8D5034-0F62-4C33-8D07-36E83BFCB37A}">
      <dgm:prSet/>
      <dgm:spPr/>
      <dgm:t>
        <a:bodyPr/>
        <a:lstStyle/>
        <a:p>
          <a:endParaRPr lang="es-ES"/>
        </a:p>
      </dgm:t>
    </dgm:pt>
    <dgm:pt modelId="{C5431091-D96C-42FD-AD3F-0F617A41D4D0}">
      <dgm:prSet phldrT="[Texto]" custT="1"/>
      <dgm:spPr/>
      <dgm:t>
        <a:bodyPr/>
        <a:lstStyle/>
        <a:p>
          <a:pPr algn="ctr"/>
          <a:r>
            <a:rPr lang="es-ES" sz="2000" dirty="0" smtClean="0"/>
            <a:t>Trámite de incapacidades.</a:t>
          </a:r>
          <a:endParaRPr lang="es-ES" sz="2000" dirty="0"/>
        </a:p>
      </dgm:t>
    </dgm:pt>
    <dgm:pt modelId="{6FA4D64A-56AB-48FE-BD60-81C36A9EDD82}" type="parTrans" cxnId="{D0374CA0-AD39-4FB5-AFA4-936FB52E62CD}">
      <dgm:prSet/>
      <dgm:spPr/>
      <dgm:t>
        <a:bodyPr/>
        <a:lstStyle/>
        <a:p>
          <a:endParaRPr lang="es-ES"/>
        </a:p>
      </dgm:t>
    </dgm:pt>
    <dgm:pt modelId="{BBE1BB12-6978-41BF-B7B9-073C76788438}" type="sibTrans" cxnId="{D0374CA0-AD39-4FB5-AFA4-936FB52E62CD}">
      <dgm:prSet/>
      <dgm:spPr/>
      <dgm:t>
        <a:bodyPr/>
        <a:lstStyle/>
        <a:p>
          <a:endParaRPr lang="es-ES"/>
        </a:p>
      </dgm:t>
    </dgm:pt>
    <dgm:pt modelId="{6A763016-AC54-442C-B010-46285D876949}" type="pres">
      <dgm:prSet presAssocID="{F4BF38E7-E8C3-4FE1-B637-856D3E7F82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3EE6884-7758-4C16-BE14-AF2206C1A4EE}" type="pres">
      <dgm:prSet presAssocID="{78D44C55-BF0D-4B16-A4A3-6764F3B0E2E7}" presName="composite" presStyleCnt="0"/>
      <dgm:spPr/>
      <dgm:t>
        <a:bodyPr/>
        <a:lstStyle/>
        <a:p>
          <a:endParaRPr lang="es-ES"/>
        </a:p>
      </dgm:t>
    </dgm:pt>
    <dgm:pt modelId="{18A1A153-26CC-4962-8D91-EF15C193DBEF}" type="pres">
      <dgm:prSet presAssocID="{78D44C55-BF0D-4B16-A4A3-6764F3B0E2E7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CC231A-15E6-48F4-AEBF-3D36B4240A26}" type="pres">
      <dgm:prSet presAssocID="{78D44C55-BF0D-4B16-A4A3-6764F3B0E2E7}" presName="desTx" presStyleLbl="alignAccFollowNode1" presStyleIdx="0" presStyleCnt="4" custLinFactNeighborX="1226" custLinFactNeighborY="-7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CF998D-4D6A-4B75-BDEC-F5CE0BFDC774}" type="pres">
      <dgm:prSet presAssocID="{9C8CD581-2F39-42F5-A7E3-37190E4147D0}" presName="space" presStyleCnt="0"/>
      <dgm:spPr/>
      <dgm:t>
        <a:bodyPr/>
        <a:lstStyle/>
        <a:p>
          <a:endParaRPr lang="es-ES"/>
        </a:p>
      </dgm:t>
    </dgm:pt>
    <dgm:pt modelId="{FF8FEE1F-8B07-4486-98CC-979EF88CFB44}" type="pres">
      <dgm:prSet presAssocID="{E6757789-C0ED-4621-B678-DF9F961C636E}" presName="composite" presStyleCnt="0"/>
      <dgm:spPr/>
      <dgm:t>
        <a:bodyPr/>
        <a:lstStyle/>
        <a:p>
          <a:endParaRPr lang="es-ES"/>
        </a:p>
      </dgm:t>
    </dgm:pt>
    <dgm:pt modelId="{28ED805B-BB65-4FD3-AAC2-AF56508DCE9B}" type="pres">
      <dgm:prSet presAssocID="{E6757789-C0ED-4621-B678-DF9F961C636E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087D76-5FFE-45F5-8980-F0772E5DE8A9}" type="pres">
      <dgm:prSet presAssocID="{E6757789-C0ED-4621-B678-DF9F961C636E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07BEE9-3A16-41E0-AD47-C06BB85EAF74}" type="pres">
      <dgm:prSet presAssocID="{63983713-52C2-4A99-B510-B19D600DDBB7}" presName="space" presStyleCnt="0"/>
      <dgm:spPr/>
      <dgm:t>
        <a:bodyPr/>
        <a:lstStyle/>
        <a:p>
          <a:endParaRPr lang="es-ES"/>
        </a:p>
      </dgm:t>
    </dgm:pt>
    <dgm:pt modelId="{C822ACED-0EC9-455D-8F2F-ED3AED750E1A}" type="pres">
      <dgm:prSet presAssocID="{B8BD5B32-B067-424A-81F0-DD24BCD2121B}" presName="composite" presStyleCnt="0"/>
      <dgm:spPr/>
      <dgm:t>
        <a:bodyPr/>
        <a:lstStyle/>
        <a:p>
          <a:endParaRPr lang="es-ES"/>
        </a:p>
      </dgm:t>
    </dgm:pt>
    <dgm:pt modelId="{F1F5743D-4359-49C5-96ED-CFD6DEEC2299}" type="pres">
      <dgm:prSet presAssocID="{B8BD5B32-B067-424A-81F0-DD24BCD2121B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C4AD82-385C-4FBD-AF1E-2409D41EB87A}" type="pres">
      <dgm:prSet presAssocID="{B8BD5B32-B067-424A-81F0-DD24BCD2121B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1DF25A-6675-451F-AD6F-45475D58F372}" type="pres">
      <dgm:prSet presAssocID="{CE0C78F9-FA29-4F0B-B19F-0DDF70CA6770}" presName="space" presStyleCnt="0"/>
      <dgm:spPr/>
      <dgm:t>
        <a:bodyPr/>
        <a:lstStyle/>
        <a:p>
          <a:endParaRPr lang="es-ES"/>
        </a:p>
      </dgm:t>
    </dgm:pt>
    <dgm:pt modelId="{0AB50BE8-55BC-41DB-92DF-6A7275879C55}" type="pres">
      <dgm:prSet presAssocID="{7E1EDCC6-7679-452E-8EDD-79EC1DF7576A}" presName="composite" presStyleCnt="0"/>
      <dgm:spPr/>
      <dgm:t>
        <a:bodyPr/>
        <a:lstStyle/>
        <a:p>
          <a:endParaRPr lang="es-ES"/>
        </a:p>
      </dgm:t>
    </dgm:pt>
    <dgm:pt modelId="{10B0E91B-B382-4D75-8A54-7D20A43D333E}" type="pres">
      <dgm:prSet presAssocID="{7E1EDCC6-7679-452E-8EDD-79EC1DF7576A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CC44AF-877B-4235-B17F-066309BE7F35}" type="pres">
      <dgm:prSet presAssocID="{7E1EDCC6-7679-452E-8EDD-79EC1DF7576A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B57794A-D5DE-489D-9421-9B07FD6C20EC}" srcId="{F4BF38E7-E8C3-4FE1-B637-856D3E7F82B8}" destId="{7E1EDCC6-7679-452E-8EDD-79EC1DF7576A}" srcOrd="3" destOrd="0" parTransId="{B45E299D-9E25-481D-A77C-6D4998BA3E47}" sibTransId="{F8CFF9E8-EC4A-427A-A93E-AD374538AFEB}"/>
    <dgm:cxn modelId="{67BCBDE1-4D94-4B1C-9900-CFAA93EA4A16}" srcId="{F4BF38E7-E8C3-4FE1-B637-856D3E7F82B8}" destId="{E6757789-C0ED-4621-B678-DF9F961C636E}" srcOrd="1" destOrd="0" parTransId="{76A1F820-B0A1-4979-B427-C4CF176D6E27}" sibTransId="{63983713-52C2-4A99-B510-B19D600DDBB7}"/>
    <dgm:cxn modelId="{74AAF3C3-66D1-4A6C-8FFA-A9AE62FA0CCB}" srcId="{F4BF38E7-E8C3-4FE1-B637-856D3E7F82B8}" destId="{78D44C55-BF0D-4B16-A4A3-6764F3B0E2E7}" srcOrd="0" destOrd="0" parTransId="{DE31CBC1-B0EB-4A56-92B0-2E198D236C01}" sibTransId="{9C8CD581-2F39-42F5-A7E3-37190E4147D0}"/>
    <dgm:cxn modelId="{1B2746E7-FE8E-4B70-8CA3-7AB3C697357F}" type="presOf" srcId="{E6757789-C0ED-4621-B678-DF9F961C636E}" destId="{28ED805B-BB65-4FD3-AAC2-AF56508DCE9B}" srcOrd="0" destOrd="0" presId="urn:microsoft.com/office/officeart/2005/8/layout/hList1"/>
    <dgm:cxn modelId="{0754D16A-8DDC-4FDC-936C-81F67E3C446C}" srcId="{B8BD5B32-B067-424A-81F0-DD24BCD2121B}" destId="{5875C4BC-0255-4923-96C5-41D2AB6E8E9A}" srcOrd="0" destOrd="0" parTransId="{64E1DFC8-48C9-493F-BF39-C8152691CA8F}" sibTransId="{54CD59E4-E930-4652-A500-306131EB6D32}"/>
    <dgm:cxn modelId="{E8215474-7998-4906-BA6C-7DF0F0A11DB6}" type="presOf" srcId="{B8BD5B32-B067-424A-81F0-DD24BCD2121B}" destId="{F1F5743D-4359-49C5-96ED-CFD6DEEC2299}" srcOrd="0" destOrd="0" presId="urn:microsoft.com/office/officeart/2005/8/layout/hList1"/>
    <dgm:cxn modelId="{44775D15-4242-4A22-823F-430EF07328B1}" type="presOf" srcId="{130DDC80-F85A-4BE1-B0C5-9F0B35DED5CE}" destId="{09087D76-5FFE-45F5-8980-F0772E5DE8A9}" srcOrd="0" destOrd="2" presId="urn:microsoft.com/office/officeart/2005/8/layout/hList1"/>
    <dgm:cxn modelId="{A572A0AE-60FA-4A58-B0CF-4498BE44C78F}" srcId="{F4BF38E7-E8C3-4FE1-B637-856D3E7F82B8}" destId="{B8BD5B32-B067-424A-81F0-DD24BCD2121B}" srcOrd="2" destOrd="0" parTransId="{7CB62263-D021-454C-83D6-9423C6172AA7}" sibTransId="{CE0C78F9-FA29-4F0B-B19F-0DDF70CA6770}"/>
    <dgm:cxn modelId="{9A4A405A-FC09-4375-8C01-B5BA0B63DC7E}" type="presOf" srcId="{4DA4DABC-34C0-4212-88B9-AD59B1C5BC18}" destId="{7CCC44AF-877B-4235-B17F-066309BE7F35}" srcOrd="0" destOrd="0" presId="urn:microsoft.com/office/officeart/2005/8/layout/hList1"/>
    <dgm:cxn modelId="{BA58F87F-4A7C-4B6D-B59D-F8D60CAE03A5}" srcId="{78D44C55-BF0D-4B16-A4A3-6764F3B0E2E7}" destId="{31D24BDB-E778-4103-BFAF-5C6F4628EC33}" srcOrd="0" destOrd="0" parTransId="{79314DDD-CF7B-44C8-8FD1-D1116D2F642D}" sibTransId="{6F122A70-8FA3-4FD2-8A32-C58713A2728B}"/>
    <dgm:cxn modelId="{0D48D263-B68C-44B6-A822-68710AB93D55}" type="presOf" srcId="{D2E1388D-79B7-43A3-82C6-8FDFF434B111}" destId="{09087D76-5FFE-45F5-8980-F0772E5DE8A9}" srcOrd="0" destOrd="3" presId="urn:microsoft.com/office/officeart/2005/8/layout/hList1"/>
    <dgm:cxn modelId="{AA213467-7F54-48EA-B0EB-B280D538DCF2}" type="presOf" srcId="{C5431091-D96C-42FD-AD3F-0F617A41D4D0}" destId="{09087D76-5FFE-45F5-8980-F0772E5DE8A9}" srcOrd="0" destOrd="4" presId="urn:microsoft.com/office/officeart/2005/8/layout/hList1"/>
    <dgm:cxn modelId="{35A719DA-9DBD-448C-AA1A-67CF18284BC9}" type="presOf" srcId="{5875C4BC-0255-4923-96C5-41D2AB6E8E9A}" destId="{6DC4AD82-385C-4FBD-AF1E-2409D41EB87A}" srcOrd="0" destOrd="0" presId="urn:microsoft.com/office/officeart/2005/8/layout/hList1"/>
    <dgm:cxn modelId="{D55E931F-F064-4C31-9546-B07D1345195D}" type="presOf" srcId="{F4BF38E7-E8C3-4FE1-B637-856D3E7F82B8}" destId="{6A763016-AC54-442C-B010-46285D876949}" srcOrd="0" destOrd="0" presId="urn:microsoft.com/office/officeart/2005/8/layout/hList1"/>
    <dgm:cxn modelId="{768A66C0-8381-4306-8942-744645EE3565}" srcId="{7E1EDCC6-7679-452E-8EDD-79EC1DF7576A}" destId="{4DA4DABC-34C0-4212-88B9-AD59B1C5BC18}" srcOrd="0" destOrd="0" parTransId="{78A480FE-BBBD-4FD2-A8B6-648E031AEED6}" sibTransId="{DFB92E55-344B-468A-B323-2327CD02A60E}"/>
    <dgm:cxn modelId="{98C199E6-40B5-4E68-A810-3A82A89ECDE6}" srcId="{E6757789-C0ED-4621-B678-DF9F961C636E}" destId="{5E7A183F-2982-4696-8212-68202AE024E2}" srcOrd="0" destOrd="0" parTransId="{4E5600EB-2332-4886-BF95-80A990700D2E}" sibTransId="{88A69417-2E52-4A8E-9E5B-488B670E6DF7}"/>
    <dgm:cxn modelId="{0E8D5034-0F62-4C33-8D07-36E83BFCB37A}" srcId="{E6757789-C0ED-4621-B678-DF9F961C636E}" destId="{D2E1388D-79B7-43A3-82C6-8FDFF434B111}" srcOrd="3" destOrd="0" parTransId="{80C50B4F-0E54-4637-A63E-C2B795CEFA62}" sibTransId="{9847A193-BF49-4271-8237-FDEB18423647}"/>
    <dgm:cxn modelId="{D0374CA0-AD39-4FB5-AFA4-936FB52E62CD}" srcId="{E6757789-C0ED-4621-B678-DF9F961C636E}" destId="{C5431091-D96C-42FD-AD3F-0F617A41D4D0}" srcOrd="4" destOrd="0" parTransId="{6FA4D64A-56AB-48FE-BD60-81C36A9EDD82}" sibTransId="{BBE1BB12-6978-41BF-B7B9-073C76788438}"/>
    <dgm:cxn modelId="{40C2ACB4-0518-4EBD-A7A7-A1AA5365916B}" type="presOf" srcId="{78D44C55-BF0D-4B16-A4A3-6764F3B0E2E7}" destId="{18A1A153-26CC-4962-8D91-EF15C193DBEF}" srcOrd="0" destOrd="0" presId="urn:microsoft.com/office/officeart/2005/8/layout/hList1"/>
    <dgm:cxn modelId="{A121F090-0048-4618-A963-CEA3FEA15256}" type="presOf" srcId="{31D24BDB-E778-4103-BFAF-5C6F4628EC33}" destId="{A0CC231A-15E6-48F4-AEBF-3D36B4240A26}" srcOrd="0" destOrd="0" presId="urn:microsoft.com/office/officeart/2005/8/layout/hList1"/>
    <dgm:cxn modelId="{3ED4A11A-0408-45CC-AD38-5CF2091218A3}" type="presOf" srcId="{5E7A183F-2982-4696-8212-68202AE024E2}" destId="{09087D76-5FFE-45F5-8980-F0772E5DE8A9}" srcOrd="0" destOrd="0" presId="urn:microsoft.com/office/officeart/2005/8/layout/hList1"/>
    <dgm:cxn modelId="{1AA65928-456D-4935-8F10-876B1B756EAE}" srcId="{E6757789-C0ED-4621-B678-DF9F961C636E}" destId="{130DDC80-F85A-4BE1-B0C5-9F0B35DED5CE}" srcOrd="2" destOrd="0" parTransId="{5E454B04-ECAC-4FE5-89A7-2465FA944655}" sibTransId="{BD10D540-2C2F-4E34-A8C7-6B012A7F25B7}"/>
    <dgm:cxn modelId="{3136469D-FC8C-43F0-A6FB-D85E485E7AE2}" srcId="{E6757789-C0ED-4621-B678-DF9F961C636E}" destId="{5B942883-8777-4056-9A0D-B9052D6F7229}" srcOrd="1" destOrd="0" parTransId="{0870C164-9D9C-4DE6-BFF5-DC1777278ECB}" sibTransId="{2F4503F9-A01C-4395-9BF6-E300AB5DCBAF}"/>
    <dgm:cxn modelId="{ABD15CA0-F6DC-470A-938E-D4871F3960B9}" type="presOf" srcId="{7E1EDCC6-7679-452E-8EDD-79EC1DF7576A}" destId="{10B0E91B-B382-4D75-8A54-7D20A43D333E}" srcOrd="0" destOrd="0" presId="urn:microsoft.com/office/officeart/2005/8/layout/hList1"/>
    <dgm:cxn modelId="{4E96B1D8-18F1-4718-9902-3C047326AA0A}" type="presOf" srcId="{5B942883-8777-4056-9A0D-B9052D6F7229}" destId="{09087D76-5FFE-45F5-8980-F0772E5DE8A9}" srcOrd="0" destOrd="1" presId="urn:microsoft.com/office/officeart/2005/8/layout/hList1"/>
    <dgm:cxn modelId="{FF698A18-E2BB-4705-AE90-B325D1911C4A}" type="presParOf" srcId="{6A763016-AC54-442C-B010-46285D876949}" destId="{93EE6884-7758-4C16-BE14-AF2206C1A4EE}" srcOrd="0" destOrd="0" presId="urn:microsoft.com/office/officeart/2005/8/layout/hList1"/>
    <dgm:cxn modelId="{FCA74940-837A-4B78-A0C4-CD0BB42968D0}" type="presParOf" srcId="{93EE6884-7758-4C16-BE14-AF2206C1A4EE}" destId="{18A1A153-26CC-4962-8D91-EF15C193DBEF}" srcOrd="0" destOrd="0" presId="urn:microsoft.com/office/officeart/2005/8/layout/hList1"/>
    <dgm:cxn modelId="{53108140-F77B-435E-866D-14AE3902D668}" type="presParOf" srcId="{93EE6884-7758-4C16-BE14-AF2206C1A4EE}" destId="{A0CC231A-15E6-48F4-AEBF-3D36B4240A26}" srcOrd="1" destOrd="0" presId="urn:microsoft.com/office/officeart/2005/8/layout/hList1"/>
    <dgm:cxn modelId="{96640A1B-3A76-4565-B1A5-259EABA2A47F}" type="presParOf" srcId="{6A763016-AC54-442C-B010-46285D876949}" destId="{BECF998D-4D6A-4B75-BDEC-F5CE0BFDC774}" srcOrd="1" destOrd="0" presId="urn:microsoft.com/office/officeart/2005/8/layout/hList1"/>
    <dgm:cxn modelId="{7017D930-E4FB-4C49-84C8-9A3CB61A2069}" type="presParOf" srcId="{6A763016-AC54-442C-B010-46285D876949}" destId="{FF8FEE1F-8B07-4486-98CC-979EF88CFB44}" srcOrd="2" destOrd="0" presId="urn:microsoft.com/office/officeart/2005/8/layout/hList1"/>
    <dgm:cxn modelId="{6A9953BB-ABFE-4C0C-A172-50AE02806148}" type="presParOf" srcId="{FF8FEE1F-8B07-4486-98CC-979EF88CFB44}" destId="{28ED805B-BB65-4FD3-AAC2-AF56508DCE9B}" srcOrd="0" destOrd="0" presId="urn:microsoft.com/office/officeart/2005/8/layout/hList1"/>
    <dgm:cxn modelId="{6A671E8F-EF75-403A-A6D4-4563091B5A32}" type="presParOf" srcId="{FF8FEE1F-8B07-4486-98CC-979EF88CFB44}" destId="{09087D76-5FFE-45F5-8980-F0772E5DE8A9}" srcOrd="1" destOrd="0" presId="urn:microsoft.com/office/officeart/2005/8/layout/hList1"/>
    <dgm:cxn modelId="{2D44D83F-CD6B-4A49-8EBD-9B84A1352FDD}" type="presParOf" srcId="{6A763016-AC54-442C-B010-46285D876949}" destId="{7007BEE9-3A16-41E0-AD47-C06BB85EAF74}" srcOrd="3" destOrd="0" presId="urn:microsoft.com/office/officeart/2005/8/layout/hList1"/>
    <dgm:cxn modelId="{CFF416F1-4677-411A-B578-528E3D89747F}" type="presParOf" srcId="{6A763016-AC54-442C-B010-46285D876949}" destId="{C822ACED-0EC9-455D-8F2F-ED3AED750E1A}" srcOrd="4" destOrd="0" presId="urn:microsoft.com/office/officeart/2005/8/layout/hList1"/>
    <dgm:cxn modelId="{883CB053-BE74-48FF-9D81-A917F884B659}" type="presParOf" srcId="{C822ACED-0EC9-455D-8F2F-ED3AED750E1A}" destId="{F1F5743D-4359-49C5-96ED-CFD6DEEC2299}" srcOrd="0" destOrd="0" presId="urn:microsoft.com/office/officeart/2005/8/layout/hList1"/>
    <dgm:cxn modelId="{5F821523-309E-428B-B576-45CDC153D115}" type="presParOf" srcId="{C822ACED-0EC9-455D-8F2F-ED3AED750E1A}" destId="{6DC4AD82-385C-4FBD-AF1E-2409D41EB87A}" srcOrd="1" destOrd="0" presId="urn:microsoft.com/office/officeart/2005/8/layout/hList1"/>
    <dgm:cxn modelId="{8FE0E893-5DC3-4CE0-9FC6-E7D57F0B0AF6}" type="presParOf" srcId="{6A763016-AC54-442C-B010-46285D876949}" destId="{F31DF25A-6675-451F-AD6F-45475D58F372}" srcOrd="5" destOrd="0" presId="urn:microsoft.com/office/officeart/2005/8/layout/hList1"/>
    <dgm:cxn modelId="{867F26DE-116B-4BE4-9A2D-4830CC14A0C0}" type="presParOf" srcId="{6A763016-AC54-442C-B010-46285D876949}" destId="{0AB50BE8-55BC-41DB-92DF-6A7275879C55}" srcOrd="6" destOrd="0" presId="urn:microsoft.com/office/officeart/2005/8/layout/hList1"/>
    <dgm:cxn modelId="{97D11E3E-606C-4956-8EA2-CA55AB634DF6}" type="presParOf" srcId="{0AB50BE8-55BC-41DB-92DF-6A7275879C55}" destId="{10B0E91B-B382-4D75-8A54-7D20A43D333E}" srcOrd="0" destOrd="0" presId="urn:microsoft.com/office/officeart/2005/8/layout/hList1"/>
    <dgm:cxn modelId="{E0E6F15C-A187-4A16-86EB-E65EEEF73D15}" type="presParOf" srcId="{0AB50BE8-55BC-41DB-92DF-6A7275879C55}" destId="{7CCC44AF-877B-4235-B17F-066309BE7F3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08AC3A-1DBC-45E8-A495-0069C730F852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658BC77-3ED9-4706-B47B-0C66BE9E0640}">
      <dgm:prSet phldrT="[Texto]" custT="1"/>
      <dgm:spPr/>
      <dgm:t>
        <a:bodyPr/>
        <a:lstStyle/>
        <a:p>
          <a:r>
            <a:rPr lang="es-ES" sz="1000" dirty="0" smtClean="0"/>
            <a:t>Educación para el cónyuge e hijos</a:t>
          </a:r>
          <a:endParaRPr lang="es-ES" sz="1000" dirty="0"/>
        </a:p>
      </dgm:t>
    </dgm:pt>
    <dgm:pt modelId="{9A689A9B-954C-4C90-B2D5-46A30130A68A}" type="parTrans" cxnId="{CB0F7571-420D-4C2A-9296-1F189F9FA632}">
      <dgm:prSet/>
      <dgm:spPr/>
      <dgm:t>
        <a:bodyPr/>
        <a:lstStyle/>
        <a:p>
          <a:endParaRPr lang="es-ES"/>
        </a:p>
      </dgm:t>
    </dgm:pt>
    <dgm:pt modelId="{0EEF7927-8151-4E9F-A676-33A2337C7000}" type="sibTrans" cxnId="{CB0F7571-420D-4C2A-9296-1F189F9FA632}">
      <dgm:prSet custT="1"/>
      <dgm:spPr/>
      <dgm:t>
        <a:bodyPr/>
        <a:lstStyle/>
        <a:p>
          <a:r>
            <a:rPr lang="es-ES" sz="1000" dirty="0" smtClean="0"/>
            <a:t>Educación para el trabajador</a:t>
          </a:r>
          <a:endParaRPr lang="es-ES" sz="1000" dirty="0"/>
        </a:p>
      </dgm:t>
    </dgm:pt>
    <dgm:pt modelId="{F8B868D1-22B6-44FA-92B3-6BA9B50DD341}">
      <dgm:prSet phldrT="[Texto]" custT="1"/>
      <dgm:spPr/>
      <dgm:t>
        <a:bodyPr/>
        <a:lstStyle/>
        <a:p>
          <a:r>
            <a:rPr lang="es-CO" sz="1000" b="0" dirty="0" smtClean="0"/>
            <a:t>Prima de vacaciones</a:t>
          </a:r>
          <a:endParaRPr lang="es-ES" sz="1000" b="0" dirty="0"/>
        </a:p>
      </dgm:t>
    </dgm:pt>
    <dgm:pt modelId="{75A69177-EF23-48B1-9144-CDBC8A794AB2}" type="parTrans" cxnId="{8BB1727B-FB92-4630-9B01-5BE90C50BD61}">
      <dgm:prSet/>
      <dgm:spPr/>
      <dgm:t>
        <a:bodyPr/>
        <a:lstStyle/>
        <a:p>
          <a:endParaRPr lang="es-ES"/>
        </a:p>
      </dgm:t>
    </dgm:pt>
    <dgm:pt modelId="{4140888F-8DDE-4478-9E17-87DBB38B0AD9}" type="sibTrans" cxnId="{8BB1727B-FB92-4630-9B01-5BE90C50BD61}">
      <dgm:prSet custT="1"/>
      <dgm:spPr/>
      <dgm:t>
        <a:bodyPr/>
        <a:lstStyle/>
        <a:p>
          <a:r>
            <a:rPr lang="es-ES" sz="1000" dirty="0" smtClean="0"/>
            <a:t>Prima de Navidad</a:t>
          </a:r>
          <a:endParaRPr lang="es-ES" sz="1000" dirty="0"/>
        </a:p>
      </dgm:t>
    </dgm:pt>
    <dgm:pt modelId="{B77121DA-5617-4D06-910F-717D4EAC6134}">
      <dgm:prSet custT="1"/>
      <dgm:spPr/>
      <dgm:t>
        <a:bodyPr/>
        <a:lstStyle/>
        <a:p>
          <a:r>
            <a:rPr lang="es-CO" sz="900" dirty="0" smtClean="0"/>
            <a:t>Prima de Alimentación</a:t>
          </a:r>
          <a:endParaRPr lang="es-CO" sz="900" dirty="0"/>
        </a:p>
      </dgm:t>
    </dgm:pt>
    <dgm:pt modelId="{C75BF23F-8C75-439E-BCC9-1C5449FBE205}" type="parTrans" cxnId="{5FD4F2C4-E09E-4192-9EF9-75BD87850762}">
      <dgm:prSet/>
      <dgm:spPr/>
      <dgm:t>
        <a:bodyPr/>
        <a:lstStyle/>
        <a:p>
          <a:endParaRPr lang="es-ES"/>
        </a:p>
      </dgm:t>
    </dgm:pt>
    <dgm:pt modelId="{37C48319-6464-4B91-B9A9-F8FE3D64259B}" type="sibTrans" cxnId="{5FD4F2C4-E09E-4192-9EF9-75BD87850762}">
      <dgm:prSet custT="1"/>
      <dgm:spPr/>
      <dgm:t>
        <a:bodyPr/>
        <a:lstStyle/>
        <a:p>
          <a:r>
            <a:rPr lang="es-ES" sz="1000" dirty="0" smtClean="0"/>
            <a:t>Prima de antigüedad o quinquenio</a:t>
          </a:r>
          <a:endParaRPr lang="es-ES" sz="1000" dirty="0"/>
        </a:p>
      </dgm:t>
    </dgm:pt>
    <dgm:pt modelId="{62C874E3-E688-40BD-A667-EBF921F3D1DF}">
      <dgm:prSet custT="1"/>
      <dgm:spPr/>
      <dgm:t>
        <a:bodyPr/>
        <a:lstStyle/>
        <a:p>
          <a:r>
            <a:rPr lang="es-CO" sz="1000" dirty="0" smtClean="0"/>
            <a:t>Auxilio Funerario</a:t>
          </a:r>
          <a:endParaRPr lang="es-CO" sz="1000" dirty="0"/>
        </a:p>
      </dgm:t>
    </dgm:pt>
    <dgm:pt modelId="{67B0863B-E6E0-4F82-AD99-7532783CF002}" type="parTrans" cxnId="{E1E40E2D-D65C-409A-A221-A2E8FFC3D1EB}">
      <dgm:prSet/>
      <dgm:spPr/>
      <dgm:t>
        <a:bodyPr/>
        <a:lstStyle/>
        <a:p>
          <a:endParaRPr lang="es-ES"/>
        </a:p>
      </dgm:t>
    </dgm:pt>
    <dgm:pt modelId="{21367345-7646-4869-9974-3B897B7A2567}" type="sibTrans" cxnId="{E1E40E2D-D65C-409A-A221-A2E8FFC3D1EB}">
      <dgm:prSet custT="1"/>
      <dgm:spPr/>
      <dgm:t>
        <a:bodyPr/>
        <a:lstStyle/>
        <a:p>
          <a:r>
            <a:rPr lang="es-ES" sz="1000" dirty="0" smtClean="0"/>
            <a:t>Seguro de Vida</a:t>
          </a:r>
          <a:endParaRPr lang="es-ES" sz="1000" dirty="0"/>
        </a:p>
      </dgm:t>
    </dgm:pt>
    <dgm:pt modelId="{DBFE418C-FCE0-4012-9D09-0698741A79FE}" type="pres">
      <dgm:prSet presAssocID="{8E08AC3A-1DBC-45E8-A495-0069C730F852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C761C35C-FA49-4A9F-876A-450EA79EBEDA}" type="pres">
      <dgm:prSet presAssocID="{F658BC77-3ED9-4706-B47B-0C66BE9E0640}" presName="composite" presStyleCnt="0"/>
      <dgm:spPr/>
    </dgm:pt>
    <dgm:pt modelId="{12A7E3E7-233D-4403-ABBA-58F30FFE936A}" type="pres">
      <dgm:prSet presAssocID="{F658BC77-3ED9-4706-B47B-0C66BE9E0640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E5A23D-BD2B-40CD-8EFE-B28C2C484F84}" type="pres">
      <dgm:prSet presAssocID="{F658BC77-3ED9-4706-B47B-0C66BE9E0640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8D1E55-F97C-40C7-8110-1FE313581CC3}" type="pres">
      <dgm:prSet presAssocID="{F658BC77-3ED9-4706-B47B-0C66BE9E0640}" presName="BalanceSpacing" presStyleCnt="0"/>
      <dgm:spPr/>
    </dgm:pt>
    <dgm:pt modelId="{2D120A94-0F80-45FB-A574-027CF901F5E4}" type="pres">
      <dgm:prSet presAssocID="{F658BC77-3ED9-4706-B47B-0C66BE9E0640}" presName="BalanceSpacing1" presStyleCnt="0"/>
      <dgm:spPr/>
    </dgm:pt>
    <dgm:pt modelId="{494A9F5A-82C2-427C-B781-7A9BDF2E8B5D}" type="pres">
      <dgm:prSet presAssocID="{0EEF7927-8151-4E9F-A676-33A2337C7000}" presName="Accent1Text" presStyleLbl="node1" presStyleIdx="1" presStyleCnt="8"/>
      <dgm:spPr/>
      <dgm:t>
        <a:bodyPr/>
        <a:lstStyle/>
        <a:p>
          <a:endParaRPr lang="es-ES"/>
        </a:p>
      </dgm:t>
    </dgm:pt>
    <dgm:pt modelId="{F1B872AC-A522-4DAF-A8F8-73AA7F46D383}" type="pres">
      <dgm:prSet presAssocID="{0EEF7927-8151-4E9F-A676-33A2337C7000}" presName="spaceBetweenRectangles" presStyleCnt="0"/>
      <dgm:spPr/>
    </dgm:pt>
    <dgm:pt modelId="{FE8C4525-056A-4998-B26E-A7CD1F5F0CAA}" type="pres">
      <dgm:prSet presAssocID="{F8B868D1-22B6-44FA-92B3-6BA9B50DD341}" presName="composite" presStyleCnt="0"/>
      <dgm:spPr/>
    </dgm:pt>
    <dgm:pt modelId="{DBDB2F44-880C-4C0E-82D3-EB5777C9B92D}" type="pres">
      <dgm:prSet presAssocID="{F8B868D1-22B6-44FA-92B3-6BA9B50DD341}" presName="Parent1" presStyleLbl="node1" presStyleIdx="2" presStyleCnt="8" custScaleX="10870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112033-0667-45EB-BA55-CA107A2B10FE}" type="pres">
      <dgm:prSet presAssocID="{F8B868D1-22B6-44FA-92B3-6BA9B50DD341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609A35-C3D8-4DF7-B73A-32E720A328A6}" type="pres">
      <dgm:prSet presAssocID="{F8B868D1-22B6-44FA-92B3-6BA9B50DD341}" presName="BalanceSpacing" presStyleCnt="0"/>
      <dgm:spPr/>
    </dgm:pt>
    <dgm:pt modelId="{70021D38-BC4A-46D1-AE48-8683A85C68D9}" type="pres">
      <dgm:prSet presAssocID="{F8B868D1-22B6-44FA-92B3-6BA9B50DD341}" presName="BalanceSpacing1" presStyleCnt="0"/>
      <dgm:spPr/>
    </dgm:pt>
    <dgm:pt modelId="{1FDDC363-5418-484C-A501-94A300635BAA}" type="pres">
      <dgm:prSet presAssocID="{4140888F-8DDE-4478-9E17-87DBB38B0AD9}" presName="Accent1Text" presStyleLbl="node1" presStyleIdx="3" presStyleCnt="8"/>
      <dgm:spPr/>
      <dgm:t>
        <a:bodyPr/>
        <a:lstStyle/>
        <a:p>
          <a:endParaRPr lang="es-ES"/>
        </a:p>
      </dgm:t>
    </dgm:pt>
    <dgm:pt modelId="{A5595687-E923-412B-B308-F36DC7F67993}" type="pres">
      <dgm:prSet presAssocID="{4140888F-8DDE-4478-9E17-87DBB38B0AD9}" presName="spaceBetweenRectangles" presStyleCnt="0"/>
      <dgm:spPr/>
    </dgm:pt>
    <dgm:pt modelId="{D306959A-FA4D-4DED-B3FB-6B7BAE70EBC5}" type="pres">
      <dgm:prSet presAssocID="{B77121DA-5617-4D06-910F-717D4EAC6134}" presName="composite" presStyleCnt="0"/>
      <dgm:spPr/>
    </dgm:pt>
    <dgm:pt modelId="{49CA7BB7-4666-4F0B-8885-ED4FB569B826}" type="pres">
      <dgm:prSet presAssocID="{B77121DA-5617-4D06-910F-717D4EAC6134}" presName="Parent1" presStyleLbl="node1" presStyleIdx="4" presStyleCnt="8" custScaleX="11742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F37286-788B-4E02-9AF6-44540712B387}" type="pres">
      <dgm:prSet presAssocID="{B77121DA-5617-4D06-910F-717D4EAC6134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42B03FE4-4AB6-4F57-B93C-171FA173463B}" type="pres">
      <dgm:prSet presAssocID="{B77121DA-5617-4D06-910F-717D4EAC6134}" presName="BalanceSpacing" presStyleCnt="0"/>
      <dgm:spPr/>
    </dgm:pt>
    <dgm:pt modelId="{75207933-D94B-4A40-8DB1-D279E73F01C9}" type="pres">
      <dgm:prSet presAssocID="{B77121DA-5617-4D06-910F-717D4EAC6134}" presName="BalanceSpacing1" presStyleCnt="0"/>
      <dgm:spPr/>
    </dgm:pt>
    <dgm:pt modelId="{60246713-A527-44F5-8D2B-AD71FA1005C3}" type="pres">
      <dgm:prSet presAssocID="{37C48319-6464-4B91-B9A9-F8FE3D64259B}" presName="Accent1Text" presStyleLbl="node1" presStyleIdx="5" presStyleCnt="8"/>
      <dgm:spPr/>
      <dgm:t>
        <a:bodyPr/>
        <a:lstStyle/>
        <a:p>
          <a:endParaRPr lang="es-ES"/>
        </a:p>
      </dgm:t>
    </dgm:pt>
    <dgm:pt modelId="{F5539CA1-804A-4A06-8ABD-24FA85375229}" type="pres">
      <dgm:prSet presAssocID="{37C48319-6464-4B91-B9A9-F8FE3D64259B}" presName="spaceBetweenRectangles" presStyleCnt="0"/>
      <dgm:spPr/>
    </dgm:pt>
    <dgm:pt modelId="{AF9DBE2A-E7A6-4098-B30A-AAC7099E92F3}" type="pres">
      <dgm:prSet presAssocID="{62C874E3-E688-40BD-A667-EBF921F3D1DF}" presName="composite" presStyleCnt="0"/>
      <dgm:spPr/>
    </dgm:pt>
    <dgm:pt modelId="{18F6CD99-1596-4BD3-B36B-87BC2537257F}" type="pres">
      <dgm:prSet presAssocID="{62C874E3-E688-40BD-A667-EBF921F3D1DF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660924-6446-4825-BD38-01849ED93E12}" type="pres">
      <dgm:prSet presAssocID="{62C874E3-E688-40BD-A667-EBF921F3D1DF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66180E03-72AB-4C02-B504-A8FAB134FA0F}" type="pres">
      <dgm:prSet presAssocID="{62C874E3-E688-40BD-A667-EBF921F3D1DF}" presName="BalanceSpacing" presStyleCnt="0"/>
      <dgm:spPr/>
    </dgm:pt>
    <dgm:pt modelId="{DDBC277D-5B34-4304-97FD-13F6E0FF1A5D}" type="pres">
      <dgm:prSet presAssocID="{62C874E3-E688-40BD-A667-EBF921F3D1DF}" presName="BalanceSpacing1" presStyleCnt="0"/>
      <dgm:spPr/>
    </dgm:pt>
    <dgm:pt modelId="{5CB97CE0-88E2-45BB-ABA0-75DBE24D2110}" type="pres">
      <dgm:prSet presAssocID="{21367345-7646-4869-9974-3B897B7A2567}" presName="Accent1Text" presStyleLbl="node1" presStyleIdx="7" presStyleCnt="8"/>
      <dgm:spPr/>
      <dgm:t>
        <a:bodyPr/>
        <a:lstStyle/>
        <a:p>
          <a:endParaRPr lang="es-ES"/>
        </a:p>
      </dgm:t>
    </dgm:pt>
  </dgm:ptLst>
  <dgm:cxnLst>
    <dgm:cxn modelId="{8949A09F-988B-456F-8A1E-3ADC5796E21A}" type="presOf" srcId="{F658BC77-3ED9-4706-B47B-0C66BE9E0640}" destId="{12A7E3E7-233D-4403-ABBA-58F30FFE936A}" srcOrd="0" destOrd="0" presId="urn:microsoft.com/office/officeart/2008/layout/AlternatingHexagons"/>
    <dgm:cxn modelId="{E1E40E2D-D65C-409A-A221-A2E8FFC3D1EB}" srcId="{8E08AC3A-1DBC-45E8-A495-0069C730F852}" destId="{62C874E3-E688-40BD-A667-EBF921F3D1DF}" srcOrd="3" destOrd="0" parTransId="{67B0863B-E6E0-4F82-AD99-7532783CF002}" sibTransId="{21367345-7646-4869-9974-3B897B7A2567}"/>
    <dgm:cxn modelId="{A7848F93-8F01-43D7-91E7-FB21DC9FB754}" type="presOf" srcId="{21367345-7646-4869-9974-3B897B7A2567}" destId="{5CB97CE0-88E2-45BB-ABA0-75DBE24D2110}" srcOrd="0" destOrd="0" presId="urn:microsoft.com/office/officeart/2008/layout/AlternatingHexagons"/>
    <dgm:cxn modelId="{5EFC2ED3-3313-4C87-A0A6-62822DE1CC7F}" type="presOf" srcId="{37C48319-6464-4B91-B9A9-F8FE3D64259B}" destId="{60246713-A527-44F5-8D2B-AD71FA1005C3}" srcOrd="0" destOrd="0" presId="urn:microsoft.com/office/officeart/2008/layout/AlternatingHexagons"/>
    <dgm:cxn modelId="{06807CB6-B7A7-4D19-B8DB-CD82EC639A64}" type="presOf" srcId="{B77121DA-5617-4D06-910F-717D4EAC6134}" destId="{49CA7BB7-4666-4F0B-8885-ED4FB569B826}" srcOrd="0" destOrd="0" presId="urn:microsoft.com/office/officeart/2008/layout/AlternatingHexagons"/>
    <dgm:cxn modelId="{8BB1727B-FB92-4630-9B01-5BE90C50BD61}" srcId="{8E08AC3A-1DBC-45E8-A495-0069C730F852}" destId="{F8B868D1-22B6-44FA-92B3-6BA9B50DD341}" srcOrd="1" destOrd="0" parTransId="{75A69177-EF23-48B1-9144-CDBC8A794AB2}" sibTransId="{4140888F-8DDE-4478-9E17-87DBB38B0AD9}"/>
    <dgm:cxn modelId="{A2E6C6A8-C761-473C-AE19-60515210D3B5}" type="presOf" srcId="{4140888F-8DDE-4478-9E17-87DBB38B0AD9}" destId="{1FDDC363-5418-484C-A501-94A300635BAA}" srcOrd="0" destOrd="0" presId="urn:microsoft.com/office/officeart/2008/layout/AlternatingHexagons"/>
    <dgm:cxn modelId="{87705959-ADF2-4A5B-91A0-9825EAF9E909}" type="presOf" srcId="{8E08AC3A-1DBC-45E8-A495-0069C730F852}" destId="{DBFE418C-FCE0-4012-9D09-0698741A79FE}" srcOrd="0" destOrd="0" presId="urn:microsoft.com/office/officeart/2008/layout/AlternatingHexagons"/>
    <dgm:cxn modelId="{20DC7A85-6DEE-4FB4-AF66-F9E488DE11E4}" type="presOf" srcId="{F8B868D1-22B6-44FA-92B3-6BA9B50DD341}" destId="{DBDB2F44-880C-4C0E-82D3-EB5777C9B92D}" srcOrd="0" destOrd="0" presId="urn:microsoft.com/office/officeart/2008/layout/AlternatingHexagons"/>
    <dgm:cxn modelId="{7AF739DC-6E3C-41F2-9D49-ACA06FF3BA32}" type="presOf" srcId="{62C874E3-E688-40BD-A667-EBF921F3D1DF}" destId="{18F6CD99-1596-4BD3-B36B-87BC2537257F}" srcOrd="0" destOrd="0" presId="urn:microsoft.com/office/officeart/2008/layout/AlternatingHexagons"/>
    <dgm:cxn modelId="{5FD4F2C4-E09E-4192-9EF9-75BD87850762}" srcId="{8E08AC3A-1DBC-45E8-A495-0069C730F852}" destId="{B77121DA-5617-4D06-910F-717D4EAC6134}" srcOrd="2" destOrd="0" parTransId="{C75BF23F-8C75-439E-BCC9-1C5449FBE205}" sibTransId="{37C48319-6464-4B91-B9A9-F8FE3D64259B}"/>
    <dgm:cxn modelId="{AC179EED-AA92-4280-99C8-B0F61164285B}" type="presOf" srcId="{0EEF7927-8151-4E9F-A676-33A2337C7000}" destId="{494A9F5A-82C2-427C-B781-7A9BDF2E8B5D}" srcOrd="0" destOrd="0" presId="urn:microsoft.com/office/officeart/2008/layout/AlternatingHexagons"/>
    <dgm:cxn modelId="{CB0F7571-420D-4C2A-9296-1F189F9FA632}" srcId="{8E08AC3A-1DBC-45E8-A495-0069C730F852}" destId="{F658BC77-3ED9-4706-B47B-0C66BE9E0640}" srcOrd="0" destOrd="0" parTransId="{9A689A9B-954C-4C90-B2D5-46A30130A68A}" sibTransId="{0EEF7927-8151-4E9F-A676-33A2337C7000}"/>
    <dgm:cxn modelId="{9FE8119C-DC4C-4C04-9097-F0B24BA9DF7A}" type="presParOf" srcId="{DBFE418C-FCE0-4012-9D09-0698741A79FE}" destId="{C761C35C-FA49-4A9F-876A-450EA79EBEDA}" srcOrd="0" destOrd="0" presId="urn:microsoft.com/office/officeart/2008/layout/AlternatingHexagons"/>
    <dgm:cxn modelId="{72FDB648-35C6-41B3-80EF-E4D536E2BF90}" type="presParOf" srcId="{C761C35C-FA49-4A9F-876A-450EA79EBEDA}" destId="{12A7E3E7-233D-4403-ABBA-58F30FFE936A}" srcOrd="0" destOrd="0" presId="urn:microsoft.com/office/officeart/2008/layout/AlternatingHexagons"/>
    <dgm:cxn modelId="{ADD47E1C-236C-43F7-AAC1-2059F8CE43BA}" type="presParOf" srcId="{C761C35C-FA49-4A9F-876A-450EA79EBEDA}" destId="{8AE5A23D-BD2B-40CD-8EFE-B28C2C484F84}" srcOrd="1" destOrd="0" presId="urn:microsoft.com/office/officeart/2008/layout/AlternatingHexagons"/>
    <dgm:cxn modelId="{F779AA04-8C39-4296-9A1B-68C2085117F5}" type="presParOf" srcId="{C761C35C-FA49-4A9F-876A-450EA79EBEDA}" destId="{2E8D1E55-F97C-40C7-8110-1FE313581CC3}" srcOrd="2" destOrd="0" presId="urn:microsoft.com/office/officeart/2008/layout/AlternatingHexagons"/>
    <dgm:cxn modelId="{46A7D59C-4908-4125-B969-D3A93CD9B96A}" type="presParOf" srcId="{C761C35C-FA49-4A9F-876A-450EA79EBEDA}" destId="{2D120A94-0F80-45FB-A574-027CF901F5E4}" srcOrd="3" destOrd="0" presId="urn:microsoft.com/office/officeart/2008/layout/AlternatingHexagons"/>
    <dgm:cxn modelId="{08FB3C89-7EAB-4D21-B314-F17BF4EF87DE}" type="presParOf" srcId="{C761C35C-FA49-4A9F-876A-450EA79EBEDA}" destId="{494A9F5A-82C2-427C-B781-7A9BDF2E8B5D}" srcOrd="4" destOrd="0" presId="urn:microsoft.com/office/officeart/2008/layout/AlternatingHexagons"/>
    <dgm:cxn modelId="{1EEA71CC-39D9-47D1-A805-3FACC8976914}" type="presParOf" srcId="{DBFE418C-FCE0-4012-9D09-0698741A79FE}" destId="{F1B872AC-A522-4DAF-A8F8-73AA7F46D383}" srcOrd="1" destOrd="0" presId="urn:microsoft.com/office/officeart/2008/layout/AlternatingHexagons"/>
    <dgm:cxn modelId="{6064AA62-9D2D-4771-899C-43246D0C8B44}" type="presParOf" srcId="{DBFE418C-FCE0-4012-9D09-0698741A79FE}" destId="{FE8C4525-056A-4998-B26E-A7CD1F5F0CAA}" srcOrd="2" destOrd="0" presId="urn:microsoft.com/office/officeart/2008/layout/AlternatingHexagons"/>
    <dgm:cxn modelId="{2EDB3595-2C46-4D8E-94C9-C5DCD15DF36E}" type="presParOf" srcId="{FE8C4525-056A-4998-B26E-A7CD1F5F0CAA}" destId="{DBDB2F44-880C-4C0E-82D3-EB5777C9B92D}" srcOrd="0" destOrd="0" presId="urn:microsoft.com/office/officeart/2008/layout/AlternatingHexagons"/>
    <dgm:cxn modelId="{D1559196-3C18-4C62-AFE8-611F1F7571FA}" type="presParOf" srcId="{FE8C4525-056A-4998-B26E-A7CD1F5F0CAA}" destId="{69112033-0667-45EB-BA55-CA107A2B10FE}" srcOrd="1" destOrd="0" presId="urn:microsoft.com/office/officeart/2008/layout/AlternatingHexagons"/>
    <dgm:cxn modelId="{CED9E38F-54CA-4BC9-8069-1AB2CA4B6C0A}" type="presParOf" srcId="{FE8C4525-056A-4998-B26E-A7CD1F5F0CAA}" destId="{8C609A35-C3D8-4DF7-B73A-32E720A328A6}" srcOrd="2" destOrd="0" presId="urn:microsoft.com/office/officeart/2008/layout/AlternatingHexagons"/>
    <dgm:cxn modelId="{543D8428-6DFF-44EB-9B2E-CEF5820662AD}" type="presParOf" srcId="{FE8C4525-056A-4998-B26E-A7CD1F5F0CAA}" destId="{70021D38-BC4A-46D1-AE48-8683A85C68D9}" srcOrd="3" destOrd="0" presId="urn:microsoft.com/office/officeart/2008/layout/AlternatingHexagons"/>
    <dgm:cxn modelId="{CA6145F9-F50E-40D8-9CE4-E57530C13672}" type="presParOf" srcId="{FE8C4525-056A-4998-B26E-A7CD1F5F0CAA}" destId="{1FDDC363-5418-484C-A501-94A300635BAA}" srcOrd="4" destOrd="0" presId="urn:microsoft.com/office/officeart/2008/layout/AlternatingHexagons"/>
    <dgm:cxn modelId="{151AA50A-6BA1-4D5E-8509-9CCE535304A3}" type="presParOf" srcId="{DBFE418C-FCE0-4012-9D09-0698741A79FE}" destId="{A5595687-E923-412B-B308-F36DC7F67993}" srcOrd="3" destOrd="0" presId="urn:microsoft.com/office/officeart/2008/layout/AlternatingHexagons"/>
    <dgm:cxn modelId="{1AA6E035-4508-4A40-9675-24723351FE24}" type="presParOf" srcId="{DBFE418C-FCE0-4012-9D09-0698741A79FE}" destId="{D306959A-FA4D-4DED-B3FB-6B7BAE70EBC5}" srcOrd="4" destOrd="0" presId="urn:microsoft.com/office/officeart/2008/layout/AlternatingHexagons"/>
    <dgm:cxn modelId="{C94172B7-9A84-4E83-906D-24F3862132C0}" type="presParOf" srcId="{D306959A-FA4D-4DED-B3FB-6B7BAE70EBC5}" destId="{49CA7BB7-4666-4F0B-8885-ED4FB569B826}" srcOrd="0" destOrd="0" presId="urn:microsoft.com/office/officeart/2008/layout/AlternatingHexagons"/>
    <dgm:cxn modelId="{91E5CF48-12DF-49AA-84E6-DFD1A867EE01}" type="presParOf" srcId="{D306959A-FA4D-4DED-B3FB-6B7BAE70EBC5}" destId="{0AF37286-788B-4E02-9AF6-44540712B387}" srcOrd="1" destOrd="0" presId="urn:microsoft.com/office/officeart/2008/layout/AlternatingHexagons"/>
    <dgm:cxn modelId="{ECBBC508-C71E-4FF3-8257-F960C755ECD3}" type="presParOf" srcId="{D306959A-FA4D-4DED-B3FB-6B7BAE70EBC5}" destId="{42B03FE4-4AB6-4F57-B93C-171FA173463B}" srcOrd="2" destOrd="0" presId="urn:microsoft.com/office/officeart/2008/layout/AlternatingHexagons"/>
    <dgm:cxn modelId="{2A637316-139C-4E19-A410-B7F40E9D03FA}" type="presParOf" srcId="{D306959A-FA4D-4DED-B3FB-6B7BAE70EBC5}" destId="{75207933-D94B-4A40-8DB1-D279E73F01C9}" srcOrd="3" destOrd="0" presId="urn:microsoft.com/office/officeart/2008/layout/AlternatingHexagons"/>
    <dgm:cxn modelId="{56CA29AC-2447-40AD-A622-9E4AF9FCBE5D}" type="presParOf" srcId="{D306959A-FA4D-4DED-B3FB-6B7BAE70EBC5}" destId="{60246713-A527-44F5-8D2B-AD71FA1005C3}" srcOrd="4" destOrd="0" presId="urn:microsoft.com/office/officeart/2008/layout/AlternatingHexagons"/>
    <dgm:cxn modelId="{AE8EC1F9-F00B-43AF-A1A1-1D3906538BB0}" type="presParOf" srcId="{DBFE418C-FCE0-4012-9D09-0698741A79FE}" destId="{F5539CA1-804A-4A06-8ABD-24FA85375229}" srcOrd="5" destOrd="0" presId="urn:microsoft.com/office/officeart/2008/layout/AlternatingHexagons"/>
    <dgm:cxn modelId="{9DA369CB-575F-4344-A7B8-6357051FBCB9}" type="presParOf" srcId="{DBFE418C-FCE0-4012-9D09-0698741A79FE}" destId="{AF9DBE2A-E7A6-4098-B30A-AAC7099E92F3}" srcOrd="6" destOrd="0" presId="urn:microsoft.com/office/officeart/2008/layout/AlternatingHexagons"/>
    <dgm:cxn modelId="{71E5D3C7-0EAF-4475-AEF6-A882BFC83CA5}" type="presParOf" srcId="{AF9DBE2A-E7A6-4098-B30A-AAC7099E92F3}" destId="{18F6CD99-1596-4BD3-B36B-87BC2537257F}" srcOrd="0" destOrd="0" presId="urn:microsoft.com/office/officeart/2008/layout/AlternatingHexagons"/>
    <dgm:cxn modelId="{5C5F359B-861C-41C2-AB68-A04C39D167EF}" type="presParOf" srcId="{AF9DBE2A-E7A6-4098-B30A-AAC7099E92F3}" destId="{F4660924-6446-4825-BD38-01849ED93E12}" srcOrd="1" destOrd="0" presId="urn:microsoft.com/office/officeart/2008/layout/AlternatingHexagons"/>
    <dgm:cxn modelId="{0E6ADCA5-0CAF-42DA-8D44-F45BE983BA49}" type="presParOf" srcId="{AF9DBE2A-E7A6-4098-B30A-AAC7099E92F3}" destId="{66180E03-72AB-4C02-B504-A8FAB134FA0F}" srcOrd="2" destOrd="0" presId="urn:microsoft.com/office/officeart/2008/layout/AlternatingHexagons"/>
    <dgm:cxn modelId="{1A7D8482-1923-408D-99A4-B1DB518B43CE}" type="presParOf" srcId="{AF9DBE2A-E7A6-4098-B30A-AAC7099E92F3}" destId="{DDBC277D-5B34-4304-97FD-13F6E0FF1A5D}" srcOrd="3" destOrd="0" presId="urn:microsoft.com/office/officeart/2008/layout/AlternatingHexagons"/>
    <dgm:cxn modelId="{51F29F11-0B6A-4898-8F39-CA3EFC29037E}" type="presParOf" srcId="{AF9DBE2A-E7A6-4098-B30A-AAC7099E92F3}" destId="{5CB97CE0-88E2-45BB-ABA0-75DBE24D211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08AC3A-1DBC-45E8-A495-0069C730F852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658BC77-3ED9-4706-B47B-0C66BE9E0640}">
      <dgm:prSet phldrT="[Texto]" custT="1"/>
      <dgm:spPr/>
      <dgm:t>
        <a:bodyPr/>
        <a:lstStyle/>
        <a:p>
          <a:r>
            <a:rPr lang="es-ES" sz="1000" dirty="0" smtClean="0"/>
            <a:t>Auxilio de Anteojos </a:t>
          </a:r>
          <a:endParaRPr lang="es-ES" sz="1000" dirty="0"/>
        </a:p>
      </dgm:t>
    </dgm:pt>
    <dgm:pt modelId="{9A689A9B-954C-4C90-B2D5-46A30130A68A}" type="parTrans" cxnId="{CB0F7571-420D-4C2A-9296-1F189F9FA632}">
      <dgm:prSet/>
      <dgm:spPr/>
      <dgm:t>
        <a:bodyPr/>
        <a:lstStyle/>
        <a:p>
          <a:endParaRPr lang="es-ES"/>
        </a:p>
      </dgm:t>
    </dgm:pt>
    <dgm:pt modelId="{0EEF7927-8151-4E9F-A676-33A2337C7000}" type="sibTrans" cxnId="{CB0F7571-420D-4C2A-9296-1F189F9FA632}">
      <dgm:prSet custT="1"/>
      <dgm:spPr/>
      <dgm:t>
        <a:bodyPr/>
        <a:lstStyle/>
        <a:p>
          <a:r>
            <a:rPr lang="es-ES" sz="1000" dirty="0" smtClean="0"/>
            <a:t>Auxilio de Natalidad</a:t>
          </a:r>
          <a:endParaRPr lang="es-ES" sz="1000" dirty="0"/>
        </a:p>
      </dgm:t>
    </dgm:pt>
    <dgm:pt modelId="{F8B868D1-22B6-44FA-92B3-6BA9B50DD341}">
      <dgm:prSet phldrT="[Texto]" custT="1"/>
      <dgm:spPr/>
      <dgm:t>
        <a:bodyPr/>
        <a:lstStyle/>
        <a:p>
          <a:r>
            <a:rPr lang="es-CO" sz="1000" b="0" dirty="0" smtClean="0"/>
            <a:t>Subsidio de Transporte</a:t>
          </a:r>
          <a:endParaRPr lang="es-ES" sz="1000" b="0" dirty="0"/>
        </a:p>
      </dgm:t>
    </dgm:pt>
    <dgm:pt modelId="{75A69177-EF23-48B1-9144-CDBC8A794AB2}" type="parTrans" cxnId="{8BB1727B-FB92-4630-9B01-5BE90C50BD61}">
      <dgm:prSet/>
      <dgm:spPr/>
      <dgm:t>
        <a:bodyPr/>
        <a:lstStyle/>
        <a:p>
          <a:endParaRPr lang="es-ES"/>
        </a:p>
      </dgm:t>
    </dgm:pt>
    <dgm:pt modelId="{4140888F-8DDE-4478-9E17-87DBB38B0AD9}" type="sibTrans" cxnId="{8BB1727B-FB92-4630-9B01-5BE90C50BD61}">
      <dgm:prSet custT="1"/>
      <dgm:spPr/>
      <dgm:t>
        <a:bodyPr/>
        <a:lstStyle/>
        <a:p>
          <a:r>
            <a:rPr lang="es-ES" sz="1000" dirty="0" smtClean="0"/>
            <a:t>Disfrute Semana Santa</a:t>
          </a:r>
          <a:endParaRPr lang="es-ES" sz="1000" dirty="0"/>
        </a:p>
      </dgm:t>
    </dgm:pt>
    <dgm:pt modelId="{B77121DA-5617-4D06-910F-717D4EAC6134}">
      <dgm:prSet custT="1"/>
      <dgm:spPr/>
      <dgm:t>
        <a:bodyPr/>
        <a:lstStyle/>
        <a:p>
          <a:r>
            <a:rPr lang="es-CO" sz="900" dirty="0" smtClean="0"/>
            <a:t>Bonificación por Pensión</a:t>
          </a:r>
          <a:endParaRPr lang="es-CO" sz="900" dirty="0"/>
        </a:p>
      </dgm:t>
    </dgm:pt>
    <dgm:pt modelId="{C75BF23F-8C75-439E-BCC9-1C5449FBE205}" type="parTrans" cxnId="{5FD4F2C4-E09E-4192-9EF9-75BD87850762}">
      <dgm:prSet/>
      <dgm:spPr/>
      <dgm:t>
        <a:bodyPr/>
        <a:lstStyle/>
        <a:p>
          <a:endParaRPr lang="es-ES"/>
        </a:p>
      </dgm:t>
    </dgm:pt>
    <dgm:pt modelId="{37C48319-6464-4B91-B9A9-F8FE3D64259B}" type="sibTrans" cxnId="{5FD4F2C4-E09E-4192-9EF9-75BD87850762}">
      <dgm:prSet custT="1"/>
      <dgm:spPr/>
      <dgm:t>
        <a:bodyPr/>
        <a:lstStyle/>
        <a:p>
          <a:r>
            <a:rPr lang="es-ES" sz="1000" dirty="0" smtClean="0"/>
            <a:t>Descanso 4 días junio</a:t>
          </a:r>
          <a:endParaRPr lang="es-ES" sz="1000" dirty="0"/>
        </a:p>
      </dgm:t>
    </dgm:pt>
    <dgm:pt modelId="{62C874E3-E688-40BD-A667-EBF921F3D1DF}">
      <dgm:prSet custT="1"/>
      <dgm:spPr/>
      <dgm:t>
        <a:bodyPr/>
        <a:lstStyle/>
        <a:p>
          <a:r>
            <a:rPr lang="es-CO" sz="1000" dirty="0" smtClean="0"/>
            <a:t>Atención Médica Domiciliaria</a:t>
          </a:r>
          <a:endParaRPr lang="es-CO" sz="1000" dirty="0"/>
        </a:p>
      </dgm:t>
    </dgm:pt>
    <dgm:pt modelId="{67B0863B-E6E0-4F82-AD99-7532783CF002}" type="parTrans" cxnId="{E1E40E2D-D65C-409A-A221-A2E8FFC3D1EB}">
      <dgm:prSet/>
      <dgm:spPr/>
      <dgm:t>
        <a:bodyPr/>
        <a:lstStyle/>
        <a:p>
          <a:endParaRPr lang="es-ES"/>
        </a:p>
      </dgm:t>
    </dgm:pt>
    <dgm:pt modelId="{21367345-7646-4869-9974-3B897B7A2567}" type="sibTrans" cxnId="{E1E40E2D-D65C-409A-A221-A2E8FFC3D1EB}">
      <dgm:prSet custT="1"/>
      <dgm:spPr/>
      <dgm:t>
        <a:bodyPr/>
        <a:lstStyle/>
        <a:p>
          <a:r>
            <a:rPr lang="es-ES" sz="1000" dirty="0" smtClean="0"/>
            <a:t>Crédito Calamidad Sin Interés</a:t>
          </a:r>
          <a:endParaRPr lang="es-ES" sz="1000" dirty="0"/>
        </a:p>
      </dgm:t>
    </dgm:pt>
    <dgm:pt modelId="{DBFE418C-FCE0-4012-9D09-0698741A79FE}" type="pres">
      <dgm:prSet presAssocID="{8E08AC3A-1DBC-45E8-A495-0069C730F852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C761C35C-FA49-4A9F-876A-450EA79EBEDA}" type="pres">
      <dgm:prSet presAssocID="{F658BC77-3ED9-4706-B47B-0C66BE9E0640}" presName="composite" presStyleCnt="0"/>
      <dgm:spPr/>
    </dgm:pt>
    <dgm:pt modelId="{12A7E3E7-233D-4403-ABBA-58F30FFE936A}" type="pres">
      <dgm:prSet presAssocID="{F658BC77-3ED9-4706-B47B-0C66BE9E0640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E5A23D-BD2B-40CD-8EFE-B28C2C484F84}" type="pres">
      <dgm:prSet presAssocID="{F658BC77-3ED9-4706-B47B-0C66BE9E0640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8D1E55-F97C-40C7-8110-1FE313581CC3}" type="pres">
      <dgm:prSet presAssocID="{F658BC77-3ED9-4706-B47B-0C66BE9E0640}" presName="BalanceSpacing" presStyleCnt="0"/>
      <dgm:spPr/>
    </dgm:pt>
    <dgm:pt modelId="{2D120A94-0F80-45FB-A574-027CF901F5E4}" type="pres">
      <dgm:prSet presAssocID="{F658BC77-3ED9-4706-B47B-0C66BE9E0640}" presName="BalanceSpacing1" presStyleCnt="0"/>
      <dgm:spPr/>
    </dgm:pt>
    <dgm:pt modelId="{494A9F5A-82C2-427C-B781-7A9BDF2E8B5D}" type="pres">
      <dgm:prSet presAssocID="{0EEF7927-8151-4E9F-A676-33A2337C7000}" presName="Accent1Text" presStyleLbl="node1" presStyleIdx="1" presStyleCnt="8"/>
      <dgm:spPr/>
      <dgm:t>
        <a:bodyPr/>
        <a:lstStyle/>
        <a:p>
          <a:endParaRPr lang="es-ES"/>
        </a:p>
      </dgm:t>
    </dgm:pt>
    <dgm:pt modelId="{F1B872AC-A522-4DAF-A8F8-73AA7F46D383}" type="pres">
      <dgm:prSet presAssocID="{0EEF7927-8151-4E9F-A676-33A2337C7000}" presName="spaceBetweenRectangles" presStyleCnt="0"/>
      <dgm:spPr/>
    </dgm:pt>
    <dgm:pt modelId="{FE8C4525-056A-4998-B26E-A7CD1F5F0CAA}" type="pres">
      <dgm:prSet presAssocID="{F8B868D1-22B6-44FA-92B3-6BA9B50DD341}" presName="composite" presStyleCnt="0"/>
      <dgm:spPr/>
    </dgm:pt>
    <dgm:pt modelId="{DBDB2F44-880C-4C0E-82D3-EB5777C9B92D}" type="pres">
      <dgm:prSet presAssocID="{F8B868D1-22B6-44FA-92B3-6BA9B50DD341}" presName="Parent1" presStyleLbl="node1" presStyleIdx="2" presStyleCnt="8" custScaleX="10870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112033-0667-45EB-BA55-CA107A2B10FE}" type="pres">
      <dgm:prSet presAssocID="{F8B868D1-22B6-44FA-92B3-6BA9B50DD341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609A35-C3D8-4DF7-B73A-32E720A328A6}" type="pres">
      <dgm:prSet presAssocID="{F8B868D1-22B6-44FA-92B3-6BA9B50DD341}" presName="BalanceSpacing" presStyleCnt="0"/>
      <dgm:spPr/>
    </dgm:pt>
    <dgm:pt modelId="{70021D38-BC4A-46D1-AE48-8683A85C68D9}" type="pres">
      <dgm:prSet presAssocID="{F8B868D1-22B6-44FA-92B3-6BA9B50DD341}" presName="BalanceSpacing1" presStyleCnt="0"/>
      <dgm:spPr/>
    </dgm:pt>
    <dgm:pt modelId="{1FDDC363-5418-484C-A501-94A300635BAA}" type="pres">
      <dgm:prSet presAssocID="{4140888F-8DDE-4478-9E17-87DBB38B0AD9}" presName="Accent1Text" presStyleLbl="node1" presStyleIdx="3" presStyleCnt="8"/>
      <dgm:spPr/>
      <dgm:t>
        <a:bodyPr/>
        <a:lstStyle/>
        <a:p>
          <a:endParaRPr lang="es-ES"/>
        </a:p>
      </dgm:t>
    </dgm:pt>
    <dgm:pt modelId="{A5595687-E923-412B-B308-F36DC7F67993}" type="pres">
      <dgm:prSet presAssocID="{4140888F-8DDE-4478-9E17-87DBB38B0AD9}" presName="spaceBetweenRectangles" presStyleCnt="0"/>
      <dgm:spPr/>
    </dgm:pt>
    <dgm:pt modelId="{D306959A-FA4D-4DED-B3FB-6B7BAE70EBC5}" type="pres">
      <dgm:prSet presAssocID="{B77121DA-5617-4D06-910F-717D4EAC6134}" presName="composite" presStyleCnt="0"/>
      <dgm:spPr/>
    </dgm:pt>
    <dgm:pt modelId="{49CA7BB7-4666-4F0B-8885-ED4FB569B826}" type="pres">
      <dgm:prSet presAssocID="{B77121DA-5617-4D06-910F-717D4EAC6134}" presName="Parent1" presStyleLbl="node1" presStyleIdx="4" presStyleCnt="8" custScaleX="11742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F37286-788B-4E02-9AF6-44540712B387}" type="pres">
      <dgm:prSet presAssocID="{B77121DA-5617-4D06-910F-717D4EAC6134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42B03FE4-4AB6-4F57-B93C-171FA173463B}" type="pres">
      <dgm:prSet presAssocID="{B77121DA-5617-4D06-910F-717D4EAC6134}" presName="BalanceSpacing" presStyleCnt="0"/>
      <dgm:spPr/>
    </dgm:pt>
    <dgm:pt modelId="{75207933-D94B-4A40-8DB1-D279E73F01C9}" type="pres">
      <dgm:prSet presAssocID="{B77121DA-5617-4D06-910F-717D4EAC6134}" presName="BalanceSpacing1" presStyleCnt="0"/>
      <dgm:spPr/>
    </dgm:pt>
    <dgm:pt modelId="{60246713-A527-44F5-8D2B-AD71FA1005C3}" type="pres">
      <dgm:prSet presAssocID="{37C48319-6464-4B91-B9A9-F8FE3D64259B}" presName="Accent1Text" presStyleLbl="node1" presStyleIdx="5" presStyleCnt="8"/>
      <dgm:spPr/>
      <dgm:t>
        <a:bodyPr/>
        <a:lstStyle/>
        <a:p>
          <a:endParaRPr lang="es-ES"/>
        </a:p>
      </dgm:t>
    </dgm:pt>
    <dgm:pt modelId="{F5539CA1-804A-4A06-8ABD-24FA85375229}" type="pres">
      <dgm:prSet presAssocID="{37C48319-6464-4B91-B9A9-F8FE3D64259B}" presName="spaceBetweenRectangles" presStyleCnt="0"/>
      <dgm:spPr/>
    </dgm:pt>
    <dgm:pt modelId="{AF9DBE2A-E7A6-4098-B30A-AAC7099E92F3}" type="pres">
      <dgm:prSet presAssocID="{62C874E3-E688-40BD-A667-EBF921F3D1DF}" presName="composite" presStyleCnt="0"/>
      <dgm:spPr/>
    </dgm:pt>
    <dgm:pt modelId="{18F6CD99-1596-4BD3-B36B-87BC2537257F}" type="pres">
      <dgm:prSet presAssocID="{62C874E3-E688-40BD-A667-EBF921F3D1DF}" presName="Parent1" presStyleLbl="node1" presStyleIdx="6" presStyleCnt="8" custScaleX="11527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660924-6446-4825-BD38-01849ED93E12}" type="pres">
      <dgm:prSet presAssocID="{62C874E3-E688-40BD-A667-EBF921F3D1DF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66180E03-72AB-4C02-B504-A8FAB134FA0F}" type="pres">
      <dgm:prSet presAssocID="{62C874E3-E688-40BD-A667-EBF921F3D1DF}" presName="BalanceSpacing" presStyleCnt="0"/>
      <dgm:spPr/>
    </dgm:pt>
    <dgm:pt modelId="{DDBC277D-5B34-4304-97FD-13F6E0FF1A5D}" type="pres">
      <dgm:prSet presAssocID="{62C874E3-E688-40BD-A667-EBF921F3D1DF}" presName="BalanceSpacing1" presStyleCnt="0"/>
      <dgm:spPr/>
    </dgm:pt>
    <dgm:pt modelId="{5CB97CE0-88E2-45BB-ABA0-75DBE24D2110}" type="pres">
      <dgm:prSet presAssocID="{21367345-7646-4869-9974-3B897B7A2567}" presName="Accent1Text" presStyleLbl="node1" presStyleIdx="7" presStyleCnt="8"/>
      <dgm:spPr/>
      <dgm:t>
        <a:bodyPr/>
        <a:lstStyle/>
        <a:p>
          <a:endParaRPr lang="es-ES"/>
        </a:p>
      </dgm:t>
    </dgm:pt>
  </dgm:ptLst>
  <dgm:cxnLst>
    <dgm:cxn modelId="{8949A09F-988B-456F-8A1E-3ADC5796E21A}" type="presOf" srcId="{F658BC77-3ED9-4706-B47B-0C66BE9E0640}" destId="{12A7E3E7-233D-4403-ABBA-58F30FFE936A}" srcOrd="0" destOrd="0" presId="urn:microsoft.com/office/officeart/2008/layout/AlternatingHexagons"/>
    <dgm:cxn modelId="{E1E40E2D-D65C-409A-A221-A2E8FFC3D1EB}" srcId="{8E08AC3A-1DBC-45E8-A495-0069C730F852}" destId="{62C874E3-E688-40BD-A667-EBF921F3D1DF}" srcOrd="3" destOrd="0" parTransId="{67B0863B-E6E0-4F82-AD99-7532783CF002}" sibTransId="{21367345-7646-4869-9974-3B897B7A2567}"/>
    <dgm:cxn modelId="{A7848F93-8F01-43D7-91E7-FB21DC9FB754}" type="presOf" srcId="{21367345-7646-4869-9974-3B897B7A2567}" destId="{5CB97CE0-88E2-45BB-ABA0-75DBE24D2110}" srcOrd="0" destOrd="0" presId="urn:microsoft.com/office/officeart/2008/layout/AlternatingHexagons"/>
    <dgm:cxn modelId="{5EFC2ED3-3313-4C87-A0A6-62822DE1CC7F}" type="presOf" srcId="{37C48319-6464-4B91-B9A9-F8FE3D64259B}" destId="{60246713-A527-44F5-8D2B-AD71FA1005C3}" srcOrd="0" destOrd="0" presId="urn:microsoft.com/office/officeart/2008/layout/AlternatingHexagons"/>
    <dgm:cxn modelId="{06807CB6-B7A7-4D19-B8DB-CD82EC639A64}" type="presOf" srcId="{B77121DA-5617-4D06-910F-717D4EAC6134}" destId="{49CA7BB7-4666-4F0B-8885-ED4FB569B826}" srcOrd="0" destOrd="0" presId="urn:microsoft.com/office/officeart/2008/layout/AlternatingHexagons"/>
    <dgm:cxn modelId="{8BB1727B-FB92-4630-9B01-5BE90C50BD61}" srcId="{8E08AC3A-1DBC-45E8-A495-0069C730F852}" destId="{F8B868D1-22B6-44FA-92B3-6BA9B50DD341}" srcOrd="1" destOrd="0" parTransId="{75A69177-EF23-48B1-9144-CDBC8A794AB2}" sibTransId="{4140888F-8DDE-4478-9E17-87DBB38B0AD9}"/>
    <dgm:cxn modelId="{A2E6C6A8-C761-473C-AE19-60515210D3B5}" type="presOf" srcId="{4140888F-8DDE-4478-9E17-87DBB38B0AD9}" destId="{1FDDC363-5418-484C-A501-94A300635BAA}" srcOrd="0" destOrd="0" presId="urn:microsoft.com/office/officeart/2008/layout/AlternatingHexagons"/>
    <dgm:cxn modelId="{87705959-ADF2-4A5B-91A0-9825EAF9E909}" type="presOf" srcId="{8E08AC3A-1DBC-45E8-A495-0069C730F852}" destId="{DBFE418C-FCE0-4012-9D09-0698741A79FE}" srcOrd="0" destOrd="0" presId="urn:microsoft.com/office/officeart/2008/layout/AlternatingHexagons"/>
    <dgm:cxn modelId="{20DC7A85-6DEE-4FB4-AF66-F9E488DE11E4}" type="presOf" srcId="{F8B868D1-22B6-44FA-92B3-6BA9B50DD341}" destId="{DBDB2F44-880C-4C0E-82D3-EB5777C9B92D}" srcOrd="0" destOrd="0" presId="urn:microsoft.com/office/officeart/2008/layout/AlternatingHexagons"/>
    <dgm:cxn modelId="{7AF739DC-6E3C-41F2-9D49-ACA06FF3BA32}" type="presOf" srcId="{62C874E3-E688-40BD-A667-EBF921F3D1DF}" destId="{18F6CD99-1596-4BD3-B36B-87BC2537257F}" srcOrd="0" destOrd="0" presId="urn:microsoft.com/office/officeart/2008/layout/AlternatingHexagons"/>
    <dgm:cxn modelId="{5FD4F2C4-E09E-4192-9EF9-75BD87850762}" srcId="{8E08AC3A-1DBC-45E8-A495-0069C730F852}" destId="{B77121DA-5617-4D06-910F-717D4EAC6134}" srcOrd="2" destOrd="0" parTransId="{C75BF23F-8C75-439E-BCC9-1C5449FBE205}" sibTransId="{37C48319-6464-4B91-B9A9-F8FE3D64259B}"/>
    <dgm:cxn modelId="{AC179EED-AA92-4280-99C8-B0F61164285B}" type="presOf" srcId="{0EEF7927-8151-4E9F-A676-33A2337C7000}" destId="{494A9F5A-82C2-427C-B781-7A9BDF2E8B5D}" srcOrd="0" destOrd="0" presId="urn:microsoft.com/office/officeart/2008/layout/AlternatingHexagons"/>
    <dgm:cxn modelId="{CB0F7571-420D-4C2A-9296-1F189F9FA632}" srcId="{8E08AC3A-1DBC-45E8-A495-0069C730F852}" destId="{F658BC77-3ED9-4706-B47B-0C66BE9E0640}" srcOrd="0" destOrd="0" parTransId="{9A689A9B-954C-4C90-B2D5-46A30130A68A}" sibTransId="{0EEF7927-8151-4E9F-A676-33A2337C7000}"/>
    <dgm:cxn modelId="{9FE8119C-DC4C-4C04-9097-F0B24BA9DF7A}" type="presParOf" srcId="{DBFE418C-FCE0-4012-9D09-0698741A79FE}" destId="{C761C35C-FA49-4A9F-876A-450EA79EBEDA}" srcOrd="0" destOrd="0" presId="urn:microsoft.com/office/officeart/2008/layout/AlternatingHexagons"/>
    <dgm:cxn modelId="{72FDB648-35C6-41B3-80EF-E4D536E2BF90}" type="presParOf" srcId="{C761C35C-FA49-4A9F-876A-450EA79EBEDA}" destId="{12A7E3E7-233D-4403-ABBA-58F30FFE936A}" srcOrd="0" destOrd="0" presId="urn:microsoft.com/office/officeart/2008/layout/AlternatingHexagons"/>
    <dgm:cxn modelId="{ADD47E1C-236C-43F7-AAC1-2059F8CE43BA}" type="presParOf" srcId="{C761C35C-FA49-4A9F-876A-450EA79EBEDA}" destId="{8AE5A23D-BD2B-40CD-8EFE-B28C2C484F84}" srcOrd="1" destOrd="0" presId="urn:microsoft.com/office/officeart/2008/layout/AlternatingHexagons"/>
    <dgm:cxn modelId="{F779AA04-8C39-4296-9A1B-68C2085117F5}" type="presParOf" srcId="{C761C35C-FA49-4A9F-876A-450EA79EBEDA}" destId="{2E8D1E55-F97C-40C7-8110-1FE313581CC3}" srcOrd="2" destOrd="0" presId="urn:microsoft.com/office/officeart/2008/layout/AlternatingHexagons"/>
    <dgm:cxn modelId="{46A7D59C-4908-4125-B969-D3A93CD9B96A}" type="presParOf" srcId="{C761C35C-FA49-4A9F-876A-450EA79EBEDA}" destId="{2D120A94-0F80-45FB-A574-027CF901F5E4}" srcOrd="3" destOrd="0" presId="urn:microsoft.com/office/officeart/2008/layout/AlternatingHexagons"/>
    <dgm:cxn modelId="{08FB3C89-7EAB-4D21-B314-F17BF4EF87DE}" type="presParOf" srcId="{C761C35C-FA49-4A9F-876A-450EA79EBEDA}" destId="{494A9F5A-82C2-427C-B781-7A9BDF2E8B5D}" srcOrd="4" destOrd="0" presId="urn:microsoft.com/office/officeart/2008/layout/AlternatingHexagons"/>
    <dgm:cxn modelId="{1EEA71CC-39D9-47D1-A805-3FACC8976914}" type="presParOf" srcId="{DBFE418C-FCE0-4012-9D09-0698741A79FE}" destId="{F1B872AC-A522-4DAF-A8F8-73AA7F46D383}" srcOrd="1" destOrd="0" presId="urn:microsoft.com/office/officeart/2008/layout/AlternatingHexagons"/>
    <dgm:cxn modelId="{6064AA62-9D2D-4771-899C-43246D0C8B44}" type="presParOf" srcId="{DBFE418C-FCE0-4012-9D09-0698741A79FE}" destId="{FE8C4525-056A-4998-B26E-A7CD1F5F0CAA}" srcOrd="2" destOrd="0" presId="urn:microsoft.com/office/officeart/2008/layout/AlternatingHexagons"/>
    <dgm:cxn modelId="{2EDB3595-2C46-4D8E-94C9-C5DCD15DF36E}" type="presParOf" srcId="{FE8C4525-056A-4998-B26E-A7CD1F5F0CAA}" destId="{DBDB2F44-880C-4C0E-82D3-EB5777C9B92D}" srcOrd="0" destOrd="0" presId="urn:microsoft.com/office/officeart/2008/layout/AlternatingHexagons"/>
    <dgm:cxn modelId="{D1559196-3C18-4C62-AFE8-611F1F7571FA}" type="presParOf" srcId="{FE8C4525-056A-4998-B26E-A7CD1F5F0CAA}" destId="{69112033-0667-45EB-BA55-CA107A2B10FE}" srcOrd="1" destOrd="0" presId="urn:microsoft.com/office/officeart/2008/layout/AlternatingHexagons"/>
    <dgm:cxn modelId="{CED9E38F-54CA-4BC9-8069-1AB2CA4B6C0A}" type="presParOf" srcId="{FE8C4525-056A-4998-B26E-A7CD1F5F0CAA}" destId="{8C609A35-C3D8-4DF7-B73A-32E720A328A6}" srcOrd="2" destOrd="0" presId="urn:microsoft.com/office/officeart/2008/layout/AlternatingHexagons"/>
    <dgm:cxn modelId="{543D8428-6DFF-44EB-9B2E-CEF5820662AD}" type="presParOf" srcId="{FE8C4525-056A-4998-B26E-A7CD1F5F0CAA}" destId="{70021D38-BC4A-46D1-AE48-8683A85C68D9}" srcOrd="3" destOrd="0" presId="urn:microsoft.com/office/officeart/2008/layout/AlternatingHexagons"/>
    <dgm:cxn modelId="{CA6145F9-F50E-40D8-9CE4-E57530C13672}" type="presParOf" srcId="{FE8C4525-056A-4998-B26E-A7CD1F5F0CAA}" destId="{1FDDC363-5418-484C-A501-94A300635BAA}" srcOrd="4" destOrd="0" presId="urn:microsoft.com/office/officeart/2008/layout/AlternatingHexagons"/>
    <dgm:cxn modelId="{151AA50A-6BA1-4D5E-8509-9CCE535304A3}" type="presParOf" srcId="{DBFE418C-FCE0-4012-9D09-0698741A79FE}" destId="{A5595687-E923-412B-B308-F36DC7F67993}" srcOrd="3" destOrd="0" presId="urn:microsoft.com/office/officeart/2008/layout/AlternatingHexagons"/>
    <dgm:cxn modelId="{1AA6E035-4508-4A40-9675-24723351FE24}" type="presParOf" srcId="{DBFE418C-FCE0-4012-9D09-0698741A79FE}" destId="{D306959A-FA4D-4DED-B3FB-6B7BAE70EBC5}" srcOrd="4" destOrd="0" presId="urn:microsoft.com/office/officeart/2008/layout/AlternatingHexagons"/>
    <dgm:cxn modelId="{C94172B7-9A84-4E83-906D-24F3862132C0}" type="presParOf" srcId="{D306959A-FA4D-4DED-B3FB-6B7BAE70EBC5}" destId="{49CA7BB7-4666-4F0B-8885-ED4FB569B826}" srcOrd="0" destOrd="0" presId="urn:microsoft.com/office/officeart/2008/layout/AlternatingHexagons"/>
    <dgm:cxn modelId="{91E5CF48-12DF-49AA-84E6-DFD1A867EE01}" type="presParOf" srcId="{D306959A-FA4D-4DED-B3FB-6B7BAE70EBC5}" destId="{0AF37286-788B-4E02-9AF6-44540712B387}" srcOrd="1" destOrd="0" presId="urn:microsoft.com/office/officeart/2008/layout/AlternatingHexagons"/>
    <dgm:cxn modelId="{ECBBC508-C71E-4FF3-8257-F960C755ECD3}" type="presParOf" srcId="{D306959A-FA4D-4DED-B3FB-6B7BAE70EBC5}" destId="{42B03FE4-4AB6-4F57-B93C-171FA173463B}" srcOrd="2" destOrd="0" presId="urn:microsoft.com/office/officeart/2008/layout/AlternatingHexagons"/>
    <dgm:cxn modelId="{2A637316-139C-4E19-A410-B7F40E9D03FA}" type="presParOf" srcId="{D306959A-FA4D-4DED-B3FB-6B7BAE70EBC5}" destId="{75207933-D94B-4A40-8DB1-D279E73F01C9}" srcOrd="3" destOrd="0" presId="urn:microsoft.com/office/officeart/2008/layout/AlternatingHexagons"/>
    <dgm:cxn modelId="{56CA29AC-2447-40AD-A622-9E4AF9FCBE5D}" type="presParOf" srcId="{D306959A-FA4D-4DED-B3FB-6B7BAE70EBC5}" destId="{60246713-A527-44F5-8D2B-AD71FA1005C3}" srcOrd="4" destOrd="0" presId="urn:microsoft.com/office/officeart/2008/layout/AlternatingHexagons"/>
    <dgm:cxn modelId="{AE8EC1F9-F00B-43AF-A1A1-1D3906538BB0}" type="presParOf" srcId="{DBFE418C-FCE0-4012-9D09-0698741A79FE}" destId="{F5539CA1-804A-4A06-8ABD-24FA85375229}" srcOrd="5" destOrd="0" presId="urn:microsoft.com/office/officeart/2008/layout/AlternatingHexagons"/>
    <dgm:cxn modelId="{9DA369CB-575F-4344-A7B8-6357051FBCB9}" type="presParOf" srcId="{DBFE418C-FCE0-4012-9D09-0698741A79FE}" destId="{AF9DBE2A-E7A6-4098-B30A-AAC7099E92F3}" srcOrd="6" destOrd="0" presId="urn:microsoft.com/office/officeart/2008/layout/AlternatingHexagons"/>
    <dgm:cxn modelId="{71E5D3C7-0EAF-4475-AEF6-A882BFC83CA5}" type="presParOf" srcId="{AF9DBE2A-E7A6-4098-B30A-AAC7099E92F3}" destId="{18F6CD99-1596-4BD3-B36B-87BC2537257F}" srcOrd="0" destOrd="0" presId="urn:microsoft.com/office/officeart/2008/layout/AlternatingHexagons"/>
    <dgm:cxn modelId="{5C5F359B-861C-41C2-AB68-A04C39D167EF}" type="presParOf" srcId="{AF9DBE2A-E7A6-4098-B30A-AAC7099E92F3}" destId="{F4660924-6446-4825-BD38-01849ED93E12}" srcOrd="1" destOrd="0" presId="urn:microsoft.com/office/officeart/2008/layout/AlternatingHexagons"/>
    <dgm:cxn modelId="{0E6ADCA5-0CAF-42DA-8D44-F45BE983BA49}" type="presParOf" srcId="{AF9DBE2A-E7A6-4098-B30A-AAC7099E92F3}" destId="{66180E03-72AB-4C02-B504-A8FAB134FA0F}" srcOrd="2" destOrd="0" presId="urn:microsoft.com/office/officeart/2008/layout/AlternatingHexagons"/>
    <dgm:cxn modelId="{1A7D8482-1923-408D-99A4-B1DB518B43CE}" type="presParOf" srcId="{AF9DBE2A-E7A6-4098-B30A-AAC7099E92F3}" destId="{DDBC277D-5B34-4304-97FD-13F6E0FF1A5D}" srcOrd="3" destOrd="0" presId="urn:microsoft.com/office/officeart/2008/layout/AlternatingHexagons"/>
    <dgm:cxn modelId="{51F29F11-0B6A-4898-8F39-CA3EFC29037E}" type="presParOf" srcId="{AF9DBE2A-E7A6-4098-B30A-AAC7099E92F3}" destId="{5CB97CE0-88E2-45BB-ABA0-75DBE24D211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08AC3A-1DBC-45E8-A495-0069C730F852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658BC77-3ED9-4706-B47B-0C66BE9E0640}">
      <dgm:prSet phldrT="[Texto]" custT="1"/>
      <dgm:spPr/>
      <dgm:t>
        <a:bodyPr/>
        <a:lstStyle/>
        <a:p>
          <a:r>
            <a:rPr lang="es-ES" sz="900" dirty="0" smtClean="0"/>
            <a:t>Capacitaciones</a:t>
          </a:r>
          <a:endParaRPr lang="es-ES" sz="900" dirty="0"/>
        </a:p>
      </dgm:t>
    </dgm:pt>
    <dgm:pt modelId="{9A689A9B-954C-4C90-B2D5-46A30130A68A}" type="parTrans" cxnId="{CB0F7571-420D-4C2A-9296-1F189F9FA632}">
      <dgm:prSet/>
      <dgm:spPr/>
      <dgm:t>
        <a:bodyPr/>
        <a:lstStyle/>
        <a:p>
          <a:endParaRPr lang="es-ES"/>
        </a:p>
      </dgm:t>
    </dgm:pt>
    <dgm:pt modelId="{0EEF7927-8151-4E9F-A676-33A2337C7000}" type="sibTrans" cxnId="{CB0F7571-420D-4C2A-9296-1F189F9FA632}">
      <dgm:prSet custT="1"/>
      <dgm:spPr/>
      <dgm:t>
        <a:bodyPr/>
        <a:lstStyle/>
        <a:p>
          <a:r>
            <a:rPr lang="es-ES" sz="1000" dirty="0" smtClean="0"/>
            <a:t>Celebración Cumpleaños</a:t>
          </a:r>
          <a:endParaRPr lang="es-ES" sz="1000" dirty="0"/>
        </a:p>
      </dgm:t>
    </dgm:pt>
    <dgm:pt modelId="{F8B868D1-22B6-44FA-92B3-6BA9B50DD341}">
      <dgm:prSet phldrT="[Texto]" custT="1"/>
      <dgm:spPr/>
      <dgm:t>
        <a:bodyPr/>
        <a:lstStyle/>
        <a:p>
          <a:r>
            <a:rPr lang="es-CO" sz="1000" b="0" dirty="0" smtClean="0"/>
            <a:t>Día de la Secretaria</a:t>
          </a:r>
          <a:endParaRPr lang="es-ES" sz="1000" b="0" dirty="0"/>
        </a:p>
      </dgm:t>
    </dgm:pt>
    <dgm:pt modelId="{75A69177-EF23-48B1-9144-CDBC8A794AB2}" type="parTrans" cxnId="{8BB1727B-FB92-4630-9B01-5BE90C50BD61}">
      <dgm:prSet/>
      <dgm:spPr/>
      <dgm:t>
        <a:bodyPr/>
        <a:lstStyle/>
        <a:p>
          <a:endParaRPr lang="es-ES"/>
        </a:p>
      </dgm:t>
    </dgm:pt>
    <dgm:pt modelId="{4140888F-8DDE-4478-9E17-87DBB38B0AD9}" type="sibTrans" cxnId="{8BB1727B-FB92-4630-9B01-5BE90C50BD61}">
      <dgm:prSet custT="1"/>
      <dgm:spPr/>
      <dgm:t>
        <a:bodyPr/>
        <a:lstStyle/>
        <a:p>
          <a:r>
            <a:rPr lang="es-ES" sz="1000" dirty="0" smtClean="0"/>
            <a:t>Día de la Madre</a:t>
          </a:r>
          <a:endParaRPr lang="es-ES" sz="1000" dirty="0"/>
        </a:p>
      </dgm:t>
    </dgm:pt>
    <dgm:pt modelId="{B77121DA-5617-4D06-910F-717D4EAC6134}">
      <dgm:prSet custT="1"/>
      <dgm:spPr/>
      <dgm:t>
        <a:bodyPr/>
        <a:lstStyle/>
        <a:p>
          <a:r>
            <a:rPr lang="es-CO" sz="900" dirty="0" smtClean="0"/>
            <a:t>Día del Niño</a:t>
          </a:r>
          <a:endParaRPr lang="es-CO" sz="900" dirty="0"/>
        </a:p>
      </dgm:t>
    </dgm:pt>
    <dgm:pt modelId="{C75BF23F-8C75-439E-BCC9-1C5449FBE205}" type="parTrans" cxnId="{5FD4F2C4-E09E-4192-9EF9-75BD87850762}">
      <dgm:prSet/>
      <dgm:spPr/>
      <dgm:t>
        <a:bodyPr/>
        <a:lstStyle/>
        <a:p>
          <a:endParaRPr lang="es-ES"/>
        </a:p>
      </dgm:t>
    </dgm:pt>
    <dgm:pt modelId="{37C48319-6464-4B91-B9A9-F8FE3D64259B}" type="sibTrans" cxnId="{5FD4F2C4-E09E-4192-9EF9-75BD87850762}">
      <dgm:prSet custT="1"/>
      <dgm:spPr/>
      <dgm:t>
        <a:bodyPr/>
        <a:lstStyle/>
        <a:p>
          <a:r>
            <a:rPr lang="es-ES" sz="1000" dirty="0" smtClean="0"/>
            <a:t>Día del Padre</a:t>
          </a:r>
          <a:endParaRPr lang="es-ES" sz="1000" dirty="0"/>
        </a:p>
      </dgm:t>
    </dgm:pt>
    <dgm:pt modelId="{62C874E3-E688-40BD-A667-EBF921F3D1DF}">
      <dgm:prSet custT="1"/>
      <dgm:spPr/>
      <dgm:t>
        <a:bodyPr/>
        <a:lstStyle/>
        <a:p>
          <a:r>
            <a:rPr lang="es-CO" sz="1000" dirty="0" smtClean="0"/>
            <a:t>Semana de la Salud</a:t>
          </a:r>
          <a:endParaRPr lang="es-CO" sz="1000" dirty="0"/>
        </a:p>
      </dgm:t>
    </dgm:pt>
    <dgm:pt modelId="{67B0863B-E6E0-4F82-AD99-7532783CF002}" type="parTrans" cxnId="{E1E40E2D-D65C-409A-A221-A2E8FFC3D1EB}">
      <dgm:prSet/>
      <dgm:spPr/>
      <dgm:t>
        <a:bodyPr/>
        <a:lstStyle/>
        <a:p>
          <a:endParaRPr lang="es-ES"/>
        </a:p>
      </dgm:t>
    </dgm:pt>
    <dgm:pt modelId="{21367345-7646-4869-9974-3B897B7A2567}" type="sibTrans" cxnId="{E1E40E2D-D65C-409A-A221-A2E8FFC3D1EB}">
      <dgm:prSet custT="1"/>
      <dgm:spPr/>
      <dgm:t>
        <a:bodyPr/>
        <a:lstStyle/>
        <a:p>
          <a:r>
            <a:rPr lang="es-ES" sz="1000" dirty="0" smtClean="0"/>
            <a:t>Fiesta Fin de Año</a:t>
          </a:r>
          <a:endParaRPr lang="es-ES" sz="1000" dirty="0"/>
        </a:p>
      </dgm:t>
    </dgm:pt>
    <dgm:pt modelId="{DBFE418C-FCE0-4012-9D09-0698741A79FE}" type="pres">
      <dgm:prSet presAssocID="{8E08AC3A-1DBC-45E8-A495-0069C730F852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C761C35C-FA49-4A9F-876A-450EA79EBEDA}" type="pres">
      <dgm:prSet presAssocID="{F658BC77-3ED9-4706-B47B-0C66BE9E0640}" presName="composite" presStyleCnt="0"/>
      <dgm:spPr/>
    </dgm:pt>
    <dgm:pt modelId="{12A7E3E7-233D-4403-ABBA-58F30FFE936A}" type="pres">
      <dgm:prSet presAssocID="{F658BC77-3ED9-4706-B47B-0C66BE9E0640}" presName="Parent1" presStyleLbl="node1" presStyleIdx="0" presStyleCnt="8" custScaleX="12707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E5A23D-BD2B-40CD-8EFE-B28C2C484F84}" type="pres">
      <dgm:prSet presAssocID="{F658BC77-3ED9-4706-B47B-0C66BE9E0640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8D1E55-F97C-40C7-8110-1FE313581CC3}" type="pres">
      <dgm:prSet presAssocID="{F658BC77-3ED9-4706-B47B-0C66BE9E0640}" presName="BalanceSpacing" presStyleCnt="0"/>
      <dgm:spPr/>
    </dgm:pt>
    <dgm:pt modelId="{2D120A94-0F80-45FB-A574-027CF901F5E4}" type="pres">
      <dgm:prSet presAssocID="{F658BC77-3ED9-4706-B47B-0C66BE9E0640}" presName="BalanceSpacing1" presStyleCnt="0"/>
      <dgm:spPr/>
    </dgm:pt>
    <dgm:pt modelId="{494A9F5A-82C2-427C-B781-7A9BDF2E8B5D}" type="pres">
      <dgm:prSet presAssocID="{0EEF7927-8151-4E9F-A676-33A2337C7000}" presName="Accent1Text" presStyleLbl="node1" presStyleIdx="1" presStyleCnt="8"/>
      <dgm:spPr/>
      <dgm:t>
        <a:bodyPr/>
        <a:lstStyle/>
        <a:p>
          <a:endParaRPr lang="es-ES"/>
        </a:p>
      </dgm:t>
    </dgm:pt>
    <dgm:pt modelId="{F1B872AC-A522-4DAF-A8F8-73AA7F46D383}" type="pres">
      <dgm:prSet presAssocID="{0EEF7927-8151-4E9F-A676-33A2337C7000}" presName="spaceBetweenRectangles" presStyleCnt="0"/>
      <dgm:spPr/>
    </dgm:pt>
    <dgm:pt modelId="{FE8C4525-056A-4998-B26E-A7CD1F5F0CAA}" type="pres">
      <dgm:prSet presAssocID="{F8B868D1-22B6-44FA-92B3-6BA9B50DD341}" presName="composite" presStyleCnt="0"/>
      <dgm:spPr/>
    </dgm:pt>
    <dgm:pt modelId="{DBDB2F44-880C-4C0E-82D3-EB5777C9B92D}" type="pres">
      <dgm:prSet presAssocID="{F8B868D1-22B6-44FA-92B3-6BA9B50DD341}" presName="Parent1" presStyleLbl="node1" presStyleIdx="2" presStyleCnt="8" custScaleX="10870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112033-0667-45EB-BA55-CA107A2B10FE}" type="pres">
      <dgm:prSet presAssocID="{F8B868D1-22B6-44FA-92B3-6BA9B50DD341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609A35-C3D8-4DF7-B73A-32E720A328A6}" type="pres">
      <dgm:prSet presAssocID="{F8B868D1-22B6-44FA-92B3-6BA9B50DD341}" presName="BalanceSpacing" presStyleCnt="0"/>
      <dgm:spPr/>
    </dgm:pt>
    <dgm:pt modelId="{70021D38-BC4A-46D1-AE48-8683A85C68D9}" type="pres">
      <dgm:prSet presAssocID="{F8B868D1-22B6-44FA-92B3-6BA9B50DD341}" presName="BalanceSpacing1" presStyleCnt="0"/>
      <dgm:spPr/>
    </dgm:pt>
    <dgm:pt modelId="{1FDDC363-5418-484C-A501-94A300635BAA}" type="pres">
      <dgm:prSet presAssocID="{4140888F-8DDE-4478-9E17-87DBB38B0AD9}" presName="Accent1Text" presStyleLbl="node1" presStyleIdx="3" presStyleCnt="8"/>
      <dgm:spPr/>
      <dgm:t>
        <a:bodyPr/>
        <a:lstStyle/>
        <a:p>
          <a:endParaRPr lang="es-ES"/>
        </a:p>
      </dgm:t>
    </dgm:pt>
    <dgm:pt modelId="{A5595687-E923-412B-B308-F36DC7F67993}" type="pres">
      <dgm:prSet presAssocID="{4140888F-8DDE-4478-9E17-87DBB38B0AD9}" presName="spaceBetweenRectangles" presStyleCnt="0"/>
      <dgm:spPr/>
    </dgm:pt>
    <dgm:pt modelId="{D306959A-FA4D-4DED-B3FB-6B7BAE70EBC5}" type="pres">
      <dgm:prSet presAssocID="{B77121DA-5617-4D06-910F-717D4EAC6134}" presName="composite" presStyleCnt="0"/>
      <dgm:spPr/>
    </dgm:pt>
    <dgm:pt modelId="{49CA7BB7-4666-4F0B-8885-ED4FB569B826}" type="pres">
      <dgm:prSet presAssocID="{B77121DA-5617-4D06-910F-717D4EAC6134}" presName="Parent1" presStyleLbl="node1" presStyleIdx="4" presStyleCnt="8" custScaleX="11742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F37286-788B-4E02-9AF6-44540712B387}" type="pres">
      <dgm:prSet presAssocID="{B77121DA-5617-4D06-910F-717D4EAC6134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42B03FE4-4AB6-4F57-B93C-171FA173463B}" type="pres">
      <dgm:prSet presAssocID="{B77121DA-5617-4D06-910F-717D4EAC6134}" presName="BalanceSpacing" presStyleCnt="0"/>
      <dgm:spPr/>
    </dgm:pt>
    <dgm:pt modelId="{75207933-D94B-4A40-8DB1-D279E73F01C9}" type="pres">
      <dgm:prSet presAssocID="{B77121DA-5617-4D06-910F-717D4EAC6134}" presName="BalanceSpacing1" presStyleCnt="0"/>
      <dgm:spPr/>
    </dgm:pt>
    <dgm:pt modelId="{60246713-A527-44F5-8D2B-AD71FA1005C3}" type="pres">
      <dgm:prSet presAssocID="{37C48319-6464-4B91-B9A9-F8FE3D64259B}" presName="Accent1Text" presStyleLbl="node1" presStyleIdx="5" presStyleCnt="8"/>
      <dgm:spPr/>
      <dgm:t>
        <a:bodyPr/>
        <a:lstStyle/>
        <a:p>
          <a:endParaRPr lang="es-ES"/>
        </a:p>
      </dgm:t>
    </dgm:pt>
    <dgm:pt modelId="{F5539CA1-804A-4A06-8ABD-24FA85375229}" type="pres">
      <dgm:prSet presAssocID="{37C48319-6464-4B91-B9A9-F8FE3D64259B}" presName="spaceBetweenRectangles" presStyleCnt="0"/>
      <dgm:spPr/>
    </dgm:pt>
    <dgm:pt modelId="{AF9DBE2A-E7A6-4098-B30A-AAC7099E92F3}" type="pres">
      <dgm:prSet presAssocID="{62C874E3-E688-40BD-A667-EBF921F3D1DF}" presName="composite" presStyleCnt="0"/>
      <dgm:spPr/>
    </dgm:pt>
    <dgm:pt modelId="{18F6CD99-1596-4BD3-B36B-87BC2537257F}" type="pres">
      <dgm:prSet presAssocID="{62C874E3-E688-40BD-A667-EBF921F3D1DF}" presName="Parent1" presStyleLbl="node1" presStyleIdx="6" presStyleCnt="8" custScaleX="11527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660924-6446-4825-BD38-01849ED93E12}" type="pres">
      <dgm:prSet presAssocID="{62C874E3-E688-40BD-A667-EBF921F3D1DF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66180E03-72AB-4C02-B504-A8FAB134FA0F}" type="pres">
      <dgm:prSet presAssocID="{62C874E3-E688-40BD-A667-EBF921F3D1DF}" presName="BalanceSpacing" presStyleCnt="0"/>
      <dgm:spPr/>
    </dgm:pt>
    <dgm:pt modelId="{DDBC277D-5B34-4304-97FD-13F6E0FF1A5D}" type="pres">
      <dgm:prSet presAssocID="{62C874E3-E688-40BD-A667-EBF921F3D1DF}" presName="BalanceSpacing1" presStyleCnt="0"/>
      <dgm:spPr/>
    </dgm:pt>
    <dgm:pt modelId="{5CB97CE0-88E2-45BB-ABA0-75DBE24D2110}" type="pres">
      <dgm:prSet presAssocID="{21367345-7646-4869-9974-3B897B7A2567}" presName="Accent1Text" presStyleLbl="node1" presStyleIdx="7" presStyleCnt="8"/>
      <dgm:spPr/>
      <dgm:t>
        <a:bodyPr/>
        <a:lstStyle/>
        <a:p>
          <a:endParaRPr lang="es-ES"/>
        </a:p>
      </dgm:t>
    </dgm:pt>
  </dgm:ptLst>
  <dgm:cxnLst>
    <dgm:cxn modelId="{8949A09F-988B-456F-8A1E-3ADC5796E21A}" type="presOf" srcId="{F658BC77-3ED9-4706-B47B-0C66BE9E0640}" destId="{12A7E3E7-233D-4403-ABBA-58F30FFE936A}" srcOrd="0" destOrd="0" presId="urn:microsoft.com/office/officeart/2008/layout/AlternatingHexagons"/>
    <dgm:cxn modelId="{E1E40E2D-D65C-409A-A221-A2E8FFC3D1EB}" srcId="{8E08AC3A-1DBC-45E8-A495-0069C730F852}" destId="{62C874E3-E688-40BD-A667-EBF921F3D1DF}" srcOrd="3" destOrd="0" parTransId="{67B0863B-E6E0-4F82-AD99-7532783CF002}" sibTransId="{21367345-7646-4869-9974-3B897B7A2567}"/>
    <dgm:cxn modelId="{A7848F93-8F01-43D7-91E7-FB21DC9FB754}" type="presOf" srcId="{21367345-7646-4869-9974-3B897B7A2567}" destId="{5CB97CE0-88E2-45BB-ABA0-75DBE24D2110}" srcOrd="0" destOrd="0" presId="urn:microsoft.com/office/officeart/2008/layout/AlternatingHexagons"/>
    <dgm:cxn modelId="{5EFC2ED3-3313-4C87-A0A6-62822DE1CC7F}" type="presOf" srcId="{37C48319-6464-4B91-B9A9-F8FE3D64259B}" destId="{60246713-A527-44F5-8D2B-AD71FA1005C3}" srcOrd="0" destOrd="0" presId="urn:microsoft.com/office/officeart/2008/layout/AlternatingHexagons"/>
    <dgm:cxn modelId="{06807CB6-B7A7-4D19-B8DB-CD82EC639A64}" type="presOf" srcId="{B77121DA-5617-4D06-910F-717D4EAC6134}" destId="{49CA7BB7-4666-4F0B-8885-ED4FB569B826}" srcOrd="0" destOrd="0" presId="urn:microsoft.com/office/officeart/2008/layout/AlternatingHexagons"/>
    <dgm:cxn modelId="{8BB1727B-FB92-4630-9B01-5BE90C50BD61}" srcId="{8E08AC3A-1DBC-45E8-A495-0069C730F852}" destId="{F8B868D1-22B6-44FA-92B3-6BA9B50DD341}" srcOrd="1" destOrd="0" parTransId="{75A69177-EF23-48B1-9144-CDBC8A794AB2}" sibTransId="{4140888F-8DDE-4478-9E17-87DBB38B0AD9}"/>
    <dgm:cxn modelId="{A2E6C6A8-C761-473C-AE19-60515210D3B5}" type="presOf" srcId="{4140888F-8DDE-4478-9E17-87DBB38B0AD9}" destId="{1FDDC363-5418-484C-A501-94A300635BAA}" srcOrd="0" destOrd="0" presId="urn:microsoft.com/office/officeart/2008/layout/AlternatingHexagons"/>
    <dgm:cxn modelId="{87705959-ADF2-4A5B-91A0-9825EAF9E909}" type="presOf" srcId="{8E08AC3A-1DBC-45E8-A495-0069C730F852}" destId="{DBFE418C-FCE0-4012-9D09-0698741A79FE}" srcOrd="0" destOrd="0" presId="urn:microsoft.com/office/officeart/2008/layout/AlternatingHexagons"/>
    <dgm:cxn modelId="{20DC7A85-6DEE-4FB4-AF66-F9E488DE11E4}" type="presOf" srcId="{F8B868D1-22B6-44FA-92B3-6BA9B50DD341}" destId="{DBDB2F44-880C-4C0E-82D3-EB5777C9B92D}" srcOrd="0" destOrd="0" presId="urn:microsoft.com/office/officeart/2008/layout/AlternatingHexagons"/>
    <dgm:cxn modelId="{7AF739DC-6E3C-41F2-9D49-ACA06FF3BA32}" type="presOf" srcId="{62C874E3-E688-40BD-A667-EBF921F3D1DF}" destId="{18F6CD99-1596-4BD3-B36B-87BC2537257F}" srcOrd="0" destOrd="0" presId="urn:microsoft.com/office/officeart/2008/layout/AlternatingHexagons"/>
    <dgm:cxn modelId="{5FD4F2C4-E09E-4192-9EF9-75BD87850762}" srcId="{8E08AC3A-1DBC-45E8-A495-0069C730F852}" destId="{B77121DA-5617-4D06-910F-717D4EAC6134}" srcOrd="2" destOrd="0" parTransId="{C75BF23F-8C75-439E-BCC9-1C5449FBE205}" sibTransId="{37C48319-6464-4B91-B9A9-F8FE3D64259B}"/>
    <dgm:cxn modelId="{AC179EED-AA92-4280-99C8-B0F61164285B}" type="presOf" srcId="{0EEF7927-8151-4E9F-A676-33A2337C7000}" destId="{494A9F5A-82C2-427C-B781-7A9BDF2E8B5D}" srcOrd="0" destOrd="0" presId="urn:microsoft.com/office/officeart/2008/layout/AlternatingHexagons"/>
    <dgm:cxn modelId="{CB0F7571-420D-4C2A-9296-1F189F9FA632}" srcId="{8E08AC3A-1DBC-45E8-A495-0069C730F852}" destId="{F658BC77-3ED9-4706-B47B-0C66BE9E0640}" srcOrd="0" destOrd="0" parTransId="{9A689A9B-954C-4C90-B2D5-46A30130A68A}" sibTransId="{0EEF7927-8151-4E9F-A676-33A2337C7000}"/>
    <dgm:cxn modelId="{9FE8119C-DC4C-4C04-9097-F0B24BA9DF7A}" type="presParOf" srcId="{DBFE418C-FCE0-4012-9D09-0698741A79FE}" destId="{C761C35C-FA49-4A9F-876A-450EA79EBEDA}" srcOrd="0" destOrd="0" presId="urn:microsoft.com/office/officeart/2008/layout/AlternatingHexagons"/>
    <dgm:cxn modelId="{72FDB648-35C6-41B3-80EF-E4D536E2BF90}" type="presParOf" srcId="{C761C35C-FA49-4A9F-876A-450EA79EBEDA}" destId="{12A7E3E7-233D-4403-ABBA-58F30FFE936A}" srcOrd="0" destOrd="0" presId="urn:microsoft.com/office/officeart/2008/layout/AlternatingHexagons"/>
    <dgm:cxn modelId="{ADD47E1C-236C-43F7-AAC1-2059F8CE43BA}" type="presParOf" srcId="{C761C35C-FA49-4A9F-876A-450EA79EBEDA}" destId="{8AE5A23D-BD2B-40CD-8EFE-B28C2C484F84}" srcOrd="1" destOrd="0" presId="urn:microsoft.com/office/officeart/2008/layout/AlternatingHexagons"/>
    <dgm:cxn modelId="{F779AA04-8C39-4296-9A1B-68C2085117F5}" type="presParOf" srcId="{C761C35C-FA49-4A9F-876A-450EA79EBEDA}" destId="{2E8D1E55-F97C-40C7-8110-1FE313581CC3}" srcOrd="2" destOrd="0" presId="urn:microsoft.com/office/officeart/2008/layout/AlternatingHexagons"/>
    <dgm:cxn modelId="{46A7D59C-4908-4125-B969-D3A93CD9B96A}" type="presParOf" srcId="{C761C35C-FA49-4A9F-876A-450EA79EBEDA}" destId="{2D120A94-0F80-45FB-A574-027CF901F5E4}" srcOrd="3" destOrd="0" presId="urn:microsoft.com/office/officeart/2008/layout/AlternatingHexagons"/>
    <dgm:cxn modelId="{08FB3C89-7EAB-4D21-B314-F17BF4EF87DE}" type="presParOf" srcId="{C761C35C-FA49-4A9F-876A-450EA79EBEDA}" destId="{494A9F5A-82C2-427C-B781-7A9BDF2E8B5D}" srcOrd="4" destOrd="0" presId="urn:microsoft.com/office/officeart/2008/layout/AlternatingHexagons"/>
    <dgm:cxn modelId="{1EEA71CC-39D9-47D1-A805-3FACC8976914}" type="presParOf" srcId="{DBFE418C-FCE0-4012-9D09-0698741A79FE}" destId="{F1B872AC-A522-4DAF-A8F8-73AA7F46D383}" srcOrd="1" destOrd="0" presId="urn:microsoft.com/office/officeart/2008/layout/AlternatingHexagons"/>
    <dgm:cxn modelId="{6064AA62-9D2D-4771-899C-43246D0C8B44}" type="presParOf" srcId="{DBFE418C-FCE0-4012-9D09-0698741A79FE}" destId="{FE8C4525-056A-4998-B26E-A7CD1F5F0CAA}" srcOrd="2" destOrd="0" presId="urn:microsoft.com/office/officeart/2008/layout/AlternatingHexagons"/>
    <dgm:cxn modelId="{2EDB3595-2C46-4D8E-94C9-C5DCD15DF36E}" type="presParOf" srcId="{FE8C4525-056A-4998-B26E-A7CD1F5F0CAA}" destId="{DBDB2F44-880C-4C0E-82D3-EB5777C9B92D}" srcOrd="0" destOrd="0" presId="urn:microsoft.com/office/officeart/2008/layout/AlternatingHexagons"/>
    <dgm:cxn modelId="{D1559196-3C18-4C62-AFE8-611F1F7571FA}" type="presParOf" srcId="{FE8C4525-056A-4998-B26E-A7CD1F5F0CAA}" destId="{69112033-0667-45EB-BA55-CA107A2B10FE}" srcOrd="1" destOrd="0" presId="urn:microsoft.com/office/officeart/2008/layout/AlternatingHexagons"/>
    <dgm:cxn modelId="{CED9E38F-54CA-4BC9-8069-1AB2CA4B6C0A}" type="presParOf" srcId="{FE8C4525-056A-4998-B26E-A7CD1F5F0CAA}" destId="{8C609A35-C3D8-4DF7-B73A-32E720A328A6}" srcOrd="2" destOrd="0" presId="urn:microsoft.com/office/officeart/2008/layout/AlternatingHexagons"/>
    <dgm:cxn modelId="{543D8428-6DFF-44EB-9B2E-CEF5820662AD}" type="presParOf" srcId="{FE8C4525-056A-4998-B26E-A7CD1F5F0CAA}" destId="{70021D38-BC4A-46D1-AE48-8683A85C68D9}" srcOrd="3" destOrd="0" presId="urn:microsoft.com/office/officeart/2008/layout/AlternatingHexagons"/>
    <dgm:cxn modelId="{CA6145F9-F50E-40D8-9CE4-E57530C13672}" type="presParOf" srcId="{FE8C4525-056A-4998-B26E-A7CD1F5F0CAA}" destId="{1FDDC363-5418-484C-A501-94A300635BAA}" srcOrd="4" destOrd="0" presId="urn:microsoft.com/office/officeart/2008/layout/AlternatingHexagons"/>
    <dgm:cxn modelId="{151AA50A-6BA1-4D5E-8509-9CCE535304A3}" type="presParOf" srcId="{DBFE418C-FCE0-4012-9D09-0698741A79FE}" destId="{A5595687-E923-412B-B308-F36DC7F67993}" srcOrd="3" destOrd="0" presId="urn:microsoft.com/office/officeart/2008/layout/AlternatingHexagons"/>
    <dgm:cxn modelId="{1AA6E035-4508-4A40-9675-24723351FE24}" type="presParOf" srcId="{DBFE418C-FCE0-4012-9D09-0698741A79FE}" destId="{D306959A-FA4D-4DED-B3FB-6B7BAE70EBC5}" srcOrd="4" destOrd="0" presId="urn:microsoft.com/office/officeart/2008/layout/AlternatingHexagons"/>
    <dgm:cxn modelId="{C94172B7-9A84-4E83-906D-24F3862132C0}" type="presParOf" srcId="{D306959A-FA4D-4DED-B3FB-6B7BAE70EBC5}" destId="{49CA7BB7-4666-4F0B-8885-ED4FB569B826}" srcOrd="0" destOrd="0" presId="urn:microsoft.com/office/officeart/2008/layout/AlternatingHexagons"/>
    <dgm:cxn modelId="{91E5CF48-12DF-49AA-84E6-DFD1A867EE01}" type="presParOf" srcId="{D306959A-FA4D-4DED-B3FB-6B7BAE70EBC5}" destId="{0AF37286-788B-4E02-9AF6-44540712B387}" srcOrd="1" destOrd="0" presId="urn:microsoft.com/office/officeart/2008/layout/AlternatingHexagons"/>
    <dgm:cxn modelId="{ECBBC508-C71E-4FF3-8257-F960C755ECD3}" type="presParOf" srcId="{D306959A-FA4D-4DED-B3FB-6B7BAE70EBC5}" destId="{42B03FE4-4AB6-4F57-B93C-171FA173463B}" srcOrd="2" destOrd="0" presId="urn:microsoft.com/office/officeart/2008/layout/AlternatingHexagons"/>
    <dgm:cxn modelId="{2A637316-139C-4E19-A410-B7F40E9D03FA}" type="presParOf" srcId="{D306959A-FA4D-4DED-B3FB-6B7BAE70EBC5}" destId="{75207933-D94B-4A40-8DB1-D279E73F01C9}" srcOrd="3" destOrd="0" presId="urn:microsoft.com/office/officeart/2008/layout/AlternatingHexagons"/>
    <dgm:cxn modelId="{56CA29AC-2447-40AD-A622-9E4AF9FCBE5D}" type="presParOf" srcId="{D306959A-FA4D-4DED-B3FB-6B7BAE70EBC5}" destId="{60246713-A527-44F5-8D2B-AD71FA1005C3}" srcOrd="4" destOrd="0" presId="urn:microsoft.com/office/officeart/2008/layout/AlternatingHexagons"/>
    <dgm:cxn modelId="{AE8EC1F9-F00B-43AF-A1A1-1D3906538BB0}" type="presParOf" srcId="{DBFE418C-FCE0-4012-9D09-0698741A79FE}" destId="{F5539CA1-804A-4A06-8ABD-24FA85375229}" srcOrd="5" destOrd="0" presId="urn:microsoft.com/office/officeart/2008/layout/AlternatingHexagons"/>
    <dgm:cxn modelId="{9DA369CB-575F-4344-A7B8-6357051FBCB9}" type="presParOf" srcId="{DBFE418C-FCE0-4012-9D09-0698741A79FE}" destId="{AF9DBE2A-E7A6-4098-B30A-AAC7099E92F3}" srcOrd="6" destOrd="0" presId="urn:microsoft.com/office/officeart/2008/layout/AlternatingHexagons"/>
    <dgm:cxn modelId="{71E5D3C7-0EAF-4475-AEF6-A882BFC83CA5}" type="presParOf" srcId="{AF9DBE2A-E7A6-4098-B30A-AAC7099E92F3}" destId="{18F6CD99-1596-4BD3-B36B-87BC2537257F}" srcOrd="0" destOrd="0" presId="urn:microsoft.com/office/officeart/2008/layout/AlternatingHexagons"/>
    <dgm:cxn modelId="{5C5F359B-861C-41C2-AB68-A04C39D167EF}" type="presParOf" srcId="{AF9DBE2A-E7A6-4098-B30A-AAC7099E92F3}" destId="{F4660924-6446-4825-BD38-01849ED93E12}" srcOrd="1" destOrd="0" presId="urn:microsoft.com/office/officeart/2008/layout/AlternatingHexagons"/>
    <dgm:cxn modelId="{0E6ADCA5-0CAF-42DA-8D44-F45BE983BA49}" type="presParOf" srcId="{AF9DBE2A-E7A6-4098-B30A-AAC7099E92F3}" destId="{66180E03-72AB-4C02-B504-A8FAB134FA0F}" srcOrd="2" destOrd="0" presId="urn:microsoft.com/office/officeart/2008/layout/AlternatingHexagons"/>
    <dgm:cxn modelId="{1A7D8482-1923-408D-99A4-B1DB518B43CE}" type="presParOf" srcId="{AF9DBE2A-E7A6-4098-B30A-AAC7099E92F3}" destId="{DDBC277D-5B34-4304-97FD-13F6E0FF1A5D}" srcOrd="3" destOrd="0" presId="urn:microsoft.com/office/officeart/2008/layout/AlternatingHexagons"/>
    <dgm:cxn modelId="{51F29F11-0B6A-4898-8F39-CA3EFC29037E}" type="presParOf" srcId="{AF9DBE2A-E7A6-4098-B30A-AAC7099E92F3}" destId="{5CB97CE0-88E2-45BB-ABA0-75DBE24D211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20F60-163E-4EAA-AE5C-2D54DB58429F}">
      <dsp:nvSpPr>
        <dsp:cNvPr id="0" name=""/>
        <dsp:cNvSpPr/>
      </dsp:nvSpPr>
      <dsp:spPr>
        <a:xfrm>
          <a:off x="1611726" y="-53123"/>
          <a:ext cx="4903596" cy="4903596"/>
        </a:xfrm>
        <a:prstGeom prst="circularArrow">
          <a:avLst>
            <a:gd name="adj1" fmla="val 5544"/>
            <a:gd name="adj2" fmla="val 330680"/>
            <a:gd name="adj3" fmla="val 14755835"/>
            <a:gd name="adj4" fmla="val 16814002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13789-956F-4943-9531-46121485336D}">
      <dsp:nvSpPr>
        <dsp:cNvPr id="0" name=""/>
        <dsp:cNvSpPr/>
      </dsp:nvSpPr>
      <dsp:spPr>
        <a:xfrm>
          <a:off x="3431575" y="1813"/>
          <a:ext cx="1263899" cy="6319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000" kern="1200" dirty="0" smtClean="0"/>
            <a:t>Título I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000" kern="1200" dirty="0" smtClean="0"/>
            <a:t>Disposiciones Generales</a:t>
          </a:r>
          <a:endParaRPr lang="es-ES" sz="1000" kern="1200" dirty="0"/>
        </a:p>
      </dsp:txBody>
      <dsp:txXfrm>
        <a:off x="3462424" y="32662"/>
        <a:ext cx="1202201" cy="570251"/>
      </dsp:txXfrm>
    </dsp:sp>
    <dsp:sp modelId="{28853E9E-F7A2-44F4-8DCE-435F13166EE1}">
      <dsp:nvSpPr>
        <dsp:cNvPr id="0" name=""/>
        <dsp:cNvSpPr/>
      </dsp:nvSpPr>
      <dsp:spPr>
        <a:xfrm>
          <a:off x="4775699" y="491034"/>
          <a:ext cx="1263899" cy="631949"/>
        </a:xfrm>
        <a:prstGeom prst="roundRect">
          <a:avLst/>
        </a:prstGeom>
        <a:solidFill>
          <a:schemeClr val="accent5">
            <a:hueOff val="-919168"/>
            <a:satOff val="-1278"/>
            <a:lumOff val="-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Título II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Del Gobierno de la Universidad</a:t>
          </a:r>
          <a:endParaRPr lang="es-ES" sz="1000" kern="1200" dirty="0"/>
        </a:p>
      </dsp:txBody>
      <dsp:txXfrm>
        <a:off x="4806548" y="521883"/>
        <a:ext cx="1202201" cy="570251"/>
      </dsp:txXfrm>
    </dsp:sp>
    <dsp:sp modelId="{701DE117-BC7E-460D-9511-C5B91E03581F}">
      <dsp:nvSpPr>
        <dsp:cNvPr id="0" name=""/>
        <dsp:cNvSpPr/>
      </dsp:nvSpPr>
      <dsp:spPr>
        <a:xfrm>
          <a:off x="5490893" y="1729786"/>
          <a:ext cx="1263899" cy="631949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Título III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Del Control</a:t>
          </a:r>
          <a:endParaRPr lang="es-ES" sz="1000" kern="1200" dirty="0"/>
        </a:p>
      </dsp:txBody>
      <dsp:txXfrm>
        <a:off x="5521742" y="1760635"/>
        <a:ext cx="1202201" cy="570251"/>
      </dsp:txXfrm>
    </dsp:sp>
    <dsp:sp modelId="{9A399EE0-1918-4292-A8C8-E17240B34F26}">
      <dsp:nvSpPr>
        <dsp:cNvPr id="0" name=""/>
        <dsp:cNvSpPr/>
      </dsp:nvSpPr>
      <dsp:spPr>
        <a:xfrm>
          <a:off x="5242509" y="3138442"/>
          <a:ext cx="1263899" cy="631949"/>
        </a:xfrm>
        <a:prstGeom prst="roundRect">
          <a:avLst/>
        </a:prstGeom>
        <a:solidFill>
          <a:schemeClr val="accent5">
            <a:hueOff val="-2757504"/>
            <a:satOff val="-3835"/>
            <a:lumOff val="-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Título IV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Del régimen principal - Seccionales </a:t>
          </a:r>
          <a:endParaRPr lang="es-ES" sz="1000" kern="1200" dirty="0"/>
        </a:p>
      </dsp:txBody>
      <dsp:txXfrm>
        <a:off x="5273358" y="3169291"/>
        <a:ext cx="1202201" cy="570251"/>
      </dsp:txXfrm>
    </dsp:sp>
    <dsp:sp modelId="{015476D3-BB9D-435F-AF46-218AFA54FBC6}">
      <dsp:nvSpPr>
        <dsp:cNvPr id="0" name=""/>
        <dsp:cNvSpPr/>
      </dsp:nvSpPr>
      <dsp:spPr>
        <a:xfrm>
          <a:off x="4146768" y="4057877"/>
          <a:ext cx="1263899" cy="631949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Título V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Del Presupuesto</a:t>
          </a:r>
          <a:endParaRPr lang="es-ES" sz="1000" kern="1200" dirty="0"/>
        </a:p>
      </dsp:txBody>
      <dsp:txXfrm>
        <a:off x="4177617" y="4088726"/>
        <a:ext cx="1202201" cy="570251"/>
      </dsp:txXfrm>
    </dsp:sp>
    <dsp:sp modelId="{C741F5D5-5710-4F3F-97A3-0B28A905B6AD}">
      <dsp:nvSpPr>
        <dsp:cNvPr id="0" name=""/>
        <dsp:cNvSpPr/>
      </dsp:nvSpPr>
      <dsp:spPr>
        <a:xfrm>
          <a:off x="2716381" y="4057877"/>
          <a:ext cx="1263899" cy="631949"/>
        </a:xfrm>
        <a:prstGeom prst="roundRect">
          <a:avLst/>
        </a:prstGeom>
        <a:solidFill>
          <a:schemeClr val="accent5">
            <a:hueOff val="-4595840"/>
            <a:satOff val="-6392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Título VI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Inhabilidades, impedimentos, incompatibilidades y sanciones</a:t>
          </a:r>
          <a:endParaRPr lang="es-ES" sz="800" kern="1200" dirty="0"/>
        </a:p>
      </dsp:txBody>
      <dsp:txXfrm>
        <a:off x="2747230" y="4088726"/>
        <a:ext cx="1202201" cy="570251"/>
      </dsp:txXfrm>
    </dsp:sp>
    <dsp:sp modelId="{138FA985-ADFD-4E26-8F5B-405F07010517}">
      <dsp:nvSpPr>
        <dsp:cNvPr id="0" name=""/>
        <dsp:cNvSpPr/>
      </dsp:nvSpPr>
      <dsp:spPr>
        <a:xfrm>
          <a:off x="1620641" y="3138442"/>
          <a:ext cx="1263899" cy="631949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/>
            <a:t>Título VII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0" kern="1200" dirty="0" smtClean="0"/>
            <a:t>Disolución y Liquidación Corporación</a:t>
          </a:r>
          <a:endParaRPr lang="es-ES" sz="1000" b="0" kern="1200" dirty="0"/>
        </a:p>
      </dsp:txBody>
      <dsp:txXfrm>
        <a:off x="1651490" y="3169291"/>
        <a:ext cx="1202201" cy="570251"/>
      </dsp:txXfrm>
    </dsp:sp>
    <dsp:sp modelId="{B08A99F1-AD15-467E-B9CE-EEEBCD7649C4}">
      <dsp:nvSpPr>
        <dsp:cNvPr id="0" name=""/>
        <dsp:cNvSpPr/>
      </dsp:nvSpPr>
      <dsp:spPr>
        <a:xfrm>
          <a:off x="1372257" y="1729786"/>
          <a:ext cx="1263899" cy="631949"/>
        </a:xfrm>
        <a:prstGeom prst="roundRect">
          <a:avLst/>
        </a:prstGeom>
        <a:solidFill>
          <a:schemeClr val="accent5">
            <a:hueOff val="-6434176"/>
            <a:satOff val="-8949"/>
            <a:lumOff val="-3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Título VIII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Disposiciones Varias</a:t>
          </a:r>
          <a:endParaRPr lang="es-ES" sz="1000" kern="1200" dirty="0"/>
        </a:p>
      </dsp:txBody>
      <dsp:txXfrm>
        <a:off x="1403106" y="1760635"/>
        <a:ext cx="1202201" cy="570251"/>
      </dsp:txXfrm>
    </dsp:sp>
    <dsp:sp modelId="{13FD2845-FD41-4E0F-A628-A4E71D3A07CC}">
      <dsp:nvSpPr>
        <dsp:cNvPr id="0" name=""/>
        <dsp:cNvSpPr/>
      </dsp:nvSpPr>
      <dsp:spPr>
        <a:xfrm>
          <a:off x="2087451" y="491034"/>
          <a:ext cx="1263899" cy="631949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Título IX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De la Reforma de Estatus</a:t>
          </a:r>
          <a:endParaRPr lang="es-ES" sz="1000" kern="1200" dirty="0"/>
        </a:p>
      </dsp:txBody>
      <dsp:txXfrm>
        <a:off x="2118300" y="521883"/>
        <a:ext cx="1202201" cy="5702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1A153-26CC-4962-8D91-EF15C193DBEF}">
      <dsp:nvSpPr>
        <dsp:cNvPr id="0" name=""/>
        <dsp:cNvSpPr/>
      </dsp:nvSpPr>
      <dsp:spPr>
        <a:xfrm>
          <a:off x="3477" y="248314"/>
          <a:ext cx="2090864" cy="8309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/>
            <a:t>Contratación</a:t>
          </a:r>
        </a:p>
      </dsp:txBody>
      <dsp:txXfrm>
        <a:off x="3477" y="248314"/>
        <a:ext cx="2090864" cy="830910"/>
      </dsp:txXfrm>
    </dsp:sp>
    <dsp:sp modelId="{A0CC231A-15E6-48F4-AEBF-3D36B4240A26}">
      <dsp:nvSpPr>
        <dsp:cNvPr id="0" name=""/>
        <dsp:cNvSpPr/>
      </dsp:nvSpPr>
      <dsp:spPr>
        <a:xfrm>
          <a:off x="29111" y="1062133"/>
          <a:ext cx="2090864" cy="227285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/>
            <a:t>Elaboración de contrato.</a:t>
          </a:r>
        </a:p>
      </dsp:txBody>
      <dsp:txXfrm>
        <a:off x="29111" y="1062133"/>
        <a:ext cx="2090864" cy="2272859"/>
      </dsp:txXfrm>
    </dsp:sp>
    <dsp:sp modelId="{28ED805B-BB65-4FD3-AAC2-AF56508DCE9B}">
      <dsp:nvSpPr>
        <dsp:cNvPr id="0" name=""/>
        <dsp:cNvSpPr/>
      </dsp:nvSpPr>
      <dsp:spPr>
        <a:xfrm>
          <a:off x="2387062" y="248314"/>
          <a:ext cx="2090864" cy="830910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/>
            <a:t>Seguridad Social</a:t>
          </a:r>
        </a:p>
      </dsp:txBody>
      <dsp:txXfrm>
        <a:off x="2387062" y="248314"/>
        <a:ext cx="2090864" cy="830910"/>
      </dsp:txXfrm>
    </dsp:sp>
    <dsp:sp modelId="{09087D76-5FFE-45F5-8980-F0772E5DE8A9}">
      <dsp:nvSpPr>
        <dsp:cNvPr id="0" name=""/>
        <dsp:cNvSpPr/>
      </dsp:nvSpPr>
      <dsp:spPr>
        <a:xfrm>
          <a:off x="2387062" y="1079225"/>
          <a:ext cx="2090864" cy="2272859"/>
        </a:xfrm>
        <a:prstGeom prst="rect">
          <a:avLst/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Afiliación ARL.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Afiliación EPS.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Afiliación AFP.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Afiliación Caja de compensación</a:t>
          </a:r>
          <a:r>
            <a:rPr lang="es-ES" sz="2000" kern="1200" dirty="0"/>
            <a:t>.</a:t>
          </a: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Trámite de incapacidades.</a:t>
          </a:r>
          <a:endParaRPr lang="es-ES" sz="2000" kern="1200" dirty="0"/>
        </a:p>
      </dsp:txBody>
      <dsp:txXfrm>
        <a:off x="2387062" y="1079225"/>
        <a:ext cx="2090864" cy="2272859"/>
      </dsp:txXfrm>
    </dsp:sp>
    <dsp:sp modelId="{F1F5743D-4359-49C5-96ED-CFD6DEEC2299}">
      <dsp:nvSpPr>
        <dsp:cNvPr id="0" name=""/>
        <dsp:cNvSpPr/>
      </dsp:nvSpPr>
      <dsp:spPr>
        <a:xfrm>
          <a:off x="4770648" y="248314"/>
          <a:ext cx="2090864" cy="830910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/>
            <a:t>Kactus</a:t>
          </a:r>
        </a:p>
      </dsp:txBody>
      <dsp:txXfrm>
        <a:off x="4770648" y="248314"/>
        <a:ext cx="2090864" cy="830910"/>
      </dsp:txXfrm>
    </dsp:sp>
    <dsp:sp modelId="{6DC4AD82-385C-4FBD-AF1E-2409D41EB87A}">
      <dsp:nvSpPr>
        <dsp:cNvPr id="0" name=""/>
        <dsp:cNvSpPr/>
      </dsp:nvSpPr>
      <dsp:spPr>
        <a:xfrm>
          <a:off x="4770648" y="1079225"/>
          <a:ext cx="2090864" cy="2272859"/>
        </a:xfrm>
        <a:prstGeom prst="rect">
          <a:avLst/>
        </a:prstGeom>
        <a:solidFill>
          <a:schemeClr val="accent5">
            <a:tint val="40000"/>
            <a:alpha val="90000"/>
            <a:hueOff val="-4927837"/>
            <a:satOff val="-8544"/>
            <a:lumOff val="-85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927837"/>
              <a:satOff val="-8544"/>
              <a:lumOff val="-8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/>
            <a:t>Se crea H.V. en Kactus (educación; experiencia; cuentas ARL – EPS - AFP- CCF; banco).</a:t>
          </a:r>
        </a:p>
      </dsp:txBody>
      <dsp:txXfrm>
        <a:off x="4770648" y="1079225"/>
        <a:ext cx="2090864" cy="2272859"/>
      </dsp:txXfrm>
    </dsp:sp>
    <dsp:sp modelId="{10B0E91B-B382-4D75-8A54-7D20A43D333E}">
      <dsp:nvSpPr>
        <dsp:cNvPr id="0" name=""/>
        <dsp:cNvSpPr/>
      </dsp:nvSpPr>
      <dsp:spPr>
        <a:xfrm>
          <a:off x="7154234" y="248314"/>
          <a:ext cx="2090864" cy="830910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/>
            <a:t>Nómina</a:t>
          </a:r>
        </a:p>
      </dsp:txBody>
      <dsp:txXfrm>
        <a:off x="7154234" y="248314"/>
        <a:ext cx="2090864" cy="830910"/>
      </dsp:txXfrm>
    </dsp:sp>
    <dsp:sp modelId="{7CCC44AF-877B-4235-B17F-066309BE7F35}">
      <dsp:nvSpPr>
        <dsp:cNvPr id="0" name=""/>
        <dsp:cNvSpPr/>
      </dsp:nvSpPr>
      <dsp:spPr>
        <a:xfrm>
          <a:off x="7154234" y="1079225"/>
          <a:ext cx="2090864" cy="2272859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/>
            <a:t>Liquidación y pago de nómina.</a:t>
          </a:r>
        </a:p>
      </dsp:txBody>
      <dsp:txXfrm>
        <a:off x="7154234" y="1079225"/>
        <a:ext cx="2090864" cy="22728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7E3E7-233D-4403-ABBA-58F30FFE936A}">
      <dsp:nvSpPr>
        <dsp:cNvPr id="0" name=""/>
        <dsp:cNvSpPr/>
      </dsp:nvSpPr>
      <dsp:spPr>
        <a:xfrm rot="5400000">
          <a:off x="1634029" y="214919"/>
          <a:ext cx="1071944" cy="93259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Educación para el cónyuge e hijos</a:t>
          </a:r>
          <a:endParaRPr lang="es-ES" sz="1000" kern="1200" dirty="0"/>
        </a:p>
      </dsp:txBody>
      <dsp:txXfrm rot="-5400000">
        <a:off x="1849034" y="312288"/>
        <a:ext cx="641933" cy="737854"/>
      </dsp:txXfrm>
    </dsp:sp>
    <dsp:sp modelId="{8AE5A23D-BD2B-40CD-8EFE-B28C2C484F84}">
      <dsp:nvSpPr>
        <dsp:cNvPr id="0" name=""/>
        <dsp:cNvSpPr/>
      </dsp:nvSpPr>
      <dsp:spPr>
        <a:xfrm>
          <a:off x="2664596" y="359632"/>
          <a:ext cx="1196290" cy="643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A9F5A-82C2-427C-B781-7A9BDF2E8B5D}">
      <dsp:nvSpPr>
        <dsp:cNvPr id="0" name=""/>
        <dsp:cNvSpPr/>
      </dsp:nvSpPr>
      <dsp:spPr>
        <a:xfrm rot="5400000">
          <a:off x="626829" y="214919"/>
          <a:ext cx="1071944" cy="93259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050478"/>
            <a:satOff val="-1461"/>
            <a:lumOff val="-5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Educación para el trabajador</a:t>
          </a:r>
          <a:endParaRPr lang="es-ES" sz="1000" kern="1200" dirty="0"/>
        </a:p>
      </dsp:txBody>
      <dsp:txXfrm rot="-5400000">
        <a:off x="841834" y="312288"/>
        <a:ext cx="641933" cy="737854"/>
      </dsp:txXfrm>
    </dsp:sp>
    <dsp:sp modelId="{DBDB2F44-880C-4C0E-82D3-EB5777C9B92D}">
      <dsp:nvSpPr>
        <dsp:cNvPr id="0" name=""/>
        <dsp:cNvSpPr/>
      </dsp:nvSpPr>
      <dsp:spPr>
        <a:xfrm rot="5400000">
          <a:off x="1128499" y="1084190"/>
          <a:ext cx="1071944" cy="101378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100956"/>
            <a:satOff val="-2922"/>
            <a:lumOff val="-11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0" kern="1200" dirty="0" smtClean="0"/>
            <a:t>Prima de vacaciones</a:t>
          </a:r>
          <a:endParaRPr lang="es-ES" sz="1000" b="0" kern="1200" dirty="0"/>
        </a:p>
      </dsp:txBody>
      <dsp:txXfrm rot="-5400000">
        <a:off x="1321959" y="1228921"/>
        <a:ext cx="685023" cy="724322"/>
      </dsp:txXfrm>
    </dsp:sp>
    <dsp:sp modelId="{69112033-0667-45EB-BA55-CA107A2B10FE}">
      <dsp:nvSpPr>
        <dsp:cNvPr id="0" name=""/>
        <dsp:cNvSpPr/>
      </dsp:nvSpPr>
      <dsp:spPr>
        <a:xfrm>
          <a:off x="1886" y="1269498"/>
          <a:ext cx="1157700" cy="643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DDC363-5418-484C-A501-94A300635BAA}">
      <dsp:nvSpPr>
        <dsp:cNvPr id="0" name=""/>
        <dsp:cNvSpPr/>
      </dsp:nvSpPr>
      <dsp:spPr>
        <a:xfrm rot="5400000">
          <a:off x="2135699" y="1124786"/>
          <a:ext cx="1071944" cy="93259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151433"/>
            <a:satOff val="-4383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Prima de Navidad</a:t>
          </a:r>
          <a:endParaRPr lang="es-ES" sz="1000" kern="1200" dirty="0"/>
        </a:p>
      </dsp:txBody>
      <dsp:txXfrm rot="-5400000">
        <a:off x="2350704" y="1222155"/>
        <a:ext cx="641933" cy="737854"/>
      </dsp:txXfrm>
    </dsp:sp>
    <dsp:sp modelId="{49CA7BB7-4666-4F0B-8885-ED4FB569B826}">
      <dsp:nvSpPr>
        <dsp:cNvPr id="0" name=""/>
        <dsp:cNvSpPr/>
      </dsp:nvSpPr>
      <dsp:spPr>
        <a:xfrm rot="5400000">
          <a:off x="1634029" y="1953396"/>
          <a:ext cx="1071944" cy="10951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201911"/>
            <a:satOff val="-5845"/>
            <a:lumOff val="-22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kern="1200" dirty="0" smtClean="0"/>
            <a:t>Prima de Alimentación</a:t>
          </a:r>
          <a:endParaRPr lang="es-CO" sz="900" kern="1200" dirty="0"/>
        </a:p>
      </dsp:txBody>
      <dsp:txXfrm rot="-5400000">
        <a:off x="1804966" y="2143634"/>
        <a:ext cx="730070" cy="714630"/>
      </dsp:txXfrm>
    </dsp:sp>
    <dsp:sp modelId="{0AF37286-788B-4E02-9AF6-44540712B387}">
      <dsp:nvSpPr>
        <dsp:cNvPr id="0" name=""/>
        <dsp:cNvSpPr/>
      </dsp:nvSpPr>
      <dsp:spPr>
        <a:xfrm>
          <a:off x="2664596" y="2179365"/>
          <a:ext cx="1196290" cy="643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246713-A527-44F5-8D2B-AD71FA1005C3}">
      <dsp:nvSpPr>
        <dsp:cNvPr id="0" name=""/>
        <dsp:cNvSpPr/>
      </dsp:nvSpPr>
      <dsp:spPr>
        <a:xfrm rot="5400000">
          <a:off x="626829" y="2034652"/>
          <a:ext cx="1071944" cy="93259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252389"/>
            <a:satOff val="-7306"/>
            <a:lumOff val="-28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Prima de antigüedad o quinquenio</a:t>
          </a:r>
          <a:endParaRPr lang="es-ES" sz="1000" kern="1200" dirty="0"/>
        </a:p>
      </dsp:txBody>
      <dsp:txXfrm rot="-5400000">
        <a:off x="841834" y="2132021"/>
        <a:ext cx="641933" cy="737854"/>
      </dsp:txXfrm>
    </dsp:sp>
    <dsp:sp modelId="{18F6CD99-1596-4BD3-B36B-87BC2537257F}">
      <dsp:nvSpPr>
        <dsp:cNvPr id="0" name=""/>
        <dsp:cNvSpPr/>
      </dsp:nvSpPr>
      <dsp:spPr>
        <a:xfrm rot="5400000">
          <a:off x="1128499" y="2944519"/>
          <a:ext cx="1071944" cy="93259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302867"/>
            <a:satOff val="-8767"/>
            <a:lumOff val="-33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/>
            <a:t>Auxilio Funerario</a:t>
          </a:r>
          <a:endParaRPr lang="es-CO" sz="1000" kern="1200" dirty="0"/>
        </a:p>
      </dsp:txBody>
      <dsp:txXfrm rot="-5400000">
        <a:off x="1343504" y="3041888"/>
        <a:ext cx="641933" cy="737854"/>
      </dsp:txXfrm>
    </dsp:sp>
    <dsp:sp modelId="{F4660924-6446-4825-BD38-01849ED93E12}">
      <dsp:nvSpPr>
        <dsp:cNvPr id="0" name=""/>
        <dsp:cNvSpPr/>
      </dsp:nvSpPr>
      <dsp:spPr>
        <a:xfrm>
          <a:off x="1886" y="3089232"/>
          <a:ext cx="1157700" cy="643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B97CE0-88E2-45BB-ABA0-75DBE24D2110}">
      <dsp:nvSpPr>
        <dsp:cNvPr id="0" name=""/>
        <dsp:cNvSpPr/>
      </dsp:nvSpPr>
      <dsp:spPr>
        <a:xfrm rot="5400000">
          <a:off x="2135699" y="2944519"/>
          <a:ext cx="1071944" cy="93259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Seguro de Vida</a:t>
          </a:r>
          <a:endParaRPr lang="es-ES" sz="1000" kern="1200" dirty="0"/>
        </a:p>
      </dsp:txBody>
      <dsp:txXfrm rot="-5400000">
        <a:off x="2350704" y="3041888"/>
        <a:ext cx="641933" cy="7378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7E3E7-233D-4403-ABBA-58F30FFE936A}">
      <dsp:nvSpPr>
        <dsp:cNvPr id="0" name=""/>
        <dsp:cNvSpPr/>
      </dsp:nvSpPr>
      <dsp:spPr>
        <a:xfrm rot="5400000">
          <a:off x="1634029" y="214919"/>
          <a:ext cx="1071944" cy="93259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Auxilio de Anteojos </a:t>
          </a:r>
          <a:endParaRPr lang="es-ES" sz="1000" kern="1200" dirty="0"/>
        </a:p>
      </dsp:txBody>
      <dsp:txXfrm rot="-5400000">
        <a:off x="1849034" y="312288"/>
        <a:ext cx="641933" cy="737854"/>
      </dsp:txXfrm>
    </dsp:sp>
    <dsp:sp modelId="{8AE5A23D-BD2B-40CD-8EFE-B28C2C484F84}">
      <dsp:nvSpPr>
        <dsp:cNvPr id="0" name=""/>
        <dsp:cNvSpPr/>
      </dsp:nvSpPr>
      <dsp:spPr>
        <a:xfrm>
          <a:off x="2664596" y="359632"/>
          <a:ext cx="1196290" cy="643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A9F5A-82C2-427C-B781-7A9BDF2E8B5D}">
      <dsp:nvSpPr>
        <dsp:cNvPr id="0" name=""/>
        <dsp:cNvSpPr/>
      </dsp:nvSpPr>
      <dsp:spPr>
        <a:xfrm rot="5400000">
          <a:off x="626829" y="214919"/>
          <a:ext cx="1071944" cy="93259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050478"/>
            <a:satOff val="-1461"/>
            <a:lumOff val="-5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Auxilio de Natalidad</a:t>
          </a:r>
          <a:endParaRPr lang="es-ES" sz="1000" kern="1200" dirty="0"/>
        </a:p>
      </dsp:txBody>
      <dsp:txXfrm rot="-5400000">
        <a:off x="841834" y="312288"/>
        <a:ext cx="641933" cy="737854"/>
      </dsp:txXfrm>
    </dsp:sp>
    <dsp:sp modelId="{DBDB2F44-880C-4C0E-82D3-EB5777C9B92D}">
      <dsp:nvSpPr>
        <dsp:cNvPr id="0" name=""/>
        <dsp:cNvSpPr/>
      </dsp:nvSpPr>
      <dsp:spPr>
        <a:xfrm rot="5400000">
          <a:off x="1128499" y="1084190"/>
          <a:ext cx="1071944" cy="101378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100956"/>
            <a:satOff val="-2922"/>
            <a:lumOff val="-11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0" kern="1200" dirty="0" smtClean="0"/>
            <a:t>Subsidio de Transporte</a:t>
          </a:r>
          <a:endParaRPr lang="es-ES" sz="1000" b="0" kern="1200" dirty="0"/>
        </a:p>
      </dsp:txBody>
      <dsp:txXfrm rot="-5400000">
        <a:off x="1321959" y="1228921"/>
        <a:ext cx="685023" cy="724322"/>
      </dsp:txXfrm>
    </dsp:sp>
    <dsp:sp modelId="{69112033-0667-45EB-BA55-CA107A2B10FE}">
      <dsp:nvSpPr>
        <dsp:cNvPr id="0" name=""/>
        <dsp:cNvSpPr/>
      </dsp:nvSpPr>
      <dsp:spPr>
        <a:xfrm>
          <a:off x="1886" y="1269498"/>
          <a:ext cx="1157700" cy="643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DDC363-5418-484C-A501-94A300635BAA}">
      <dsp:nvSpPr>
        <dsp:cNvPr id="0" name=""/>
        <dsp:cNvSpPr/>
      </dsp:nvSpPr>
      <dsp:spPr>
        <a:xfrm rot="5400000">
          <a:off x="2135699" y="1124786"/>
          <a:ext cx="1071944" cy="93259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151433"/>
            <a:satOff val="-4383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Disfrute Semana Santa</a:t>
          </a:r>
          <a:endParaRPr lang="es-ES" sz="1000" kern="1200" dirty="0"/>
        </a:p>
      </dsp:txBody>
      <dsp:txXfrm rot="-5400000">
        <a:off x="2350704" y="1222155"/>
        <a:ext cx="641933" cy="737854"/>
      </dsp:txXfrm>
    </dsp:sp>
    <dsp:sp modelId="{49CA7BB7-4666-4F0B-8885-ED4FB569B826}">
      <dsp:nvSpPr>
        <dsp:cNvPr id="0" name=""/>
        <dsp:cNvSpPr/>
      </dsp:nvSpPr>
      <dsp:spPr>
        <a:xfrm rot="5400000">
          <a:off x="1634029" y="1953396"/>
          <a:ext cx="1071944" cy="10951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201911"/>
            <a:satOff val="-5845"/>
            <a:lumOff val="-22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kern="1200" dirty="0" smtClean="0"/>
            <a:t>Bonificación por Pensión</a:t>
          </a:r>
          <a:endParaRPr lang="es-CO" sz="900" kern="1200" dirty="0"/>
        </a:p>
      </dsp:txBody>
      <dsp:txXfrm rot="-5400000">
        <a:off x="1804966" y="2143634"/>
        <a:ext cx="730070" cy="714630"/>
      </dsp:txXfrm>
    </dsp:sp>
    <dsp:sp modelId="{0AF37286-788B-4E02-9AF6-44540712B387}">
      <dsp:nvSpPr>
        <dsp:cNvPr id="0" name=""/>
        <dsp:cNvSpPr/>
      </dsp:nvSpPr>
      <dsp:spPr>
        <a:xfrm>
          <a:off x="2664596" y="2179365"/>
          <a:ext cx="1196290" cy="643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246713-A527-44F5-8D2B-AD71FA1005C3}">
      <dsp:nvSpPr>
        <dsp:cNvPr id="0" name=""/>
        <dsp:cNvSpPr/>
      </dsp:nvSpPr>
      <dsp:spPr>
        <a:xfrm rot="5400000">
          <a:off x="626829" y="2034652"/>
          <a:ext cx="1071944" cy="93259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252389"/>
            <a:satOff val="-7306"/>
            <a:lumOff val="-28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Descanso 4 días junio</a:t>
          </a:r>
          <a:endParaRPr lang="es-ES" sz="1000" kern="1200" dirty="0"/>
        </a:p>
      </dsp:txBody>
      <dsp:txXfrm rot="-5400000">
        <a:off x="841834" y="2132021"/>
        <a:ext cx="641933" cy="737854"/>
      </dsp:txXfrm>
    </dsp:sp>
    <dsp:sp modelId="{18F6CD99-1596-4BD3-B36B-87BC2537257F}">
      <dsp:nvSpPr>
        <dsp:cNvPr id="0" name=""/>
        <dsp:cNvSpPr/>
      </dsp:nvSpPr>
      <dsp:spPr>
        <a:xfrm rot="5400000">
          <a:off x="1128499" y="2873316"/>
          <a:ext cx="1071944" cy="107499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302867"/>
            <a:satOff val="-8767"/>
            <a:lumOff val="-33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/>
            <a:t>Atención Médica Domiciliaria</a:t>
          </a:r>
          <a:endParaRPr lang="es-CO" sz="1000" kern="1200" dirty="0"/>
        </a:p>
      </dsp:txBody>
      <dsp:txXfrm rot="-5400000">
        <a:off x="1306138" y="3053500"/>
        <a:ext cx="716666" cy="714630"/>
      </dsp:txXfrm>
    </dsp:sp>
    <dsp:sp modelId="{F4660924-6446-4825-BD38-01849ED93E12}">
      <dsp:nvSpPr>
        <dsp:cNvPr id="0" name=""/>
        <dsp:cNvSpPr/>
      </dsp:nvSpPr>
      <dsp:spPr>
        <a:xfrm>
          <a:off x="1886" y="3089232"/>
          <a:ext cx="1157700" cy="643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B97CE0-88E2-45BB-ABA0-75DBE24D2110}">
      <dsp:nvSpPr>
        <dsp:cNvPr id="0" name=""/>
        <dsp:cNvSpPr/>
      </dsp:nvSpPr>
      <dsp:spPr>
        <a:xfrm rot="5400000">
          <a:off x="2135699" y="2944519"/>
          <a:ext cx="1071944" cy="93259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Crédito Calamidad Sin Interés</a:t>
          </a:r>
          <a:endParaRPr lang="es-ES" sz="1000" kern="1200" dirty="0"/>
        </a:p>
      </dsp:txBody>
      <dsp:txXfrm rot="-5400000">
        <a:off x="2350704" y="3041888"/>
        <a:ext cx="641933" cy="7378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7E3E7-233D-4403-ABBA-58F30FFE936A}">
      <dsp:nvSpPr>
        <dsp:cNvPr id="0" name=""/>
        <dsp:cNvSpPr/>
      </dsp:nvSpPr>
      <dsp:spPr>
        <a:xfrm rot="5400000">
          <a:off x="1634029" y="88665"/>
          <a:ext cx="1071944" cy="118510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Capacitaciones</a:t>
          </a:r>
          <a:endParaRPr lang="es-ES" sz="900" kern="1200" dirty="0"/>
        </a:p>
      </dsp:txBody>
      <dsp:txXfrm rot="-5400000">
        <a:off x="1774968" y="323900"/>
        <a:ext cx="790066" cy="714630"/>
      </dsp:txXfrm>
    </dsp:sp>
    <dsp:sp modelId="{8AE5A23D-BD2B-40CD-8EFE-B28C2C484F84}">
      <dsp:nvSpPr>
        <dsp:cNvPr id="0" name=""/>
        <dsp:cNvSpPr/>
      </dsp:nvSpPr>
      <dsp:spPr>
        <a:xfrm>
          <a:off x="2664596" y="359632"/>
          <a:ext cx="1196290" cy="643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A9F5A-82C2-427C-B781-7A9BDF2E8B5D}">
      <dsp:nvSpPr>
        <dsp:cNvPr id="0" name=""/>
        <dsp:cNvSpPr/>
      </dsp:nvSpPr>
      <dsp:spPr>
        <a:xfrm rot="5400000">
          <a:off x="626829" y="214919"/>
          <a:ext cx="1071944" cy="93259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050478"/>
            <a:satOff val="-1461"/>
            <a:lumOff val="-5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Celebración Cumpleaños</a:t>
          </a:r>
          <a:endParaRPr lang="es-ES" sz="1000" kern="1200" dirty="0"/>
        </a:p>
      </dsp:txBody>
      <dsp:txXfrm rot="-5400000">
        <a:off x="841834" y="312288"/>
        <a:ext cx="641933" cy="737854"/>
      </dsp:txXfrm>
    </dsp:sp>
    <dsp:sp modelId="{DBDB2F44-880C-4C0E-82D3-EB5777C9B92D}">
      <dsp:nvSpPr>
        <dsp:cNvPr id="0" name=""/>
        <dsp:cNvSpPr/>
      </dsp:nvSpPr>
      <dsp:spPr>
        <a:xfrm rot="5400000">
          <a:off x="1128499" y="1084190"/>
          <a:ext cx="1071944" cy="101378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100956"/>
            <a:satOff val="-2922"/>
            <a:lumOff val="-11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0" kern="1200" dirty="0" smtClean="0"/>
            <a:t>Día de la Secretaria</a:t>
          </a:r>
          <a:endParaRPr lang="es-ES" sz="1000" b="0" kern="1200" dirty="0"/>
        </a:p>
      </dsp:txBody>
      <dsp:txXfrm rot="-5400000">
        <a:off x="1321959" y="1228921"/>
        <a:ext cx="685023" cy="724322"/>
      </dsp:txXfrm>
    </dsp:sp>
    <dsp:sp modelId="{69112033-0667-45EB-BA55-CA107A2B10FE}">
      <dsp:nvSpPr>
        <dsp:cNvPr id="0" name=""/>
        <dsp:cNvSpPr/>
      </dsp:nvSpPr>
      <dsp:spPr>
        <a:xfrm>
          <a:off x="1886" y="1269498"/>
          <a:ext cx="1157700" cy="643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DDC363-5418-484C-A501-94A300635BAA}">
      <dsp:nvSpPr>
        <dsp:cNvPr id="0" name=""/>
        <dsp:cNvSpPr/>
      </dsp:nvSpPr>
      <dsp:spPr>
        <a:xfrm rot="5400000">
          <a:off x="2135699" y="1124786"/>
          <a:ext cx="1071944" cy="93259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151433"/>
            <a:satOff val="-4383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Día de la Madre</a:t>
          </a:r>
          <a:endParaRPr lang="es-ES" sz="1000" kern="1200" dirty="0"/>
        </a:p>
      </dsp:txBody>
      <dsp:txXfrm rot="-5400000">
        <a:off x="2350704" y="1222155"/>
        <a:ext cx="641933" cy="737854"/>
      </dsp:txXfrm>
    </dsp:sp>
    <dsp:sp modelId="{49CA7BB7-4666-4F0B-8885-ED4FB569B826}">
      <dsp:nvSpPr>
        <dsp:cNvPr id="0" name=""/>
        <dsp:cNvSpPr/>
      </dsp:nvSpPr>
      <dsp:spPr>
        <a:xfrm rot="5400000">
          <a:off x="1634029" y="1953396"/>
          <a:ext cx="1071944" cy="10951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201911"/>
            <a:satOff val="-5845"/>
            <a:lumOff val="-22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kern="1200" dirty="0" smtClean="0"/>
            <a:t>Día del Niño</a:t>
          </a:r>
          <a:endParaRPr lang="es-CO" sz="900" kern="1200" dirty="0"/>
        </a:p>
      </dsp:txBody>
      <dsp:txXfrm rot="-5400000">
        <a:off x="1804966" y="2143634"/>
        <a:ext cx="730070" cy="714630"/>
      </dsp:txXfrm>
    </dsp:sp>
    <dsp:sp modelId="{0AF37286-788B-4E02-9AF6-44540712B387}">
      <dsp:nvSpPr>
        <dsp:cNvPr id="0" name=""/>
        <dsp:cNvSpPr/>
      </dsp:nvSpPr>
      <dsp:spPr>
        <a:xfrm>
          <a:off x="2664596" y="2179365"/>
          <a:ext cx="1196290" cy="643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246713-A527-44F5-8D2B-AD71FA1005C3}">
      <dsp:nvSpPr>
        <dsp:cNvPr id="0" name=""/>
        <dsp:cNvSpPr/>
      </dsp:nvSpPr>
      <dsp:spPr>
        <a:xfrm rot="5400000">
          <a:off x="626829" y="2034652"/>
          <a:ext cx="1071944" cy="93259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252389"/>
            <a:satOff val="-7306"/>
            <a:lumOff val="-28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Día del Padre</a:t>
          </a:r>
          <a:endParaRPr lang="es-ES" sz="1000" kern="1200" dirty="0"/>
        </a:p>
      </dsp:txBody>
      <dsp:txXfrm rot="-5400000">
        <a:off x="841834" y="2132021"/>
        <a:ext cx="641933" cy="737854"/>
      </dsp:txXfrm>
    </dsp:sp>
    <dsp:sp modelId="{18F6CD99-1596-4BD3-B36B-87BC2537257F}">
      <dsp:nvSpPr>
        <dsp:cNvPr id="0" name=""/>
        <dsp:cNvSpPr/>
      </dsp:nvSpPr>
      <dsp:spPr>
        <a:xfrm rot="5400000">
          <a:off x="1128499" y="2873316"/>
          <a:ext cx="1071944" cy="107499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302867"/>
            <a:satOff val="-8767"/>
            <a:lumOff val="-33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/>
            <a:t>Semana de la Salud</a:t>
          </a:r>
          <a:endParaRPr lang="es-CO" sz="1000" kern="1200" dirty="0"/>
        </a:p>
      </dsp:txBody>
      <dsp:txXfrm rot="-5400000">
        <a:off x="1306138" y="3053500"/>
        <a:ext cx="716666" cy="714630"/>
      </dsp:txXfrm>
    </dsp:sp>
    <dsp:sp modelId="{F4660924-6446-4825-BD38-01849ED93E12}">
      <dsp:nvSpPr>
        <dsp:cNvPr id="0" name=""/>
        <dsp:cNvSpPr/>
      </dsp:nvSpPr>
      <dsp:spPr>
        <a:xfrm>
          <a:off x="1886" y="3089232"/>
          <a:ext cx="1157700" cy="643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B97CE0-88E2-45BB-ABA0-75DBE24D2110}">
      <dsp:nvSpPr>
        <dsp:cNvPr id="0" name=""/>
        <dsp:cNvSpPr/>
      </dsp:nvSpPr>
      <dsp:spPr>
        <a:xfrm rot="5400000">
          <a:off x="2135699" y="2944519"/>
          <a:ext cx="1071944" cy="93259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Fiesta Fin de Año</a:t>
          </a:r>
          <a:endParaRPr lang="es-ES" sz="1000" kern="1200" dirty="0"/>
        </a:p>
      </dsp:txBody>
      <dsp:txXfrm rot="-5400000">
        <a:off x="2350704" y="3041888"/>
        <a:ext cx="641933" cy="737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5566-D38A-4809-AF18-A9CEEFCF61C2}" type="datetimeFigureOut">
              <a:rPr lang="es-CO" smtClean="0"/>
              <a:t>5/06/2019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50DC-D420-42B3-BDB9-D39FD1EFE2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533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5566-D38A-4809-AF18-A9CEEFCF61C2}" type="datetimeFigureOut">
              <a:rPr lang="es-CO" smtClean="0"/>
              <a:t>5/06/2019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50DC-D420-42B3-BDB9-D39FD1EFE2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7002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5566-D38A-4809-AF18-A9CEEFCF61C2}" type="datetimeFigureOut">
              <a:rPr lang="es-CO" smtClean="0"/>
              <a:t>5/06/2019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50DC-D420-42B3-BDB9-D39FD1EFE2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436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5566-D38A-4809-AF18-A9CEEFCF61C2}" type="datetimeFigureOut">
              <a:rPr lang="es-CO" smtClean="0"/>
              <a:t>5/06/2019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50DC-D420-42B3-BDB9-D39FD1EFE2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515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5566-D38A-4809-AF18-A9CEEFCF61C2}" type="datetimeFigureOut">
              <a:rPr lang="es-CO" smtClean="0"/>
              <a:t>5/06/2019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50DC-D420-42B3-BDB9-D39FD1EFE2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12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5566-D38A-4809-AF18-A9CEEFCF61C2}" type="datetimeFigureOut">
              <a:rPr lang="es-CO" smtClean="0"/>
              <a:t>5/06/2019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50DC-D420-42B3-BDB9-D39FD1EFE2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943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5566-D38A-4809-AF18-A9CEEFCF61C2}" type="datetimeFigureOut">
              <a:rPr lang="es-CO" smtClean="0"/>
              <a:t>5/06/2019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50DC-D420-42B3-BDB9-D39FD1EFE2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102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5566-D38A-4809-AF18-A9CEEFCF61C2}" type="datetimeFigureOut">
              <a:rPr lang="es-CO" smtClean="0"/>
              <a:t>5/06/2019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50DC-D420-42B3-BDB9-D39FD1EFE2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1026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5566-D38A-4809-AF18-A9CEEFCF61C2}" type="datetimeFigureOut">
              <a:rPr lang="es-CO" smtClean="0"/>
              <a:t>5/06/2019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50DC-D420-42B3-BDB9-D39FD1EFE2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261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5566-D38A-4809-AF18-A9CEEFCF61C2}" type="datetimeFigureOut">
              <a:rPr lang="es-CO" smtClean="0"/>
              <a:t>5/06/2019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50DC-D420-42B3-BDB9-D39FD1EFE2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6931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5566-D38A-4809-AF18-A9CEEFCF61C2}" type="datetimeFigureOut">
              <a:rPr lang="es-CO" smtClean="0"/>
              <a:t>5/06/2019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50DC-D420-42B3-BDB9-D39FD1EFE2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3537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B5566-D38A-4809-AF18-A9CEEFCF61C2}" type="datetimeFigureOut">
              <a:rPr lang="es-CO" smtClean="0"/>
              <a:t>5/06/2019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B50DC-D420-42B3-BDB9-D39FD1EFE2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130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://www.unilibre.edu.co/images/pdf/sala_estatutos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../../2.%20ACREDITACION/FACTOR%2010/PLAN%20DE%20%20ESTIMULOS%20ADMINISTRATIVO.docx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../Manual%20Funciones%20-%20Organigrama/ORGANIGRAMA%20NOMBRAMIENTO%20(Seccional%20Pereira%20DEFINITIVA).doc" TargetMode="External"/><Relationship Id="rId2" Type="http://schemas.openxmlformats.org/officeDocument/2006/relationships/hyperlink" Target="../Manual%20Funciones%20-%20Organigrama/ORGANIGRAMA%20FUNCIONES%20(Seccional%20Pereira%20DEFINITIVA).doc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nilibrepereira.edu.co/portal/index.php/ultimas-noticias/1757-nota-prensa-consejo-directivo-2019" TargetMode="External"/><Relationship Id="rId2" Type="http://schemas.openxmlformats.org/officeDocument/2006/relationships/hyperlink" Target="http://unilibrepereira.edu.co/portal/index.php/ultimas-noticias/1065-almuerzo-despedida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://unilibrepereira.edu.co/portal/index.php/ultimas-noticias/1416-nueva-censora-seccional" TargetMode="External"/><Relationship Id="rId4" Type="http://schemas.openxmlformats.org/officeDocument/2006/relationships/hyperlink" Target="http://unilibrepereira.edu.co/portal/index.php/ultimas-noticias/1726-reconocimiento-asamblea-risaralda-2019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654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65076" y="175923"/>
            <a:ext cx="9144000" cy="8517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3600" b="1" dirty="0">
                <a:solidFill>
                  <a:srgbClr val="FF0000"/>
                </a:solidFill>
              </a:rPr>
              <a:t>ESTRUCTURA ORGANIZACIONAL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496117" y="2785372"/>
            <a:ext cx="4365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Doctora </a:t>
            </a:r>
            <a:r>
              <a:rPr lang="es-CO" b="1" dirty="0"/>
              <a:t>Luisa Fernanda Hurtado Castrillón</a:t>
            </a:r>
          </a:p>
          <a:p>
            <a:r>
              <a:rPr lang="es-CO" b="1" dirty="0" smtClean="0"/>
              <a:t>Decan</a:t>
            </a:r>
            <a:r>
              <a:rPr lang="es-CO" b="1" dirty="0" smtClean="0">
                <a:solidFill>
                  <a:srgbClr val="FF0000"/>
                </a:solidFill>
              </a:rPr>
              <a:t>a</a:t>
            </a:r>
            <a:r>
              <a:rPr lang="es-CO" b="1" dirty="0" smtClean="0"/>
              <a:t> </a:t>
            </a:r>
            <a:r>
              <a:rPr lang="es-CO" b="1" dirty="0"/>
              <a:t>Facultad de Derecho</a:t>
            </a:r>
            <a:endParaRPr lang="es-CO" dirty="0"/>
          </a:p>
          <a:p>
            <a:endParaRPr lang="es-CO" dirty="0"/>
          </a:p>
        </p:txBody>
      </p:sp>
      <p:sp>
        <p:nvSpPr>
          <p:cNvPr id="5" name="CuadroTexto 4"/>
          <p:cNvSpPr txBox="1"/>
          <p:nvPr/>
        </p:nvSpPr>
        <p:spPr>
          <a:xfrm>
            <a:off x="1165076" y="2785372"/>
            <a:ext cx="4365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Doctora </a:t>
            </a:r>
            <a:r>
              <a:rPr lang="es-CO" b="1" dirty="0"/>
              <a:t>María Teresa Rodríguez Lugo</a:t>
            </a:r>
          </a:p>
          <a:p>
            <a:r>
              <a:rPr lang="es-CO" b="1" dirty="0" smtClean="0"/>
              <a:t>Decan</a:t>
            </a:r>
            <a:r>
              <a:rPr lang="es-CO" b="1" dirty="0" smtClean="0">
                <a:solidFill>
                  <a:srgbClr val="FF0000"/>
                </a:solidFill>
              </a:rPr>
              <a:t>a</a:t>
            </a:r>
            <a:r>
              <a:rPr lang="es-CO" b="1" dirty="0" smtClean="0"/>
              <a:t> </a:t>
            </a:r>
            <a:r>
              <a:rPr lang="es-CO" b="1" dirty="0"/>
              <a:t>Facultad de Ciencias de la Salud</a:t>
            </a:r>
            <a:endParaRPr lang="es-CO" dirty="0">
              <a:effectLst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165076" y="5305881"/>
            <a:ext cx="4365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Doctor Luis Hernando López Peñarete</a:t>
            </a:r>
          </a:p>
          <a:p>
            <a:r>
              <a:rPr lang="es-CO" b="1" dirty="0"/>
              <a:t>Decano Facultad de CEAC</a:t>
            </a:r>
            <a:endParaRPr lang="es-CO" dirty="0"/>
          </a:p>
          <a:p>
            <a:endParaRPr lang="es-CO" dirty="0"/>
          </a:p>
        </p:txBody>
      </p:sp>
      <p:sp>
        <p:nvSpPr>
          <p:cNvPr id="7" name="CuadroTexto 6"/>
          <p:cNvSpPr txBox="1"/>
          <p:nvPr/>
        </p:nvSpPr>
        <p:spPr>
          <a:xfrm>
            <a:off x="6496117" y="5305881"/>
            <a:ext cx="4365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Ingeniero Jorge Enrique Ramírez Rincón</a:t>
            </a:r>
          </a:p>
          <a:p>
            <a:r>
              <a:rPr lang="es-CO" b="1" dirty="0"/>
              <a:t>Decano Facultad de Ingeniería</a:t>
            </a:r>
            <a:endParaRPr lang="es-CO" dirty="0"/>
          </a:p>
          <a:p>
            <a:endParaRPr lang="es-CO" dirty="0"/>
          </a:p>
        </p:txBody>
      </p:sp>
      <p:pic>
        <p:nvPicPr>
          <p:cNvPr id="2050" name="Picture 2" descr="Economista Unilibrista, nuevo dec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822" y="3630466"/>
            <a:ext cx="2212213" cy="147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esidente encargado en Unilibre Perei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797" y="3630466"/>
            <a:ext cx="1753124" cy="153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nilibrepereira.edu.co/portal/images/2018/estudiantes-enfermeria/decana-ciencias-salu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704" y="1441390"/>
            <a:ext cx="2203248" cy="134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797" y="1117089"/>
            <a:ext cx="1753124" cy="171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2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3980" y="131051"/>
            <a:ext cx="9144000" cy="851716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solidFill>
                  <a:srgbClr val="FF0000"/>
                </a:solidFill>
              </a:rPr>
              <a:t>ESTATUTOS</a:t>
            </a:r>
            <a:endParaRPr lang="es-CO" sz="3600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3108" y="1213503"/>
            <a:ext cx="2697623" cy="3738801"/>
          </a:xfrm>
        </p:spPr>
        <p:txBody>
          <a:bodyPr>
            <a:noAutofit/>
          </a:bodyPr>
          <a:lstStyle/>
          <a:p>
            <a:pPr algn="just"/>
            <a:r>
              <a:rPr lang="es-CO" sz="1600" b="1" dirty="0" smtClean="0"/>
              <a:t>Acuerdo No. 01 de 1994</a:t>
            </a:r>
          </a:p>
          <a:p>
            <a:pPr algn="just"/>
            <a:r>
              <a:rPr lang="es-CO" sz="1600" dirty="0" smtClean="0"/>
              <a:t>La </a:t>
            </a:r>
            <a:r>
              <a:rPr lang="es-CO" sz="1600" dirty="0"/>
              <a:t>SALA GENERAL DE LA CORPORACIÓN UNIVERSIDAD LIBRE, en ejercicio de las facultades que le confieren el literal c) del artículo 28 y el artículo 97 de los Estatutos vigentes - Acuerdo 01 de 1986- adopta el estatuto orgánico contenido en el presente acuerdo</a:t>
            </a:r>
            <a:r>
              <a:rPr lang="es-CO" sz="1600" dirty="0" smtClean="0"/>
              <a:t>.</a:t>
            </a:r>
          </a:p>
          <a:p>
            <a:pPr algn="just"/>
            <a:r>
              <a:rPr lang="es-CO" sz="1600" dirty="0">
                <a:hlinkClick r:id="rId2"/>
              </a:rPr>
              <a:t>http://www.unilibre.edu.co/images/pdf/sala_estatutos.pdf</a:t>
            </a:r>
            <a:endParaRPr lang="es-CO" sz="16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09494735"/>
              </p:ext>
            </p:extLst>
          </p:nvPr>
        </p:nvGraphicFramePr>
        <p:xfrm>
          <a:off x="3896883" y="1136590"/>
          <a:ext cx="8127050" cy="4691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008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65076" y="175923"/>
            <a:ext cx="9144000" cy="6703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3600" b="1" dirty="0" smtClean="0">
                <a:solidFill>
                  <a:srgbClr val="FF0000"/>
                </a:solidFill>
              </a:rPr>
              <a:t>SEDES DE LA UNIVERSIDAD</a:t>
            </a:r>
            <a:endParaRPr lang="es-CO" sz="36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323127" y="846267"/>
            <a:ext cx="4365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Sede Belmonte Bloques A y B</a:t>
            </a:r>
            <a:endParaRPr lang="es-CO" dirty="0"/>
          </a:p>
          <a:p>
            <a:endParaRPr lang="es-CO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127" y="3866611"/>
            <a:ext cx="2710487" cy="206141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128" y="1273516"/>
            <a:ext cx="2710487" cy="206141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652" y="1273515"/>
            <a:ext cx="2710487" cy="2061417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323127" y="3410659"/>
            <a:ext cx="4365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Sede Belmonte Bloque C</a:t>
            </a:r>
            <a:endParaRPr lang="es-CO" dirty="0"/>
          </a:p>
          <a:p>
            <a:endParaRPr lang="es-CO" dirty="0"/>
          </a:p>
        </p:txBody>
      </p:sp>
      <p:sp>
        <p:nvSpPr>
          <p:cNvPr id="18" name="CuadroTexto 17"/>
          <p:cNvSpPr txBox="1"/>
          <p:nvPr/>
        </p:nvSpPr>
        <p:spPr>
          <a:xfrm>
            <a:off x="6395652" y="846267"/>
            <a:ext cx="4365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Sede Belmonte Biblioteca</a:t>
            </a:r>
            <a:endParaRPr lang="es-CO" dirty="0"/>
          </a:p>
          <a:p>
            <a:endParaRPr lang="es-CO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5651" y="3866612"/>
            <a:ext cx="2710487" cy="2061417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6395650" y="3410658"/>
            <a:ext cx="4365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Sede Belmonte Bloque Posgrados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5735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65076" y="175923"/>
            <a:ext cx="9144000" cy="8517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3600" b="1" dirty="0" smtClean="0">
                <a:solidFill>
                  <a:srgbClr val="FF0000"/>
                </a:solidFill>
              </a:rPr>
              <a:t>SEDES DE LA UNIVERSIDAD</a:t>
            </a:r>
            <a:endParaRPr lang="es-CO" sz="36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280471" y="4206682"/>
            <a:ext cx="3684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/>
              <a:t>Consultorio </a:t>
            </a:r>
            <a:r>
              <a:rPr lang="es-CO" b="1" dirty="0" smtClean="0"/>
              <a:t>Jurídico, Consultorio </a:t>
            </a:r>
            <a:r>
              <a:rPr lang="es-CO" b="1" dirty="0"/>
              <a:t>Empresarial, Bolsa de Empleo, Oficina de Egresados, Unidad de </a:t>
            </a:r>
            <a:r>
              <a:rPr lang="es-CO" b="1" dirty="0" smtClean="0"/>
              <a:t>Emprendimiento.</a:t>
            </a:r>
            <a:endParaRPr lang="es-CO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615" y="3776139"/>
            <a:ext cx="3810000" cy="2061417"/>
          </a:xfrm>
          <a:prstGeom prst="rect">
            <a:avLst/>
          </a:prstGeom>
        </p:spPr>
      </p:pic>
      <p:pic>
        <p:nvPicPr>
          <p:cNvPr id="1026" name="Picture 2" descr="Resultado de imagen para universidad libre pereira sede la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15" y="1253027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5509783" y="1724424"/>
            <a:ext cx="3684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 smtClean="0"/>
              <a:t>Sede Centro – Facultad de Derecho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364234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3980" y="361787"/>
            <a:ext cx="9144000" cy="851716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solidFill>
                  <a:srgbClr val="FF0000"/>
                </a:solidFill>
              </a:rPr>
              <a:t>CONTRATACIÓN – S.S</a:t>
            </a:r>
            <a:r>
              <a:rPr lang="es-CO" sz="3600" b="1" dirty="0">
                <a:solidFill>
                  <a:srgbClr val="FF0000"/>
                </a:solidFill>
              </a:rPr>
              <a:t>. – </a:t>
            </a:r>
            <a:r>
              <a:rPr lang="es-CO" sz="3600" b="1" dirty="0" smtClean="0">
                <a:solidFill>
                  <a:srgbClr val="FF0000"/>
                </a:solidFill>
              </a:rPr>
              <a:t>NÓMINA</a:t>
            </a:r>
            <a:endParaRPr lang="es-CO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29219134"/>
              </p:ext>
            </p:extLst>
          </p:nvPr>
        </p:nvGraphicFramePr>
        <p:xfrm>
          <a:off x="1301657" y="1623074"/>
          <a:ext cx="924857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092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3802" y="361786"/>
            <a:ext cx="9144000" cy="851716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solidFill>
                  <a:srgbClr val="FF0000"/>
                </a:solidFill>
              </a:rPr>
              <a:t>DERECHOS DEL EMPLEADO</a:t>
            </a:r>
            <a:endParaRPr lang="es-CO" sz="3600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3802" y="1429306"/>
            <a:ext cx="9144000" cy="4296376"/>
          </a:xfrm>
        </p:spPr>
        <p:txBody>
          <a:bodyPr>
            <a:normAutofit fontScale="850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/>
              <a:t>Derecho a la ocupación efectiva durante la jornada de trabajo. Este derecho </a:t>
            </a:r>
            <a:r>
              <a:rPr lang="es-CO" dirty="0" smtClean="0"/>
              <a:t>significa </a:t>
            </a:r>
            <a:r>
              <a:rPr lang="es-CO" dirty="0"/>
              <a:t>la obligación por parte del </a:t>
            </a:r>
            <a:r>
              <a:rPr lang="es-CO" dirty="0" smtClean="0"/>
              <a:t>empleador </a:t>
            </a:r>
            <a:r>
              <a:rPr lang="es-CO" dirty="0"/>
              <a:t>de proporcionar al trabajador un trabajo de modo real y </a:t>
            </a:r>
            <a:r>
              <a:rPr lang="es-CO" dirty="0" smtClean="0"/>
              <a:t>adecuado.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 smtClean="0"/>
              <a:t>Derecho </a:t>
            </a:r>
            <a:r>
              <a:rPr lang="es-CO" dirty="0"/>
              <a:t>a no ser discriminados directa o </a:t>
            </a:r>
            <a:r>
              <a:rPr lang="es-CO" dirty="0" smtClean="0"/>
              <a:t>indirectamente, </a:t>
            </a:r>
            <a:r>
              <a:rPr lang="es-CO" dirty="0"/>
              <a:t>por razones de sexo, estado civil, </a:t>
            </a:r>
            <a:r>
              <a:rPr lang="es-CO" dirty="0" smtClean="0"/>
              <a:t>edad, </a:t>
            </a:r>
            <a:r>
              <a:rPr lang="es-CO" dirty="0"/>
              <a:t>origen racial o étnico, condición social, religión o convicciones, ideas políticas, orientación sexual, afiliación o no a un </a:t>
            </a:r>
            <a:r>
              <a:rPr lang="es-CO" dirty="0" smtClean="0"/>
              <a:t>sindicato. </a:t>
            </a:r>
            <a:r>
              <a:rPr lang="es-CO" dirty="0"/>
              <a:t>Tampoco podrán ser discriminados por razón de discapacidad, siempre que se hallasen en condiciones de aptitud para desempeñar el trabajo o empleo de que se </a:t>
            </a:r>
            <a:r>
              <a:rPr lang="es-CO" dirty="0" smtClean="0"/>
              <a:t>trate.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 smtClean="0"/>
              <a:t>Derecho </a:t>
            </a:r>
            <a:r>
              <a:rPr lang="es-CO" dirty="0"/>
              <a:t>a su integridad física y a una adecuada política de seguridad e higiene en el trabajo. </a:t>
            </a:r>
            <a:endParaRPr lang="es-CO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 smtClean="0"/>
              <a:t>Derecho </a:t>
            </a:r>
            <a:r>
              <a:rPr lang="es-CO" dirty="0"/>
              <a:t>al respeto de su intimidad y a la consideración debida a su dignidad, incluida la protección frente al acoso por razón de origen racial o étnico, religión o convicciones, discapacidad, edad u orientación sexual, y frente al acoso sexual y al acoso por razón de </a:t>
            </a:r>
            <a:r>
              <a:rPr lang="es-CO" dirty="0" smtClean="0"/>
              <a:t>sexo.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 smtClean="0"/>
              <a:t>Derecho </a:t>
            </a:r>
            <a:r>
              <a:rPr lang="es-CO" dirty="0"/>
              <a:t>a la percepción puntual de la remuneración pactada o legalmente establecida. Es el derecho al salario, que deberá abonarse en la fecha y lugar </a:t>
            </a:r>
            <a:r>
              <a:rPr lang="es-CO" dirty="0" smtClean="0"/>
              <a:t>convenidos.</a:t>
            </a:r>
          </a:p>
          <a:p>
            <a:pPr algn="just"/>
            <a:endParaRPr lang="es-CO" dirty="0" smtClean="0"/>
          </a:p>
          <a:p>
            <a:pPr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0206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3802" y="361786"/>
            <a:ext cx="9144000" cy="851716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solidFill>
                  <a:srgbClr val="FF0000"/>
                </a:solidFill>
              </a:rPr>
              <a:t>OBLIGACIONES Y PROHIBICIONES DEL EMPLEADO</a:t>
            </a:r>
            <a:endParaRPr lang="es-CO" sz="3600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3802" y="1901425"/>
            <a:ext cx="9144000" cy="3123502"/>
          </a:xfrm>
        </p:spPr>
        <p:txBody>
          <a:bodyPr>
            <a:normAutofit lnSpcReduction="10000"/>
          </a:bodyPr>
          <a:lstStyle/>
          <a:p>
            <a:pPr algn="just"/>
            <a:r>
              <a:rPr lang="es-CO" b="1" u="sng" dirty="0" smtClean="0"/>
              <a:t>CÓDIGO SUSTANTIVO DEL TRABAJO</a:t>
            </a:r>
          </a:p>
          <a:p>
            <a:pPr algn="just"/>
            <a:r>
              <a:rPr lang="es-CO" dirty="0" smtClean="0"/>
              <a:t>Artículo 58: Obligaciones especiales del trabajador.</a:t>
            </a:r>
          </a:p>
          <a:p>
            <a:pPr algn="just"/>
            <a:r>
              <a:rPr lang="es-CO" dirty="0"/>
              <a:t>Artículo </a:t>
            </a:r>
            <a:r>
              <a:rPr lang="es-CO" dirty="0" smtClean="0"/>
              <a:t>60: Prohibiciones a los trabajadores.</a:t>
            </a:r>
            <a:endParaRPr lang="es-CO" dirty="0"/>
          </a:p>
          <a:p>
            <a:pPr algn="just"/>
            <a:endParaRPr lang="es-CO" dirty="0" smtClean="0"/>
          </a:p>
          <a:p>
            <a:pPr algn="just"/>
            <a:r>
              <a:rPr lang="es-CO" b="1" u="sng" dirty="0"/>
              <a:t>REGLAMENTO INTERNO DE TRABAJO</a:t>
            </a:r>
          </a:p>
          <a:p>
            <a:pPr algn="just"/>
            <a:r>
              <a:rPr lang="es-CO" dirty="0"/>
              <a:t>Artículo 55: Obligaciones especiales del trabajador.</a:t>
            </a:r>
          </a:p>
          <a:p>
            <a:pPr algn="just"/>
            <a:r>
              <a:rPr lang="es-CO" dirty="0"/>
              <a:t>Artículo 57: Prohibiciones del trabajador.</a:t>
            </a:r>
          </a:p>
          <a:p>
            <a:pPr algn="just"/>
            <a:endParaRPr lang="es-CO" dirty="0" smtClean="0"/>
          </a:p>
          <a:p>
            <a:pPr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4155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3980" y="361787"/>
            <a:ext cx="9144000" cy="851716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solidFill>
                  <a:srgbClr val="FF0000"/>
                </a:solidFill>
              </a:rPr>
              <a:t>PERÍODO DE PRUEBA</a:t>
            </a:r>
            <a:endParaRPr lang="es-CO" sz="3600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24896" y="1469878"/>
            <a:ext cx="9144000" cy="333286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CO" sz="2000" b="1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CO" sz="2000" dirty="0"/>
              <a:t>El artículo 76 del Código sustantivo del trabajo define el periodo de prueba como «</a:t>
            </a:r>
            <a:r>
              <a:rPr lang="es-CO" sz="2000" i="1" dirty="0"/>
              <a:t>la etapa inicial del contrato de trabajo que tiene por objeto, por parte del patrono, apreciar las aptitudes del trabajador, y por parte de éste, la conveniencia de las condiciones del trabajo</a:t>
            </a:r>
            <a:r>
              <a:rPr lang="es-CO" sz="2000" dirty="0" smtClean="0"/>
              <a:t>».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CO" sz="2000" b="1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CO" sz="2000" b="1" dirty="0" smtClean="0"/>
              <a:t>Evaluación </a:t>
            </a:r>
            <a:r>
              <a:rPr lang="es-CO" sz="2000" b="1" dirty="0"/>
              <a:t>del periodo de </a:t>
            </a:r>
            <a:r>
              <a:rPr lang="es-CO" sz="2000" b="1" dirty="0" smtClean="0"/>
              <a:t>prueba:</a:t>
            </a:r>
            <a:r>
              <a:rPr lang="es-CO" sz="2000" dirty="0" smtClean="0"/>
              <a:t> </a:t>
            </a:r>
            <a:r>
              <a:rPr lang="es-CO" sz="2000" dirty="0"/>
              <a:t>Medición del desempeño laboral durante los dos primeros meses del contrato de trabajo, que determinará su permanencia en el cargo; siempre y cuando se trate de un contrato escrito a término indefinido, y que en este se haya pactado expresamente el periodo de prueba (40 días).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s-CO" sz="2000" dirty="0" smtClean="0"/>
          </a:p>
        </p:txBody>
      </p:sp>
    </p:spTree>
    <p:extLst>
      <p:ext uri="{BB962C8B-B14F-4D97-AF65-F5344CB8AC3E}">
        <p14:creationId xmlns:p14="http://schemas.microsoft.com/office/powerpoint/2010/main" val="178533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3980" y="361787"/>
            <a:ext cx="9144000" cy="851716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solidFill>
                  <a:srgbClr val="FF0000"/>
                </a:solidFill>
              </a:rPr>
              <a:t>EVALUACIÓN DE DESEMPEÑO</a:t>
            </a:r>
            <a:endParaRPr lang="es-CO" sz="3600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22346" y="1529698"/>
            <a:ext cx="9144000" cy="333286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CO" sz="2000" b="1" dirty="0"/>
          </a:p>
          <a:p>
            <a:pPr algn="just"/>
            <a:r>
              <a:rPr lang="es-CO" sz="2000" b="1" dirty="0"/>
              <a:t>Desempeño: </a:t>
            </a:r>
            <a:r>
              <a:rPr lang="es-CO" sz="2000" dirty="0"/>
              <a:t>Grado de efectividad alcanzada por el personal en el logro de los objetivos de la organización.</a:t>
            </a:r>
          </a:p>
          <a:p>
            <a:pPr algn="just"/>
            <a:r>
              <a:rPr lang="es-CO" sz="2000" dirty="0"/>
              <a:t> </a:t>
            </a:r>
          </a:p>
          <a:p>
            <a:pPr algn="just"/>
            <a:r>
              <a:rPr lang="es-CO" sz="2000" b="1" dirty="0"/>
              <a:t>Evaluación de desempeño:</a:t>
            </a:r>
            <a:r>
              <a:rPr lang="es-CO" sz="2000" dirty="0"/>
              <a:t> </a:t>
            </a:r>
            <a:r>
              <a:rPr lang="es-ES" sz="2000" dirty="0"/>
              <a:t>Procedimiento estructural y sistemático que permite medir, evaluar e influir sobre los atributos, comportamientos y resultados relacionados con el trabajo y el </a:t>
            </a:r>
            <a:r>
              <a:rPr lang="es-CO" sz="2000" dirty="0"/>
              <a:t>desarrollo integral del trabajador.</a:t>
            </a:r>
            <a:endParaRPr lang="es-CO" sz="2000" dirty="0" smtClean="0"/>
          </a:p>
        </p:txBody>
      </p:sp>
    </p:spTree>
    <p:extLst>
      <p:ext uri="{BB962C8B-B14F-4D97-AF65-F5344CB8AC3E}">
        <p14:creationId xmlns:p14="http://schemas.microsoft.com/office/powerpoint/2010/main" val="362671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3980" y="361787"/>
            <a:ext cx="9144000" cy="851716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solidFill>
                  <a:srgbClr val="FF0000"/>
                </a:solidFill>
              </a:rPr>
              <a:t>EVALUACIÓN DE DESEMPEÑO</a:t>
            </a:r>
            <a:endParaRPr lang="es-CO" sz="3600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22346" y="1529698"/>
            <a:ext cx="9144000" cy="333286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1600" b="1" dirty="0" smtClean="0"/>
              <a:t>La </a:t>
            </a:r>
            <a:r>
              <a:rPr lang="es-ES" sz="1600" b="1" dirty="0"/>
              <a:t>evaluación de desempeño tiene como objetivos fundamentales:</a:t>
            </a:r>
            <a:endParaRPr lang="es-CO" sz="1600" b="1" dirty="0"/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600" dirty="0"/>
              <a:t>Coadyuvar como herramienta esencial para la toma de decisiones relacionadas con el personal, en materia de procesos de promoción interna, traslados, plan de capacitación, entre otros. </a:t>
            </a:r>
            <a:endParaRPr lang="es-ES" sz="1600" dirty="0" smtClean="0"/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es-CO" sz="1600" dirty="0"/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600" dirty="0" smtClean="0"/>
              <a:t>Facilitar </a:t>
            </a:r>
            <a:r>
              <a:rPr lang="es-ES" sz="1600" dirty="0"/>
              <a:t>la evaluación del impacto de la capacitación suministrada </a:t>
            </a:r>
            <a:r>
              <a:rPr lang="es-ES" sz="1600" dirty="0" smtClean="0"/>
              <a:t>anualmente.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es-ES" sz="1600" dirty="0" smtClean="0"/>
              <a:t> </a:t>
            </a:r>
            <a:endParaRPr lang="es-CO" sz="1600" dirty="0"/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600" dirty="0" smtClean="0"/>
              <a:t>Realizar </a:t>
            </a:r>
            <a:r>
              <a:rPr lang="es-ES" sz="1600" dirty="0"/>
              <a:t>una estimación cuantitativa y cualitativa del grado de eficiencia, con el cual los trabajadores llevan a cabo sus actividades, objetivos y responsabilidades</a:t>
            </a:r>
            <a:r>
              <a:rPr lang="es-ES" sz="1600" dirty="0" smtClean="0"/>
              <a:t>.</a:t>
            </a:r>
            <a:r>
              <a:rPr lang="es-ES" sz="1600" dirty="0"/>
              <a:t> Contribuir con la validación de las técnicas de selección administradas, para la determinación de la idoneidad técnica y profesional del trabajador, a través de la identificación de áreas de mejora o de desarrollo del trabajador en el </a:t>
            </a:r>
            <a:r>
              <a:rPr lang="es-ES" sz="1600" dirty="0" smtClean="0"/>
              <a:t>cargo.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es-CO" sz="1600" dirty="0"/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600" dirty="0" smtClean="0"/>
              <a:t>Señalar </a:t>
            </a:r>
            <a:r>
              <a:rPr lang="es-ES" sz="1600" dirty="0"/>
              <a:t>al trabajador con claridad sus obligaciones y las expectativas que se tiene sobre su cargo y comportamiento </a:t>
            </a:r>
            <a:r>
              <a:rPr lang="es-ES" sz="1600" dirty="0" smtClean="0"/>
              <a:t>laboral.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es-CO" sz="1600" dirty="0"/>
          </a:p>
          <a:p>
            <a:pPr marL="285750" lvl="0" indent="-2857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600" dirty="0" smtClean="0"/>
              <a:t>Reforzar </a:t>
            </a:r>
            <a:r>
              <a:rPr lang="es-ES" sz="1600" dirty="0"/>
              <a:t>la percepción de equidad, con el reconocimiento al trabajo bien hecho.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190411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51716"/>
          </a:xfrm>
        </p:spPr>
        <p:txBody>
          <a:bodyPr>
            <a:normAutofit/>
          </a:bodyPr>
          <a:lstStyle/>
          <a:p>
            <a:r>
              <a:rPr lang="es-CO" sz="3600" b="1" dirty="0" smtClean="0">
                <a:solidFill>
                  <a:srgbClr val="FF0000"/>
                </a:solidFill>
              </a:rPr>
              <a:t>OBJETIVO GENERAL GESTIÓN HUMANA</a:t>
            </a:r>
            <a:endParaRPr lang="es-CO" sz="3600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209074"/>
            <a:ext cx="9144000" cy="1655762"/>
          </a:xfrm>
        </p:spPr>
        <p:txBody>
          <a:bodyPr>
            <a:normAutofit/>
          </a:bodyPr>
          <a:lstStyle/>
          <a:p>
            <a:pPr algn="just"/>
            <a:r>
              <a:rPr lang="es-CO" dirty="0"/>
              <a:t>Gestionar de manera integral el talento humano a través de su incorporación, desarrollo y desempeño, procurando condiciones laborales que faciliten la satisfacción y competencia del personal en concordancia con el direccionamiento estratégico de la Universidad</a:t>
            </a:r>
            <a:r>
              <a:rPr lang="es-CO" dirty="0" smtClean="0"/>
              <a:t>.</a:t>
            </a:r>
          </a:p>
          <a:p>
            <a:pPr algn="just"/>
            <a:endParaRPr lang="es-CO" dirty="0"/>
          </a:p>
          <a:p>
            <a:pPr algn="just"/>
            <a:endParaRPr lang="es-CO" dirty="0" smtClean="0"/>
          </a:p>
          <a:p>
            <a:pPr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5024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3980" y="361787"/>
            <a:ext cx="9144000" cy="851716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solidFill>
                  <a:srgbClr val="FF0000"/>
                </a:solidFill>
              </a:rPr>
              <a:t>LICENCIAS</a:t>
            </a:r>
            <a:endParaRPr lang="es-CO" sz="3600" b="1" dirty="0">
              <a:solidFill>
                <a:srgbClr val="FF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44" y="1406013"/>
            <a:ext cx="5084036" cy="408135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062" y="1406013"/>
            <a:ext cx="5084036" cy="409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1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3980" y="361787"/>
            <a:ext cx="9144000" cy="851716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solidFill>
                  <a:srgbClr val="FF0000"/>
                </a:solidFill>
              </a:rPr>
              <a:t>PERMISOS</a:t>
            </a:r>
            <a:endParaRPr lang="es-CO" sz="3600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53980" y="1213504"/>
            <a:ext cx="9144000" cy="333286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CO" sz="2000" b="1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CO" sz="2000" b="1" u="sng" dirty="0" smtClean="0"/>
              <a:t>¿Cuál es el tramite para solicitar un permiso?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CO" sz="2000" b="1" u="sng" dirty="0" smtClean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s-CO" sz="2000" dirty="0" smtClean="0"/>
              <a:t>Diligenciar el formato “reporte de permisos”.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CO" sz="2000" dirty="0" smtClean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s-CO" sz="2000" dirty="0" smtClean="0"/>
              <a:t>Radicar el formato diligenciado y con el </a:t>
            </a:r>
            <a:r>
              <a:rPr lang="es-CO" sz="2000" b="1" dirty="0" smtClean="0"/>
              <a:t>visto bueno del jefe inmediato </a:t>
            </a:r>
            <a:r>
              <a:rPr lang="es-CO" sz="2000" dirty="0" smtClean="0"/>
              <a:t>en la Dirección de Gestión Humana.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CO" sz="2000" dirty="0" smtClean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s-CO" sz="2000" dirty="0" smtClean="0"/>
              <a:t> Este formato debe presentarse con 3 días de antelación a la fecha del permiso requerido, acompañado de los soportes necesarios.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CO" sz="2000" dirty="0" smtClean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s-CO" sz="2000" dirty="0" smtClean="0"/>
              <a:t>De conformidad con la circular presidencial del 28 de agosto de 2017, toda solicitud de permiso de 3 días en adelante debe ser avalada por el señor Presidente. </a:t>
            </a:r>
          </a:p>
        </p:txBody>
      </p:sp>
    </p:spTree>
    <p:extLst>
      <p:ext uri="{BB962C8B-B14F-4D97-AF65-F5344CB8AC3E}">
        <p14:creationId xmlns:p14="http://schemas.microsoft.com/office/powerpoint/2010/main" val="211140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3980" y="361787"/>
            <a:ext cx="9144000" cy="851716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solidFill>
                  <a:srgbClr val="FF0000"/>
                </a:solidFill>
              </a:rPr>
              <a:t>PROCESO DISCIPLINARIO</a:t>
            </a:r>
            <a:endParaRPr lang="es-CO" sz="3600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76171" y="1486968"/>
            <a:ext cx="9144000" cy="444381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CO" sz="1400" b="1" u="sng" dirty="0" smtClean="0"/>
              <a:t>Procedimiento Sancionatorio para imponer una sanción (Clausula 6 Convención Colectiva Sinties)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CO" sz="1400" b="1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CO" sz="1400" dirty="0" smtClean="0"/>
              <a:t>La Universidad </a:t>
            </a:r>
            <a:r>
              <a:rPr lang="es-CO" sz="1400" b="1" dirty="0" smtClean="0"/>
              <a:t>formulará cargos </a:t>
            </a:r>
            <a:r>
              <a:rPr lang="es-CO" sz="1400" dirty="0" smtClean="0"/>
              <a:t>al trabajador administrativo, que le entregará personalmente junto con las pruebas en que se fundamenta. </a:t>
            </a:r>
            <a:r>
              <a:rPr lang="es-CO" sz="1400" b="1" dirty="0" smtClean="0"/>
              <a:t>Simultáneamente enviará copia al Comité Paritario.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s-CO" sz="14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CO" sz="1400" dirty="0" smtClean="0"/>
              <a:t>El trabajador administrativo tendrá un </a:t>
            </a:r>
            <a:r>
              <a:rPr lang="es-CO" sz="1400" b="1" dirty="0" smtClean="0"/>
              <a:t>término de cinco (5) días para rendir sus descargos </a:t>
            </a:r>
            <a:r>
              <a:rPr lang="es-CO" sz="1400" dirty="0" smtClean="0"/>
              <a:t>por escrito, dentro de este término también podrá aportar y solicitar las pruebas que estime convenientes.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s-CO" sz="14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CO" sz="1400" dirty="0" smtClean="0"/>
              <a:t>Vencido el término anterior, el </a:t>
            </a:r>
            <a:r>
              <a:rPr lang="es-CO" sz="1400" b="1" dirty="0" smtClean="0"/>
              <a:t>Comité Paritario ordenará practicar pruebas</a:t>
            </a:r>
            <a:r>
              <a:rPr lang="es-CO" sz="1400" dirty="0" smtClean="0"/>
              <a:t>, para lo cual tendrá un término de </a:t>
            </a:r>
            <a:r>
              <a:rPr lang="es-CO" sz="1400" b="1" dirty="0" smtClean="0"/>
              <a:t>cinco (5) días</a:t>
            </a:r>
            <a:r>
              <a:rPr lang="es-CO" sz="1400" dirty="0" smtClean="0"/>
              <a:t>. Por disposición del Comité se podrá ampliar el término cuando lo estime necesario y </a:t>
            </a:r>
            <a:r>
              <a:rPr lang="es-CO" sz="1400" b="1" dirty="0" smtClean="0"/>
              <a:t>decidirá con base en dichas pruebas dentro de los cinco (5) días siguientes</a:t>
            </a:r>
            <a:r>
              <a:rPr lang="es-CO" sz="1400" dirty="0" smtClean="0"/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s-CO" sz="14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CO" sz="1400" dirty="0" smtClean="0"/>
              <a:t>En caso de </a:t>
            </a:r>
            <a:r>
              <a:rPr lang="es-CO" sz="1400" b="1" dirty="0" smtClean="0"/>
              <a:t>empate</a:t>
            </a:r>
            <a:r>
              <a:rPr lang="es-CO" sz="1400" dirty="0" smtClean="0"/>
              <a:t>, será </a:t>
            </a:r>
            <a:r>
              <a:rPr lang="es-CO" sz="1400" b="1" dirty="0" smtClean="0"/>
              <a:t>dirimido por el Decano </a:t>
            </a:r>
            <a:r>
              <a:rPr lang="es-CO" sz="1400" dirty="0" smtClean="0"/>
              <a:t>de la Facultad de Derecho de la seccional, y en caso que se trata de trabajadores adscritos a esa facultad será el Rector.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s-CO" sz="1400" dirty="0" smtClean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CO" sz="1400" dirty="0" smtClean="0"/>
              <a:t>Dentro de los </a:t>
            </a:r>
            <a:r>
              <a:rPr lang="es-CO" sz="1400" b="1" dirty="0" smtClean="0"/>
              <a:t>tres (3) días </a:t>
            </a:r>
            <a:r>
              <a:rPr lang="es-CO" sz="1400" dirty="0" smtClean="0"/>
              <a:t>siguientes, con fundamento en la decisión del Comité Paritario, la </a:t>
            </a:r>
            <a:r>
              <a:rPr lang="es-CO" sz="1400" b="1" dirty="0" smtClean="0"/>
              <a:t>jefatura de personal procederá a imponer la respectiva sanción </a:t>
            </a:r>
            <a:r>
              <a:rPr lang="es-CO" sz="1400" dirty="0" smtClean="0"/>
              <a:t>si la hubiere.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s-CO" sz="14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CO" sz="1400" dirty="0" smtClean="0"/>
              <a:t>Contra la decisión que profiera el Comité Paritario procede el </a:t>
            </a:r>
            <a:r>
              <a:rPr lang="es-CO" sz="1400" b="1" dirty="0" smtClean="0"/>
              <a:t>recurso de apelación</a:t>
            </a:r>
            <a:r>
              <a:rPr lang="es-CO" sz="1400" dirty="0" smtClean="0"/>
              <a:t>, en el efecto suspensivo, ante el Presidente Seccional.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CO" sz="1400" dirty="0" smtClean="0"/>
          </a:p>
        </p:txBody>
      </p:sp>
    </p:spTree>
    <p:extLst>
      <p:ext uri="{BB962C8B-B14F-4D97-AF65-F5344CB8AC3E}">
        <p14:creationId xmlns:p14="http://schemas.microsoft.com/office/powerpoint/2010/main" val="12249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3980" y="361787"/>
            <a:ext cx="9144000" cy="851716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solidFill>
                  <a:srgbClr val="FF0000"/>
                </a:solidFill>
              </a:rPr>
              <a:t>PROCESO DISCIPLINARIO</a:t>
            </a:r>
            <a:endParaRPr lang="es-CO" sz="3600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76171" y="1486969"/>
            <a:ext cx="9144000" cy="444381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CO" sz="1400" b="1" dirty="0" smtClean="0"/>
              <a:t>Procedimiento Para Despedir (Clausula 7 Convención Colectiva Sinties)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CO" sz="1400" b="1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CO" sz="1400" dirty="0" smtClean="0"/>
              <a:t>La Universidad </a:t>
            </a:r>
            <a:r>
              <a:rPr lang="es-CO" sz="1400" b="1" dirty="0" smtClean="0"/>
              <a:t>formulará cargos</a:t>
            </a:r>
            <a:r>
              <a:rPr lang="es-CO" sz="1400" dirty="0" smtClean="0"/>
              <a:t> al trabajador administrativo, que le entregará personalmente o por los medios autorizados por la ley, junto con las pruebas en que se fundamenta.</a:t>
            </a:r>
            <a:r>
              <a:rPr lang="es-CO" sz="1400" dirty="0"/>
              <a:t> </a:t>
            </a:r>
            <a:r>
              <a:rPr lang="es-CO" sz="1400" b="1" dirty="0"/>
              <a:t>Simultáneamente enviará copia al Comité Paritario</a:t>
            </a:r>
            <a:r>
              <a:rPr lang="es-CO" sz="1400" b="1" dirty="0" smtClean="0"/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s-CO" sz="14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CO" sz="1400" dirty="0" smtClean="0"/>
              <a:t>El trabajador administrativo tendrá un </a:t>
            </a:r>
            <a:r>
              <a:rPr lang="es-CO" sz="1400" b="1" dirty="0" smtClean="0"/>
              <a:t>término de cinco (5) días </a:t>
            </a:r>
            <a:r>
              <a:rPr lang="es-CO" sz="1400" dirty="0" smtClean="0"/>
              <a:t>para rendir sus </a:t>
            </a:r>
            <a:r>
              <a:rPr lang="es-CO" sz="1400" b="1" dirty="0" smtClean="0"/>
              <a:t>descargos</a:t>
            </a:r>
            <a:r>
              <a:rPr lang="es-CO" sz="1400" dirty="0" smtClean="0"/>
              <a:t> por escrito, dentro de este término también podrá aportar y solicitar las pruebas que estime convenientes.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s-CO" sz="1400" dirty="0" smtClean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CO" sz="1400" dirty="0" smtClean="0"/>
              <a:t>Vencido el término anterior, el </a:t>
            </a:r>
            <a:r>
              <a:rPr lang="es-CO" sz="1400" b="1" dirty="0" smtClean="0"/>
              <a:t>Comité Paritario ordenará practicar pruebas</a:t>
            </a:r>
            <a:r>
              <a:rPr lang="es-CO" sz="1400" dirty="0" smtClean="0"/>
              <a:t>, para lo cual tendrá un término de</a:t>
            </a:r>
            <a:r>
              <a:rPr lang="es-CO" sz="1400" b="1" dirty="0" smtClean="0"/>
              <a:t> cinco (5) días</a:t>
            </a:r>
            <a:r>
              <a:rPr lang="es-CO" sz="1400" dirty="0" smtClean="0"/>
              <a:t>. Por disposición del Comité se podrá ampliar el término cuando lo estime necesario y decidirá con base en dichas pruebas dentro de los cinco (5) días siguientes.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s-CO" sz="1400" dirty="0" smtClean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CO" sz="1400" dirty="0" smtClean="0"/>
              <a:t>Vencido el término anterior, el </a:t>
            </a:r>
            <a:r>
              <a:rPr lang="es-CO" sz="1400" b="1" dirty="0" smtClean="0"/>
              <a:t>Comité Paritario se reunirá y decidirá dentro de </a:t>
            </a:r>
            <a:r>
              <a:rPr lang="es-CO" sz="1400" b="1" dirty="0"/>
              <a:t>los  cinco (5) días siguientes</a:t>
            </a:r>
            <a:r>
              <a:rPr lang="es-CO" sz="1400" dirty="0"/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s-CO" sz="1400" dirty="0" smtClean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CO" sz="1400" dirty="0" smtClean="0"/>
              <a:t>En </a:t>
            </a:r>
            <a:r>
              <a:rPr lang="es-CO" sz="1400" b="1" dirty="0" smtClean="0"/>
              <a:t>caso de empate</a:t>
            </a:r>
            <a:r>
              <a:rPr lang="es-CO" sz="1400" dirty="0" smtClean="0"/>
              <a:t>, será dirimido por el </a:t>
            </a:r>
            <a:r>
              <a:rPr lang="es-CO" sz="1400" b="1" dirty="0" smtClean="0"/>
              <a:t>Decano</a:t>
            </a:r>
            <a:r>
              <a:rPr lang="es-CO" sz="1400" dirty="0" smtClean="0"/>
              <a:t> de la Facultad de Derecho de la seccional, y en caso que se trata de trabajadores adscritos a esa facultad será el Rector.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s-CO" sz="1400" dirty="0" smtClean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CO" sz="1400" dirty="0" smtClean="0"/>
              <a:t>Al concluir el tramite </a:t>
            </a:r>
            <a:r>
              <a:rPr lang="es-CO" sz="1400" b="1" dirty="0" smtClean="0"/>
              <a:t>la Universidad procederá a terminar unilateralmente y con justa causa el contrato de trabajo </a:t>
            </a:r>
            <a:r>
              <a:rPr lang="es-CO" sz="1400" dirty="0" smtClean="0"/>
              <a:t>si la hubiere.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CO" sz="1400" dirty="0" smtClean="0"/>
          </a:p>
        </p:txBody>
      </p:sp>
    </p:spTree>
    <p:extLst>
      <p:ext uri="{BB962C8B-B14F-4D97-AF65-F5344CB8AC3E}">
        <p14:creationId xmlns:p14="http://schemas.microsoft.com/office/powerpoint/2010/main" val="280316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3980" y="361787"/>
            <a:ext cx="9144000" cy="851716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solidFill>
                  <a:srgbClr val="FF0000"/>
                </a:solidFill>
              </a:rPr>
              <a:t>USO DEL CARNÉ </a:t>
            </a:r>
            <a:endParaRPr lang="es-CO" sz="3600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65075" y="1606610"/>
            <a:ext cx="9144000" cy="333286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CO" sz="2000" b="1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CO" sz="2000" b="1" dirty="0" smtClean="0"/>
              <a:t>Es una obligación especial para todos los trabajadores </a:t>
            </a:r>
            <a:r>
              <a:rPr lang="es-CO" sz="2000" dirty="0" smtClean="0"/>
              <a:t>portar</a:t>
            </a:r>
            <a:r>
              <a:rPr lang="es-ES" sz="2000" dirty="0" smtClean="0"/>
              <a:t> </a:t>
            </a:r>
            <a:r>
              <a:rPr lang="es-ES" sz="2000" dirty="0"/>
              <a:t>en un lugar visible </a:t>
            </a:r>
            <a:r>
              <a:rPr lang="es-ES" sz="2000" dirty="0" smtClean="0"/>
              <a:t>el </a:t>
            </a:r>
            <a:r>
              <a:rPr lang="es-ES" sz="2000" dirty="0"/>
              <a:t>carné que lo identifique como trabajador de la </a:t>
            </a:r>
            <a:r>
              <a:rPr lang="es-ES" sz="2000" dirty="0" smtClean="0"/>
              <a:t>UNIVERSIDAD LIBRE, el cual es </a:t>
            </a:r>
            <a:r>
              <a:rPr lang="es-CO" sz="2000" dirty="0" smtClean="0"/>
              <a:t>de </a:t>
            </a:r>
            <a:r>
              <a:rPr lang="es-CO" sz="2000" dirty="0"/>
              <a:t>uso </a:t>
            </a:r>
            <a:r>
              <a:rPr lang="es-CO" sz="2000" dirty="0" smtClean="0"/>
              <a:t>personal e intransferible.</a:t>
            </a:r>
            <a:endParaRPr lang="es-CO" sz="20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CO" sz="20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CO" sz="2000" dirty="0"/>
              <a:t>De conformidad con circular de la Dirección de Gestión Humana del </a:t>
            </a:r>
            <a:r>
              <a:rPr lang="es-CO" sz="2000" dirty="0" smtClean="0"/>
              <a:t>5 de marzo de 2019, el mismo debe pasarse por los lectores ubicados en las entradas principales de la Universidad en las sedes Belmonte y Centro, tanto al ingreso como al egreso. 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54314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4359" y="301967"/>
            <a:ext cx="9144000" cy="851716"/>
          </a:xfrm>
        </p:spPr>
        <p:txBody>
          <a:bodyPr>
            <a:normAutofit/>
          </a:bodyPr>
          <a:lstStyle/>
          <a:p>
            <a:r>
              <a:rPr lang="es-CO" sz="3600" b="1" dirty="0" smtClean="0">
                <a:solidFill>
                  <a:srgbClr val="FF0000"/>
                </a:solidFill>
              </a:rPr>
              <a:t>PLAN DE ESTÍMULOS</a:t>
            </a:r>
            <a:endParaRPr lang="es-CO" sz="3600" b="1" dirty="0">
              <a:solidFill>
                <a:srgbClr val="FF0000"/>
              </a:solidFill>
            </a:endParaRPr>
          </a:p>
        </p:txBody>
      </p:sp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1053980" y="1213504"/>
            <a:ext cx="9144000" cy="3332860"/>
          </a:xfrm>
        </p:spPr>
        <p:txBody>
          <a:bodyPr>
            <a:noAutofit/>
          </a:bodyPr>
          <a:lstStyle/>
          <a:p>
            <a:pPr algn="l"/>
            <a:endParaRPr lang="es-CO" sz="1600" b="1" dirty="0"/>
          </a:p>
          <a:p>
            <a:pPr algn="just"/>
            <a:r>
              <a:rPr lang="es-CO" b="1" dirty="0" smtClean="0"/>
              <a:t>OBJETIVO GENERAL: </a:t>
            </a:r>
            <a:r>
              <a:rPr lang="es-CO" dirty="0" smtClean="0"/>
              <a:t>Fomentar </a:t>
            </a:r>
            <a:r>
              <a:rPr lang="es-CO" dirty="0"/>
              <a:t>acciones basadas en estímulos e incentivos que favorezcan el desarrollo de la creatividad, la identidad, la participación, el compañerismo, la eficacia y la efectividad en el desempeño laboral de los colaboradores de la Universidad Libre Seccional Pereira</a:t>
            </a:r>
            <a:r>
              <a:rPr lang="es-CO" dirty="0" smtClean="0"/>
              <a:t>.</a:t>
            </a:r>
          </a:p>
          <a:p>
            <a:pPr algn="just"/>
            <a:endParaRPr lang="es-CO" dirty="0" smtClean="0"/>
          </a:p>
          <a:p>
            <a:pPr algn="just"/>
            <a:r>
              <a:rPr lang="es-CO" dirty="0" smtClean="0">
                <a:hlinkClick r:id="rId2" action="ppaction://hlinkfile"/>
              </a:rPr>
              <a:t>..\..\2. ACREDITACION\FACTOR 10\PLAN DE  ESTIMULOS ADMINISTRATIVO.docx</a:t>
            </a:r>
            <a:endParaRPr lang="es-CO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CO" sz="1600" dirty="0" smtClean="0"/>
          </a:p>
        </p:txBody>
      </p:sp>
    </p:spTree>
    <p:extLst>
      <p:ext uri="{BB962C8B-B14F-4D97-AF65-F5344CB8AC3E}">
        <p14:creationId xmlns:p14="http://schemas.microsoft.com/office/powerpoint/2010/main" val="417161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4359" y="301967"/>
            <a:ext cx="9144000" cy="851716"/>
          </a:xfrm>
        </p:spPr>
        <p:txBody>
          <a:bodyPr>
            <a:normAutofit/>
          </a:bodyPr>
          <a:lstStyle/>
          <a:p>
            <a:r>
              <a:rPr lang="es-CO" sz="3600" b="1" dirty="0" smtClean="0">
                <a:solidFill>
                  <a:srgbClr val="FF0000"/>
                </a:solidFill>
              </a:rPr>
              <a:t>PLAN DE ESTÍMULOS</a:t>
            </a:r>
            <a:endParaRPr lang="es-CO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91295174"/>
              </p:ext>
            </p:extLst>
          </p:nvPr>
        </p:nvGraphicFramePr>
        <p:xfrm>
          <a:off x="647083" y="1527532"/>
          <a:ext cx="3862773" cy="4092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5880641"/>
              </p:ext>
            </p:extLst>
          </p:nvPr>
        </p:nvGraphicFramePr>
        <p:xfrm>
          <a:off x="4044972" y="1527532"/>
          <a:ext cx="3862773" cy="4092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258839010"/>
              </p:ext>
            </p:extLst>
          </p:nvPr>
        </p:nvGraphicFramePr>
        <p:xfrm>
          <a:off x="7432582" y="1456510"/>
          <a:ext cx="3862773" cy="4092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11" name="Conector recto de flecha 10"/>
          <p:cNvCxnSpPr/>
          <p:nvPr/>
        </p:nvCxnSpPr>
        <p:spPr>
          <a:xfrm>
            <a:off x="3854153" y="3238856"/>
            <a:ext cx="126477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7275356" y="3203248"/>
            <a:ext cx="126477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78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4359" y="301967"/>
            <a:ext cx="9144000" cy="851716"/>
          </a:xfrm>
        </p:spPr>
        <p:txBody>
          <a:bodyPr>
            <a:normAutofit/>
          </a:bodyPr>
          <a:lstStyle/>
          <a:p>
            <a:r>
              <a:rPr lang="es-CO" sz="3600" b="1" dirty="0" smtClean="0">
                <a:solidFill>
                  <a:srgbClr val="FF0000"/>
                </a:solidFill>
              </a:rPr>
              <a:t>CONVENCIÓN COLECTIVA VIGENTE</a:t>
            </a:r>
            <a:endParaRPr lang="es-CO" sz="3600" b="1" dirty="0">
              <a:solidFill>
                <a:srgbClr val="FF0000"/>
              </a:solidFill>
            </a:endParaRPr>
          </a:p>
        </p:txBody>
      </p:sp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1523999" y="1427149"/>
            <a:ext cx="9144000" cy="333286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CO" sz="1600" b="1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b="1" dirty="0"/>
              <a:t>Convención Colectiva de Trabajo</a:t>
            </a:r>
            <a:r>
              <a:rPr lang="es-ES" dirty="0"/>
              <a:t> </a:t>
            </a:r>
            <a:r>
              <a:rPr lang="es-ES" b="1" dirty="0"/>
              <a:t>vigente</a:t>
            </a:r>
            <a:r>
              <a:rPr lang="es-ES" dirty="0"/>
              <a:t>, celebrada entre la Universidad Libre y el Sindicato Nacional de Trabajadores de las Instituciones de Educación </a:t>
            </a:r>
            <a:r>
              <a:rPr lang="es-ES" dirty="0" smtClean="0"/>
              <a:t>SINTIES, el día 8 de mayo de 2019, vigencia 2019-2020.</a:t>
            </a:r>
            <a:endParaRPr lang="es-CO" sz="1600" dirty="0" smtClean="0"/>
          </a:p>
        </p:txBody>
      </p:sp>
    </p:spTree>
    <p:extLst>
      <p:ext uri="{BB962C8B-B14F-4D97-AF65-F5344CB8AC3E}">
        <p14:creationId xmlns:p14="http://schemas.microsoft.com/office/powerpoint/2010/main" val="109672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10936" y="287862"/>
            <a:ext cx="9144000" cy="851716"/>
          </a:xfrm>
        </p:spPr>
        <p:txBody>
          <a:bodyPr>
            <a:normAutofit/>
          </a:bodyPr>
          <a:lstStyle/>
          <a:p>
            <a:r>
              <a:rPr lang="es-CO" sz="3600" b="1" dirty="0" smtClean="0">
                <a:solidFill>
                  <a:srgbClr val="FF0000"/>
                </a:solidFill>
              </a:rPr>
              <a:t>OBJETIVOS ESPECÍFICOS GESTIÓN HUMANA</a:t>
            </a:r>
            <a:endParaRPr lang="es-CO" sz="3600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67413" y="1339062"/>
            <a:ext cx="9431045" cy="4351524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dirty="0" smtClean="0"/>
              <a:t>Planear</a:t>
            </a:r>
            <a:r>
              <a:rPr lang="es-CO" sz="2000" dirty="0"/>
              <a:t>, organizar, dirigir y controlar las actividades necesarias para seleccionar el personal requerido y evaluar su desempeño en coordinación con los procesos involucrados y de acuerdo con los perfiles establecidos por la </a:t>
            </a:r>
            <a:r>
              <a:rPr lang="es-CO" sz="2000" dirty="0" smtClean="0"/>
              <a:t>institución.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dirty="0" smtClean="0"/>
              <a:t>Establecer </a:t>
            </a:r>
            <a:r>
              <a:rPr lang="es-CO" sz="2000" dirty="0"/>
              <a:t>los lineamientos generales de planificación, implementación, verificación, mejoramiento y </a:t>
            </a:r>
            <a:r>
              <a:rPr lang="es-CO" sz="2000" dirty="0" smtClean="0"/>
              <a:t>evaluación de </a:t>
            </a:r>
            <a:r>
              <a:rPr lang="es-CO" sz="2000" dirty="0"/>
              <a:t>la seguridad y salud ocupacional, a través de la identificación, control y/o eliminación de los riesgos asociados con las actividades laborales, con el fin de prevenir o atender oportunamente, accidentes y enfermedades laborales, cumpliendo con los requisitos legales y otros </a:t>
            </a:r>
            <a:r>
              <a:rPr lang="es-CO" sz="2000" dirty="0" smtClean="0"/>
              <a:t>aplicables.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dirty="0" smtClean="0"/>
              <a:t>Crear </a:t>
            </a:r>
            <a:r>
              <a:rPr lang="es-CO" sz="2000" dirty="0"/>
              <a:t>las condiciones laborales con las cuales los empleados logren su desarrollo integral, el fortalecimiento de sus competencias y su productividad laboral, de conformidad con las normas legales vigentes y los intereses y potencialidades requeridos para el desarrollo de los procesos de la organización y el cumplimiento de la misión institucional.</a:t>
            </a:r>
          </a:p>
          <a:p>
            <a:pPr algn="just"/>
            <a:endParaRPr lang="es-CO" sz="2000" dirty="0" smtClean="0"/>
          </a:p>
          <a:p>
            <a:pPr algn="just"/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67237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3263" y="267783"/>
            <a:ext cx="9144000" cy="851716"/>
          </a:xfrm>
        </p:spPr>
        <p:txBody>
          <a:bodyPr>
            <a:normAutofit/>
          </a:bodyPr>
          <a:lstStyle/>
          <a:p>
            <a:r>
              <a:rPr lang="es-CO" sz="3600" b="1" dirty="0" smtClean="0">
                <a:solidFill>
                  <a:srgbClr val="FF0000"/>
                </a:solidFill>
              </a:rPr>
              <a:t>ORGANIGRAMA </a:t>
            </a:r>
            <a:endParaRPr lang="es-CO" sz="3600" b="1" dirty="0">
              <a:solidFill>
                <a:srgbClr val="FF0000"/>
              </a:solidFill>
            </a:endParaRPr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1524000" y="2209074"/>
            <a:ext cx="9144000" cy="252529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b="1" dirty="0" smtClean="0"/>
              <a:t>ESTRUCTURA </a:t>
            </a:r>
            <a:r>
              <a:rPr lang="es-ES" b="1" dirty="0"/>
              <a:t>ORGANIZACIONAL – REPORTE DE </a:t>
            </a:r>
            <a:r>
              <a:rPr lang="es-ES" b="1" dirty="0" smtClean="0"/>
              <a:t>FUNCIONES:</a:t>
            </a:r>
          </a:p>
          <a:p>
            <a:pPr algn="just"/>
            <a:r>
              <a:rPr lang="es-CO" dirty="0" smtClean="0">
                <a:hlinkClick r:id="rId2" action="ppaction://hlinkfile"/>
              </a:rPr>
              <a:t>..\Manual Funciones - Organigrama\ORGANIGRAMA FUNCIONES (Seccional Pereira DEFINITIVA).doc</a:t>
            </a:r>
            <a:endParaRPr lang="es-CO" dirty="0"/>
          </a:p>
          <a:p>
            <a:pPr algn="just"/>
            <a:endParaRPr lang="es-ES" b="1" dirty="0" smtClean="0"/>
          </a:p>
          <a:p>
            <a:pPr algn="just"/>
            <a:r>
              <a:rPr lang="es-ES" b="1" dirty="0" smtClean="0"/>
              <a:t>ESTRUCTURA </a:t>
            </a:r>
            <a:r>
              <a:rPr lang="es-ES" b="1" dirty="0"/>
              <a:t>ORGANIZACIONAL – ELECCIÓN Y </a:t>
            </a:r>
            <a:r>
              <a:rPr lang="es-ES" b="1" dirty="0" smtClean="0"/>
              <a:t>NOMBRAMIENTO</a:t>
            </a:r>
          </a:p>
          <a:p>
            <a:pPr algn="just"/>
            <a:r>
              <a:rPr lang="es-ES" b="1" dirty="0" smtClean="0">
                <a:hlinkClick r:id="rId3" action="ppaction://hlinkfile"/>
              </a:rPr>
              <a:t>..\Manual Funciones - Organigrama\ORGANIGRAMA NOMBRAMIENTO (Seccional Pereira DEFINITIVA).doc</a:t>
            </a:r>
            <a:endParaRPr lang="es-ES" b="1" dirty="0" smtClean="0"/>
          </a:p>
          <a:p>
            <a:pPr algn="just"/>
            <a:endParaRPr lang="es-CO" dirty="0"/>
          </a:p>
          <a:p>
            <a:pPr algn="just"/>
            <a:endParaRPr lang="es-CO" dirty="0"/>
          </a:p>
          <a:p>
            <a:pPr algn="just"/>
            <a:endParaRPr lang="es-CO" dirty="0" smtClean="0"/>
          </a:p>
          <a:p>
            <a:pPr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483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65076" y="754895"/>
            <a:ext cx="9144000" cy="8517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3600" b="1" dirty="0">
                <a:solidFill>
                  <a:srgbClr val="FF0000"/>
                </a:solidFill>
              </a:rPr>
              <a:t>ESTRUCTURA ORGANIZACIONAL</a:t>
            </a: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58524"/>
              </p:ext>
            </p:extLst>
          </p:nvPr>
        </p:nvGraphicFramePr>
        <p:xfrm>
          <a:off x="1673076" y="2027216"/>
          <a:ext cx="8128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62518607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48604614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DIRECTIVOS A NIVEL SECCIONAL</a:t>
                      </a:r>
                      <a:endParaRPr lang="es-CO" b="1" dirty="0" smtClean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485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b="1" dirty="0" smtClean="0">
                          <a:solidFill>
                            <a:schemeClr val="tx1"/>
                          </a:solidFill>
                          <a:effectLst/>
                        </a:rPr>
                        <a:t>Delegado Personal del Presidente</a:t>
                      </a:r>
                      <a:endParaRPr lang="es-CO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b="1" dirty="0" smtClean="0">
                          <a:solidFill>
                            <a:schemeClr val="tx1"/>
                          </a:solidFill>
                        </a:rPr>
                        <a:t>Miguel González Rodríguez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447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b="1" dirty="0" smtClean="0">
                          <a:solidFill>
                            <a:schemeClr val="tx1"/>
                          </a:solidFill>
                          <a:effectLst/>
                        </a:rPr>
                        <a:t>Rector Seccional</a:t>
                      </a:r>
                      <a:endParaRPr lang="es-CO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b="1" dirty="0" smtClean="0">
                          <a:solidFill>
                            <a:schemeClr val="tx1"/>
                          </a:solidFill>
                        </a:rPr>
                        <a:t>Fernando Uribe de los Ríos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125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b="1" dirty="0" smtClean="0">
                          <a:solidFill>
                            <a:schemeClr val="tx1"/>
                          </a:solidFill>
                          <a:effectLst/>
                        </a:rPr>
                        <a:t>Secretaria Seccional</a:t>
                      </a:r>
                      <a:endParaRPr lang="es-CO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b="1" dirty="0" smtClean="0">
                          <a:solidFill>
                            <a:schemeClr val="tx1"/>
                          </a:solidFill>
                        </a:rPr>
                        <a:t>Carmen Helena Aragón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309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b="1" dirty="0" smtClean="0">
                          <a:solidFill>
                            <a:schemeClr val="tx1"/>
                          </a:solidFill>
                        </a:rPr>
                        <a:t>Síndico Gerente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b="1" dirty="0" smtClean="0">
                          <a:solidFill>
                            <a:schemeClr val="tx1"/>
                          </a:solidFill>
                        </a:rPr>
                        <a:t>Beatriz Elena León de la Pava</a:t>
                      </a:r>
                      <a:endParaRPr lang="es-CO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033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b="1" dirty="0" smtClean="0">
                          <a:solidFill>
                            <a:schemeClr val="tx1"/>
                          </a:solidFill>
                          <a:effectLst/>
                        </a:rPr>
                        <a:t>Directora de Planeación</a:t>
                      </a:r>
                      <a:endParaRPr lang="es-CO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b="1" dirty="0" smtClean="0">
                          <a:solidFill>
                            <a:schemeClr val="tx1"/>
                          </a:solidFill>
                        </a:rPr>
                        <a:t>Rosalba López Gómez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35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b="1" dirty="0" smtClean="0">
                          <a:solidFill>
                            <a:schemeClr val="tx1"/>
                          </a:solidFill>
                          <a:effectLst/>
                        </a:rPr>
                        <a:t>Censor Seccional</a:t>
                      </a:r>
                      <a:endParaRPr lang="es-CO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Ruby Lucía Aguirre Torres</a:t>
                      </a:r>
                      <a:endParaRPr lang="es-CO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856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29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65076" y="754895"/>
            <a:ext cx="9144000" cy="8517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3600" b="1" dirty="0">
                <a:solidFill>
                  <a:srgbClr val="FF0000"/>
                </a:solidFill>
              </a:rPr>
              <a:t>ESTRUCTURA ORGANIZACIONAL</a:t>
            </a:r>
          </a:p>
        </p:txBody>
      </p:sp>
      <p:pic>
        <p:nvPicPr>
          <p:cNvPr id="3074" name="Picture 2" descr="Saludo del Presidente Secc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97" y="2065538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5737076" y="2875460"/>
            <a:ext cx="4365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Doctor Miguel </a:t>
            </a:r>
            <a:r>
              <a:rPr lang="es-CO" b="1" dirty="0"/>
              <a:t>González </a:t>
            </a:r>
            <a:r>
              <a:rPr lang="es-CO" b="1" dirty="0" smtClean="0"/>
              <a:t>Rodríguez -</a:t>
            </a:r>
            <a:endParaRPr lang="es-CO" dirty="0"/>
          </a:p>
          <a:p>
            <a:r>
              <a:rPr lang="es-CO" b="1" dirty="0"/>
              <a:t>Delegado Personal del Presidente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5079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65076" y="390911"/>
            <a:ext cx="9144000" cy="8517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3600" b="1" dirty="0">
                <a:solidFill>
                  <a:srgbClr val="FF0000"/>
                </a:solidFill>
              </a:rPr>
              <a:t>ESTRUCTURA ORGANIZACIONAL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737076" y="2873734"/>
            <a:ext cx="4365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Doctor Fernando </a:t>
            </a:r>
            <a:r>
              <a:rPr lang="es-CO" b="1" dirty="0"/>
              <a:t>Uribe de los Ríos</a:t>
            </a:r>
            <a:endParaRPr lang="es-CO" dirty="0"/>
          </a:p>
          <a:p>
            <a:r>
              <a:rPr lang="es-CO" b="1" dirty="0"/>
              <a:t>Rector Seccional</a:t>
            </a:r>
            <a:endParaRPr lang="es-CO" dirty="0"/>
          </a:p>
          <a:p>
            <a:endParaRPr lang="es-CO" dirty="0"/>
          </a:p>
        </p:txBody>
      </p:sp>
      <p:pic>
        <p:nvPicPr>
          <p:cNvPr id="4098" name="Picture 2" descr="Designado en propiedad rector de Unilibre Perei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76" y="1606611"/>
            <a:ext cx="3333750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90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65076" y="390911"/>
            <a:ext cx="9144000" cy="8517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3600" b="1" dirty="0">
                <a:solidFill>
                  <a:srgbClr val="FF0000"/>
                </a:solidFill>
              </a:rPr>
              <a:t>ESTRUCTURA ORGANIZACIONAL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496117" y="2344066"/>
            <a:ext cx="43657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Doctora Beatriz </a:t>
            </a:r>
            <a:r>
              <a:rPr lang="es-CO" b="1" dirty="0"/>
              <a:t>Elena León de la Pava</a:t>
            </a:r>
            <a:endParaRPr lang="es-CO" dirty="0"/>
          </a:p>
          <a:p>
            <a:r>
              <a:rPr lang="es-CO" b="1" dirty="0"/>
              <a:t>Síndica </a:t>
            </a:r>
            <a:r>
              <a:rPr lang="es-CO" b="1" dirty="0" smtClean="0"/>
              <a:t>Gerente </a:t>
            </a:r>
            <a:r>
              <a:rPr lang="es-CO" sz="1000" dirty="0">
                <a:hlinkClick r:id="rId2"/>
              </a:rPr>
              <a:t>http://unilibrepereira.edu.co/portal/index.php/ultimas-noticias/1065-almuerzo-despedida</a:t>
            </a:r>
            <a:endParaRPr lang="es-CO" sz="1000" dirty="0"/>
          </a:p>
          <a:p>
            <a:endParaRPr lang="es-CO" dirty="0"/>
          </a:p>
        </p:txBody>
      </p:sp>
      <p:sp>
        <p:nvSpPr>
          <p:cNvPr id="5" name="CuadroTexto 4"/>
          <p:cNvSpPr txBox="1"/>
          <p:nvPr/>
        </p:nvSpPr>
        <p:spPr>
          <a:xfrm>
            <a:off x="1413326" y="2487653"/>
            <a:ext cx="43657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Doctora </a:t>
            </a:r>
            <a:r>
              <a:rPr lang="es-CO" b="1" dirty="0"/>
              <a:t>Carmen Helena Aragón</a:t>
            </a:r>
            <a:endParaRPr lang="es-CO" dirty="0"/>
          </a:p>
          <a:p>
            <a:r>
              <a:rPr lang="es-CO" b="1" dirty="0"/>
              <a:t>Secretaria </a:t>
            </a:r>
            <a:r>
              <a:rPr lang="es-CO" b="1" dirty="0" smtClean="0"/>
              <a:t>Seccional</a:t>
            </a:r>
          </a:p>
          <a:p>
            <a:r>
              <a:rPr lang="es-CO" sz="1000" dirty="0">
                <a:hlinkClick r:id="rId3"/>
              </a:rPr>
              <a:t>http://unilibrepereira.edu.co/portal/index.php/ultimas-noticias/1757-nota-prensa-consejo-directivo-2019</a:t>
            </a:r>
            <a:endParaRPr lang="es-CO" sz="1000" dirty="0"/>
          </a:p>
          <a:p>
            <a:endParaRPr lang="es-CO" dirty="0"/>
          </a:p>
        </p:txBody>
      </p:sp>
      <p:sp>
        <p:nvSpPr>
          <p:cNvPr id="6" name="CuadroTexto 5"/>
          <p:cNvSpPr txBox="1"/>
          <p:nvPr/>
        </p:nvSpPr>
        <p:spPr>
          <a:xfrm>
            <a:off x="1413326" y="4902229"/>
            <a:ext cx="436571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Doctora </a:t>
            </a:r>
            <a:r>
              <a:rPr lang="es-CO" b="1" dirty="0"/>
              <a:t>Rosalba López Gómez</a:t>
            </a:r>
            <a:endParaRPr lang="es-CO" dirty="0"/>
          </a:p>
          <a:p>
            <a:r>
              <a:rPr lang="es-CO" b="1" dirty="0"/>
              <a:t>Directora de </a:t>
            </a:r>
            <a:r>
              <a:rPr lang="es-CO" b="1" dirty="0" smtClean="0"/>
              <a:t>Planeación Seccional</a:t>
            </a:r>
          </a:p>
          <a:p>
            <a:r>
              <a:rPr lang="es-CO" sz="1000" dirty="0">
                <a:hlinkClick r:id="rId4"/>
              </a:rPr>
              <a:t>http://unilibrepereira.edu.co/portal/index.php/ultimas-noticias/1726-reconocimiento-asamblea-risaralda-2019</a:t>
            </a:r>
            <a:r>
              <a:rPr lang="es-CO" b="1" dirty="0" smtClean="0"/>
              <a:t> </a:t>
            </a:r>
            <a:endParaRPr lang="es-CO" dirty="0"/>
          </a:p>
          <a:p>
            <a:endParaRPr lang="es-CO" dirty="0"/>
          </a:p>
        </p:txBody>
      </p:sp>
      <p:sp>
        <p:nvSpPr>
          <p:cNvPr id="7" name="CuadroTexto 6"/>
          <p:cNvSpPr txBox="1"/>
          <p:nvPr/>
        </p:nvSpPr>
        <p:spPr>
          <a:xfrm>
            <a:off x="6496117" y="4963785"/>
            <a:ext cx="43657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Doctora </a:t>
            </a:r>
            <a:r>
              <a:rPr lang="es-CO" b="1" dirty="0"/>
              <a:t>Ruby Lucía Aguirre Torres</a:t>
            </a:r>
            <a:endParaRPr lang="es-CO" dirty="0"/>
          </a:p>
          <a:p>
            <a:r>
              <a:rPr lang="es-CO" b="1" dirty="0" smtClean="0"/>
              <a:t>Censora Seccional</a:t>
            </a:r>
          </a:p>
          <a:p>
            <a:r>
              <a:rPr lang="es-CO" sz="1000" dirty="0">
                <a:hlinkClick r:id="rId5"/>
              </a:rPr>
              <a:t>http://unilibrepereira.edu.co/portal/index.php/ultimas-noticias/1416-nueva-censora-seccional</a:t>
            </a:r>
            <a:endParaRPr lang="es-CO" sz="1000" dirty="0"/>
          </a:p>
          <a:p>
            <a:endParaRPr lang="es-CO" dirty="0"/>
          </a:p>
        </p:txBody>
      </p:sp>
      <p:pic>
        <p:nvPicPr>
          <p:cNvPr id="1026" name="Picture 2" descr="Resultado de imagen para universidad libre pereira ruby lucÃ­a aguir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235" y="3417664"/>
            <a:ext cx="2280414" cy="154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28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65076" y="754895"/>
            <a:ext cx="9144000" cy="851716"/>
          </a:xfrm>
        </p:spPr>
        <p:txBody>
          <a:bodyPr>
            <a:noAutofit/>
          </a:bodyPr>
          <a:lstStyle/>
          <a:p>
            <a:r>
              <a:rPr lang="es-CO" sz="3600" b="1" dirty="0">
                <a:solidFill>
                  <a:srgbClr val="FF0000"/>
                </a:solidFill>
              </a:rPr>
              <a:t>ESTRUCTURA ORGANIZACIONAL</a:t>
            </a: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440318"/>
              </p:ext>
            </p:extLst>
          </p:nvPr>
        </p:nvGraphicFramePr>
        <p:xfrm>
          <a:off x="1673076" y="2155403"/>
          <a:ext cx="81280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62518607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48604614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b="1" dirty="0" smtClean="0"/>
                        <a:t>DECANOS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485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b="1" dirty="0" smtClean="0">
                          <a:effectLst/>
                        </a:rPr>
                        <a:t>Facultad de Ciencias de la Salud</a:t>
                      </a:r>
                      <a:endParaRPr lang="es-CO" dirty="0" smtClean="0"/>
                    </a:p>
                    <a:p>
                      <a:pPr algn="l"/>
                      <a:endParaRPr lang="es-CO" dirty="0"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/>
                        <a:t>María Teresa Rodríguez Lugo</a:t>
                      </a:r>
                    </a:p>
                    <a:p>
                      <a:endParaRPr lang="es-CO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447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b="1" dirty="0" smtClean="0">
                          <a:effectLst/>
                        </a:rPr>
                        <a:t>Facultad de Derecho</a:t>
                      </a:r>
                      <a:endParaRPr lang="es-CO" dirty="0" smtClean="0"/>
                    </a:p>
                    <a:p>
                      <a:endParaRPr lang="es-CO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/>
                        <a:t>Luisa Fernanda Hurtado Castrillón</a:t>
                      </a:r>
                    </a:p>
                    <a:p>
                      <a:endParaRPr lang="es-CO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125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Facultad de Ciencias Económicas, Administrativas y Contables</a:t>
                      </a:r>
                      <a:endParaRPr lang="es-CO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Luis Hernando López Peñarete</a:t>
                      </a:r>
                      <a:endParaRPr lang="es-CO" dirty="0" smtClean="0">
                        <a:effectLst/>
                      </a:endParaRPr>
                    </a:p>
                    <a:p>
                      <a:endParaRPr lang="es-CO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309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b="1" dirty="0" smtClean="0">
                          <a:effectLst/>
                        </a:rPr>
                        <a:t>Facultad de Ingeniería</a:t>
                      </a:r>
                      <a:endParaRPr lang="es-CO" dirty="0" smtClean="0"/>
                    </a:p>
                    <a:p>
                      <a:endParaRPr lang="es-CO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/>
                        <a:t>Jorge Enrique Ramírez Rincón</a:t>
                      </a:r>
                    </a:p>
                    <a:p>
                      <a:endParaRPr lang="es-CO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033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8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1979</Words>
  <Application>Microsoft Office PowerPoint</Application>
  <PresentationFormat>Panorámica</PresentationFormat>
  <Paragraphs>222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Tema de Office</vt:lpstr>
      <vt:lpstr>Presentación de PowerPoint</vt:lpstr>
      <vt:lpstr>OBJETIVO GENERAL GESTIÓN HUMANA</vt:lpstr>
      <vt:lpstr>OBJETIVOS ESPECÍFICOS GESTIÓN HUMANA</vt:lpstr>
      <vt:lpstr>ORGANIGRAMA </vt:lpstr>
      <vt:lpstr>ESTRUCTURA ORGANIZACIONAL</vt:lpstr>
      <vt:lpstr>ESTRUCTURA ORGANIZACIONAL</vt:lpstr>
      <vt:lpstr>ESTRUCTURA ORGANIZACIONAL</vt:lpstr>
      <vt:lpstr>ESTRUCTURA ORGANIZACIONAL</vt:lpstr>
      <vt:lpstr>ESTRUCTURA ORGANIZACIONAL</vt:lpstr>
      <vt:lpstr>ESTRUCTURA ORGANIZACIONAL</vt:lpstr>
      <vt:lpstr>ESTATUTOS</vt:lpstr>
      <vt:lpstr>SEDES DE LA UNIVERSIDAD</vt:lpstr>
      <vt:lpstr>SEDES DE LA UNIVERSIDAD</vt:lpstr>
      <vt:lpstr>CONTRATACIÓN – S.S. – NÓMINA</vt:lpstr>
      <vt:lpstr>DERECHOS DEL EMPLEADO</vt:lpstr>
      <vt:lpstr>OBLIGACIONES Y PROHIBICIONES DEL EMPLEADO</vt:lpstr>
      <vt:lpstr>PERÍODO DE PRUEBA</vt:lpstr>
      <vt:lpstr>EVALUACIÓN DE DESEMPEÑO</vt:lpstr>
      <vt:lpstr>EVALUACIÓN DE DESEMPEÑO</vt:lpstr>
      <vt:lpstr>LICENCIAS</vt:lpstr>
      <vt:lpstr>PERMISOS</vt:lpstr>
      <vt:lpstr>PROCESO DISCIPLINARIO</vt:lpstr>
      <vt:lpstr>PROCESO DISCIPLINARIO</vt:lpstr>
      <vt:lpstr>USO DEL CARNÉ </vt:lpstr>
      <vt:lpstr>PLAN DE ESTÍMULOS</vt:lpstr>
      <vt:lpstr>PLAN DE ESTÍMULOS</vt:lpstr>
      <vt:lpstr>CONVENCIÓN COLECTIVA VIGENTE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Cadena</dc:creator>
  <cp:lastModifiedBy>Gloria A. Sanchez M.</cp:lastModifiedBy>
  <cp:revision>71</cp:revision>
  <dcterms:created xsi:type="dcterms:W3CDTF">2019-03-10T18:08:05Z</dcterms:created>
  <dcterms:modified xsi:type="dcterms:W3CDTF">2019-06-05T19:29:57Z</dcterms:modified>
</cp:coreProperties>
</file>