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1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84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545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392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784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285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757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257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94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033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709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B5566-D38A-4809-AF18-A9CEEFCF61C2}" type="datetimeFigureOut">
              <a:rPr lang="es-CO" smtClean="0"/>
              <a:t>22/01/2020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B50DC-D420-42B3-BDB9-D39FD1EFE2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340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eguridad.salud.pei@unilibre.edu.co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26276"/>
            <a:ext cx="9144000" cy="1163782"/>
          </a:xfrm>
        </p:spPr>
        <p:txBody>
          <a:bodyPr>
            <a:noAutofit/>
          </a:bodyPr>
          <a:lstStyle/>
          <a:p>
            <a:r>
              <a:rPr lang="es-CO" sz="4400" b="1" dirty="0">
                <a:solidFill>
                  <a:srgbClr val="FF0000"/>
                </a:solidFill>
              </a:rPr>
              <a:t>SEGURIDAD Y SALUD EN EL </a:t>
            </a:r>
            <a:r>
              <a:rPr lang="es-CO" sz="4400" b="1" dirty="0" smtClean="0">
                <a:solidFill>
                  <a:srgbClr val="FF0000"/>
                </a:solidFill>
              </a:rPr>
              <a:t>TRABAJO SG-SST</a:t>
            </a:r>
            <a:endParaRPr lang="es-CO" sz="44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229592"/>
            <a:ext cx="9144000" cy="2398816"/>
          </a:xfrm>
        </p:spPr>
        <p:txBody>
          <a:bodyPr>
            <a:normAutofit/>
          </a:bodyPr>
          <a:lstStyle/>
          <a:p>
            <a:endParaRPr lang="es-CO" sz="2800" dirty="0"/>
          </a:p>
          <a:p>
            <a:pPr algn="just"/>
            <a:r>
              <a:rPr lang="es-CO" sz="3200" dirty="0"/>
              <a:t>Es la disciplina que trata de la prevención de los accidentes y enfermedades laborales causadas por las condiciones de trabajo, de mantener y mejorar la salud individual y colectiva de los trabajadores. </a:t>
            </a:r>
          </a:p>
        </p:txBody>
      </p:sp>
    </p:spTree>
    <p:extLst>
      <p:ext uri="{BB962C8B-B14F-4D97-AF65-F5344CB8AC3E}">
        <p14:creationId xmlns:p14="http://schemas.microsoft.com/office/powerpoint/2010/main" val="95024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7523" y="364672"/>
            <a:ext cx="9144000" cy="831272"/>
          </a:xfrm>
        </p:spPr>
        <p:txBody>
          <a:bodyPr>
            <a:noAutofit/>
          </a:bodyPr>
          <a:lstStyle/>
          <a:p>
            <a:r>
              <a:rPr lang="es-CO" sz="4400" b="1" dirty="0">
                <a:solidFill>
                  <a:srgbClr val="FF0000"/>
                </a:solidFill>
              </a:rPr>
              <a:t>COMO PARTICIPAR DEL SISTEMA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36494" y="1511891"/>
            <a:ext cx="10490685" cy="3028208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s-CO" dirty="0" smtClean="0"/>
              <a:t>Apoyar </a:t>
            </a:r>
            <a:r>
              <a:rPr lang="es-CO" dirty="0"/>
              <a:t>la identificación y reporte de condiciones inseguras dentro de la Universidad que puedan generar accidentes a funcionarios o estudiantes. </a:t>
            </a:r>
          </a:p>
          <a:p>
            <a:pPr marL="514350" indent="-514350" algn="just">
              <a:buAutoNum type="arabicPeriod"/>
            </a:pPr>
            <a:r>
              <a:rPr lang="es-CO" dirty="0"/>
              <a:t>Seguir los protocolos ante situaciones de </a:t>
            </a:r>
            <a:r>
              <a:rPr lang="es-CO" dirty="0" smtClean="0"/>
              <a:t>emergencia:</a:t>
            </a:r>
          </a:p>
          <a:p>
            <a:pPr marL="514350" indent="-514350" algn="just">
              <a:buAutoNum type="arabicPeriod"/>
            </a:pPr>
            <a:r>
              <a:rPr lang="es-CO" dirty="0" smtClean="0"/>
              <a:t>Atender </a:t>
            </a:r>
            <a:r>
              <a:rPr lang="es-CO" dirty="0"/>
              <a:t>la alarma y evacuar al momento que ésta sea </a:t>
            </a:r>
            <a:r>
              <a:rPr lang="es-CO" dirty="0" smtClean="0"/>
              <a:t>activada.</a:t>
            </a:r>
          </a:p>
          <a:p>
            <a:pPr marL="514350" indent="-514350" algn="just">
              <a:buAutoNum type="arabicPeriod"/>
            </a:pPr>
            <a:r>
              <a:rPr lang="es-CO" dirty="0" smtClean="0"/>
              <a:t>Ubicar </a:t>
            </a:r>
            <a:r>
              <a:rPr lang="es-CO" dirty="0"/>
              <a:t>el punto de encuentro mas </a:t>
            </a:r>
            <a:r>
              <a:rPr lang="es-CO" dirty="0" smtClean="0"/>
              <a:t>cercano.</a:t>
            </a:r>
          </a:p>
          <a:p>
            <a:pPr marL="514350" indent="-514350" algn="just">
              <a:buAutoNum type="arabicPeriod"/>
            </a:pPr>
            <a:r>
              <a:rPr lang="es-CO" dirty="0" smtClean="0"/>
              <a:t>Participar </a:t>
            </a:r>
            <a:r>
              <a:rPr lang="es-CO" dirty="0"/>
              <a:t>de los simulacros de evacuación que se realicen en el </a:t>
            </a:r>
            <a:r>
              <a:rPr lang="es-CO" dirty="0" smtClean="0"/>
              <a:t>campus.</a:t>
            </a:r>
          </a:p>
          <a:p>
            <a:pPr marL="514350" indent="-514350" algn="just">
              <a:buAutoNum type="arabicPeriod"/>
            </a:pPr>
            <a:r>
              <a:rPr lang="es-CO" dirty="0" smtClean="0"/>
              <a:t>Evitar </a:t>
            </a:r>
            <a:r>
              <a:rPr lang="es-CO" dirty="0"/>
              <a:t>comportamientos que puedan alterar la calma de las demás personas.</a:t>
            </a:r>
          </a:p>
          <a:p>
            <a:endParaRPr lang="es-CO" dirty="0" smtClean="0">
              <a:hlinkClick r:id="rId3"/>
            </a:endParaRPr>
          </a:p>
          <a:p>
            <a:r>
              <a:rPr lang="es-CO" dirty="0" smtClean="0">
                <a:hlinkClick r:id="rId3"/>
              </a:rPr>
              <a:t>seguridad.salud.pei@unilibre.edu.co</a:t>
            </a:r>
            <a:r>
              <a:rPr lang="es-CO" dirty="0" smtClean="0"/>
              <a:t> </a:t>
            </a:r>
            <a:endParaRPr lang="es-CO" dirty="0"/>
          </a:p>
          <a:p>
            <a:endParaRPr lang="es-CO" dirty="0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82BCAD35-E7C5-4019-8EC3-75E2AD820770}"/>
              </a:ext>
            </a:extLst>
          </p:cNvPr>
          <p:cNvSpPr txBox="1">
            <a:spLocks/>
          </p:cNvSpPr>
          <p:nvPr/>
        </p:nvSpPr>
        <p:spPr>
          <a:xfrm>
            <a:off x="6096000" y="2334490"/>
            <a:ext cx="4572000" cy="2398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648373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120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SEGURIDAD Y SALUD EN EL TRABAJO SG-SST</vt:lpstr>
      <vt:lpstr>COMO PARTICIPAR DEL SISTEMA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Cadena</dc:creator>
  <cp:lastModifiedBy>Gloria A. Sanchez M.</cp:lastModifiedBy>
  <cp:revision>25</cp:revision>
  <dcterms:created xsi:type="dcterms:W3CDTF">2019-03-10T18:08:05Z</dcterms:created>
  <dcterms:modified xsi:type="dcterms:W3CDTF">2020-01-22T22:20:09Z</dcterms:modified>
</cp:coreProperties>
</file>