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6" r:id="rId3"/>
    <p:sldId id="295" r:id="rId4"/>
    <p:sldId id="298" r:id="rId5"/>
    <p:sldId id="263" r:id="rId6"/>
    <p:sldId id="264" r:id="rId7"/>
    <p:sldId id="266" r:id="rId8"/>
    <p:sldId id="277" r:id="rId9"/>
    <p:sldId id="262" r:id="rId10"/>
    <p:sldId id="278" r:id="rId11"/>
    <p:sldId id="271" r:id="rId12"/>
    <p:sldId id="279" r:id="rId13"/>
    <p:sldId id="294" r:id="rId14"/>
    <p:sldId id="280" r:id="rId15"/>
    <p:sldId id="267" r:id="rId16"/>
    <p:sldId id="297" r:id="rId17"/>
    <p:sldId id="299" r:id="rId18"/>
    <p:sldId id="282" r:id="rId19"/>
    <p:sldId id="293" r:id="rId20"/>
    <p:sldId id="290" r:id="rId21"/>
    <p:sldId id="296" r:id="rId22"/>
    <p:sldId id="25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33128-9C47-4D60-88A9-8BE94AF170B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A016749-0F7A-4BFD-BE1C-196E41F7F2A1}">
      <dgm:prSet phldrT="[Texto]" custT="1"/>
      <dgm:spPr/>
      <dgm:t>
        <a:bodyPr/>
        <a:lstStyle/>
        <a:p>
          <a:r>
            <a:rPr lang="es-ES" sz="2400" b="1" dirty="0" smtClean="0"/>
            <a:t>OBJETIVO GENERAL</a:t>
          </a:r>
          <a:endParaRPr lang="es-ES" sz="2400" b="1" dirty="0"/>
        </a:p>
      </dgm:t>
    </dgm:pt>
    <dgm:pt modelId="{E8F439C4-9B76-48B4-91FB-74919D7188DF}" type="parTrans" cxnId="{08999CE7-B899-4D21-B90B-C9AF50ECE666}">
      <dgm:prSet/>
      <dgm:spPr/>
      <dgm:t>
        <a:bodyPr/>
        <a:lstStyle/>
        <a:p>
          <a:endParaRPr lang="es-ES"/>
        </a:p>
      </dgm:t>
    </dgm:pt>
    <dgm:pt modelId="{4EA757C5-5005-410D-A798-9686CB599F88}" type="sibTrans" cxnId="{08999CE7-B899-4D21-B90B-C9AF50ECE666}">
      <dgm:prSet/>
      <dgm:spPr/>
      <dgm:t>
        <a:bodyPr/>
        <a:lstStyle/>
        <a:p>
          <a:endParaRPr lang="es-ES"/>
        </a:p>
      </dgm:t>
    </dgm:pt>
    <dgm:pt modelId="{E92DA47A-0447-4154-BC7B-AC9392C594FE}">
      <dgm:prSet phldrT="[Texto]"/>
      <dgm:spPr/>
      <dgm:t>
        <a:bodyPr/>
        <a:lstStyle/>
        <a:p>
          <a:r>
            <a:rPr lang="es-ES" dirty="0" smtClean="0"/>
            <a:t>GESTIONAR DE MANERA INTEGRAL EL TALENTO HUMANO </a:t>
          </a:r>
          <a:endParaRPr lang="es-ES" dirty="0"/>
        </a:p>
      </dgm:t>
    </dgm:pt>
    <dgm:pt modelId="{09494C54-7854-4B49-BD14-3B775EBE2246}" type="parTrans" cxnId="{983A778E-2E65-4E76-84AF-B27F02E6BCB8}">
      <dgm:prSet/>
      <dgm:spPr/>
      <dgm:t>
        <a:bodyPr/>
        <a:lstStyle/>
        <a:p>
          <a:endParaRPr lang="es-ES"/>
        </a:p>
      </dgm:t>
    </dgm:pt>
    <dgm:pt modelId="{E30FA4C6-D19C-4E4E-8330-FE523B12E0C4}" type="sibTrans" cxnId="{983A778E-2E65-4E76-84AF-B27F02E6BCB8}">
      <dgm:prSet/>
      <dgm:spPr/>
      <dgm:t>
        <a:bodyPr/>
        <a:lstStyle/>
        <a:p>
          <a:endParaRPr lang="es-ES"/>
        </a:p>
      </dgm:t>
    </dgm:pt>
    <dgm:pt modelId="{FBD8266A-5E04-439A-BA4D-97377BD7F5E4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INCORPORACIÓN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DESARROLLO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DESEMPEÑO</a:t>
          </a:r>
          <a:endParaRPr lang="es-ES" dirty="0"/>
        </a:p>
      </dgm:t>
    </dgm:pt>
    <dgm:pt modelId="{D350984B-2523-493A-AA7D-9D34B2E6652B}" type="parTrans" cxnId="{BC009FE7-F661-477C-9349-C61292B45086}">
      <dgm:prSet/>
      <dgm:spPr/>
      <dgm:t>
        <a:bodyPr/>
        <a:lstStyle/>
        <a:p>
          <a:endParaRPr lang="es-ES"/>
        </a:p>
      </dgm:t>
    </dgm:pt>
    <dgm:pt modelId="{AE0B027A-D183-428D-99AA-13EC60537EA9}" type="sibTrans" cxnId="{BC009FE7-F661-477C-9349-C61292B45086}">
      <dgm:prSet/>
      <dgm:spPr/>
      <dgm:t>
        <a:bodyPr/>
        <a:lstStyle/>
        <a:p>
          <a:endParaRPr lang="es-ES"/>
        </a:p>
      </dgm:t>
    </dgm:pt>
    <dgm:pt modelId="{908B20A1-B06E-412F-BF33-5563CEE2E820}" type="pres">
      <dgm:prSet presAssocID="{4E433128-9C47-4D60-88A9-8BE94AF170B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88C2416-8BE3-4389-B5AA-E14E9245E58A}" type="pres">
      <dgm:prSet presAssocID="{9A016749-0F7A-4BFD-BE1C-196E41F7F2A1}" presName="Accent1" presStyleCnt="0"/>
      <dgm:spPr/>
    </dgm:pt>
    <dgm:pt modelId="{BF0DC885-DB0E-4C49-BA20-27B98B9D77EA}" type="pres">
      <dgm:prSet presAssocID="{9A016749-0F7A-4BFD-BE1C-196E41F7F2A1}" presName="Accent" presStyleLbl="node1" presStyleIdx="0" presStyleCnt="3"/>
      <dgm:spPr/>
    </dgm:pt>
    <dgm:pt modelId="{66571473-51F6-4C20-82E9-F11D536B4518}" type="pres">
      <dgm:prSet presAssocID="{9A016749-0F7A-4BFD-BE1C-196E41F7F2A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BE1999-1165-4AAC-83E6-EEAA7C22B716}" type="pres">
      <dgm:prSet presAssocID="{E92DA47A-0447-4154-BC7B-AC9392C594FE}" presName="Accent2" presStyleCnt="0"/>
      <dgm:spPr/>
    </dgm:pt>
    <dgm:pt modelId="{0C590D24-58EB-402D-8456-A7F8123A0D7A}" type="pres">
      <dgm:prSet presAssocID="{E92DA47A-0447-4154-BC7B-AC9392C594FE}" presName="Accent" presStyleLbl="node1" presStyleIdx="1" presStyleCnt="3"/>
      <dgm:spPr/>
    </dgm:pt>
    <dgm:pt modelId="{781F2B85-7697-4F79-868F-36B9D431B862}" type="pres">
      <dgm:prSet presAssocID="{E92DA47A-0447-4154-BC7B-AC9392C594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460DCC-618E-485E-BDF5-FB7DA88E27F3}" type="pres">
      <dgm:prSet presAssocID="{FBD8266A-5E04-439A-BA4D-97377BD7F5E4}" presName="Accent3" presStyleCnt="0"/>
      <dgm:spPr/>
    </dgm:pt>
    <dgm:pt modelId="{951D20F0-4771-4BBE-A427-7B358F595764}" type="pres">
      <dgm:prSet presAssocID="{FBD8266A-5E04-439A-BA4D-97377BD7F5E4}" presName="Accent" presStyleLbl="node1" presStyleIdx="2" presStyleCnt="3"/>
      <dgm:spPr/>
    </dgm:pt>
    <dgm:pt modelId="{617276D6-B2C6-4487-B81B-3A7E4333D452}" type="pres">
      <dgm:prSet presAssocID="{FBD8266A-5E04-439A-BA4D-97377BD7F5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C009FE7-F661-477C-9349-C61292B45086}" srcId="{4E433128-9C47-4D60-88A9-8BE94AF170B9}" destId="{FBD8266A-5E04-439A-BA4D-97377BD7F5E4}" srcOrd="2" destOrd="0" parTransId="{D350984B-2523-493A-AA7D-9D34B2E6652B}" sibTransId="{AE0B027A-D183-428D-99AA-13EC60537EA9}"/>
    <dgm:cxn modelId="{766AEA83-57A6-4008-AC08-542E3DEB6A0E}" type="presOf" srcId="{FBD8266A-5E04-439A-BA4D-97377BD7F5E4}" destId="{617276D6-B2C6-4487-B81B-3A7E4333D452}" srcOrd="0" destOrd="0" presId="urn:microsoft.com/office/officeart/2009/layout/CircleArrowProcess"/>
    <dgm:cxn modelId="{1FF02846-8C3C-462A-B376-64012767EEAD}" type="presOf" srcId="{E92DA47A-0447-4154-BC7B-AC9392C594FE}" destId="{781F2B85-7697-4F79-868F-36B9D431B862}" srcOrd="0" destOrd="0" presId="urn:microsoft.com/office/officeart/2009/layout/CircleArrowProcess"/>
    <dgm:cxn modelId="{43E67D38-6F2F-40FB-8A8F-BEEAD64AFD9C}" type="presOf" srcId="{4E433128-9C47-4D60-88A9-8BE94AF170B9}" destId="{908B20A1-B06E-412F-BF33-5563CEE2E820}" srcOrd="0" destOrd="0" presId="urn:microsoft.com/office/officeart/2009/layout/CircleArrowProcess"/>
    <dgm:cxn modelId="{BC544078-FA3A-4486-915D-F40DBD62AE7C}" type="presOf" srcId="{9A016749-0F7A-4BFD-BE1C-196E41F7F2A1}" destId="{66571473-51F6-4C20-82E9-F11D536B4518}" srcOrd="0" destOrd="0" presId="urn:microsoft.com/office/officeart/2009/layout/CircleArrowProcess"/>
    <dgm:cxn modelId="{08999CE7-B899-4D21-B90B-C9AF50ECE666}" srcId="{4E433128-9C47-4D60-88A9-8BE94AF170B9}" destId="{9A016749-0F7A-4BFD-BE1C-196E41F7F2A1}" srcOrd="0" destOrd="0" parTransId="{E8F439C4-9B76-48B4-91FB-74919D7188DF}" sibTransId="{4EA757C5-5005-410D-A798-9686CB599F88}"/>
    <dgm:cxn modelId="{983A778E-2E65-4E76-84AF-B27F02E6BCB8}" srcId="{4E433128-9C47-4D60-88A9-8BE94AF170B9}" destId="{E92DA47A-0447-4154-BC7B-AC9392C594FE}" srcOrd="1" destOrd="0" parTransId="{09494C54-7854-4B49-BD14-3B775EBE2246}" sibTransId="{E30FA4C6-D19C-4E4E-8330-FE523B12E0C4}"/>
    <dgm:cxn modelId="{832EF6F8-3F9B-41C9-B33B-63A5F717AB18}" type="presParOf" srcId="{908B20A1-B06E-412F-BF33-5563CEE2E820}" destId="{A88C2416-8BE3-4389-B5AA-E14E9245E58A}" srcOrd="0" destOrd="0" presId="urn:microsoft.com/office/officeart/2009/layout/CircleArrowProcess"/>
    <dgm:cxn modelId="{185F77AC-93C9-4824-A54B-FBCFF5B5B8E2}" type="presParOf" srcId="{A88C2416-8BE3-4389-B5AA-E14E9245E58A}" destId="{BF0DC885-DB0E-4C49-BA20-27B98B9D77EA}" srcOrd="0" destOrd="0" presId="urn:microsoft.com/office/officeart/2009/layout/CircleArrowProcess"/>
    <dgm:cxn modelId="{7F3E6756-C332-4FA3-8E3C-379054EE4C86}" type="presParOf" srcId="{908B20A1-B06E-412F-BF33-5563CEE2E820}" destId="{66571473-51F6-4C20-82E9-F11D536B4518}" srcOrd="1" destOrd="0" presId="urn:microsoft.com/office/officeart/2009/layout/CircleArrowProcess"/>
    <dgm:cxn modelId="{8D649EDA-B4F7-45FF-9560-35FDCDCAEF93}" type="presParOf" srcId="{908B20A1-B06E-412F-BF33-5563CEE2E820}" destId="{66BE1999-1165-4AAC-83E6-EEAA7C22B716}" srcOrd="2" destOrd="0" presId="urn:microsoft.com/office/officeart/2009/layout/CircleArrowProcess"/>
    <dgm:cxn modelId="{C1FD90CE-2E5D-449C-ACA9-6AEB08FD23EB}" type="presParOf" srcId="{66BE1999-1165-4AAC-83E6-EEAA7C22B716}" destId="{0C590D24-58EB-402D-8456-A7F8123A0D7A}" srcOrd="0" destOrd="0" presId="urn:microsoft.com/office/officeart/2009/layout/CircleArrowProcess"/>
    <dgm:cxn modelId="{ABDD7FA2-F976-4D70-ABD5-A26BAA8D5EA7}" type="presParOf" srcId="{908B20A1-B06E-412F-BF33-5563CEE2E820}" destId="{781F2B85-7697-4F79-868F-36B9D431B862}" srcOrd="3" destOrd="0" presId="urn:microsoft.com/office/officeart/2009/layout/CircleArrowProcess"/>
    <dgm:cxn modelId="{1D38DBD7-78C3-458C-97AC-0DF5A00FB14E}" type="presParOf" srcId="{908B20A1-B06E-412F-BF33-5563CEE2E820}" destId="{AC460DCC-618E-485E-BDF5-FB7DA88E27F3}" srcOrd="4" destOrd="0" presId="urn:microsoft.com/office/officeart/2009/layout/CircleArrowProcess"/>
    <dgm:cxn modelId="{5F54DB31-5631-48AB-9519-B1E46E377FEC}" type="presParOf" srcId="{AC460DCC-618E-485E-BDF5-FB7DA88E27F3}" destId="{951D20F0-4771-4BBE-A427-7B358F595764}" srcOrd="0" destOrd="0" presId="urn:microsoft.com/office/officeart/2009/layout/CircleArrowProcess"/>
    <dgm:cxn modelId="{C2C77DE7-773E-4B68-AFBF-8656AEC824A8}" type="presParOf" srcId="{908B20A1-B06E-412F-BF33-5563CEE2E820}" destId="{617276D6-B2C6-4487-B81B-3A7E4333D45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/>
            <a:t>Contratación</a:t>
          </a:r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/>
            <a:t>Elaboración de </a:t>
          </a:r>
          <a:r>
            <a:rPr lang="es-ES" sz="2000" dirty="0" smtClean="0"/>
            <a:t>contrato</a:t>
          </a:r>
          <a:endParaRPr lang="es-ES" sz="2000" dirty="0"/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/>
            <a:t>Seguridad Social</a:t>
          </a:r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ARL</a:t>
          </a:r>
          <a:endParaRPr lang="es-ES" sz="1800" dirty="0"/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B8BD5B32-B067-424A-81F0-DD24BCD2121B}">
      <dgm:prSet phldrT="[Texto]"/>
      <dgm:spPr/>
      <dgm:t>
        <a:bodyPr/>
        <a:lstStyle/>
        <a:p>
          <a:r>
            <a:rPr lang="es-ES" dirty="0"/>
            <a:t>Kactus</a:t>
          </a:r>
        </a:p>
      </dgm:t>
    </dgm:pt>
    <dgm:pt modelId="{7CB62263-D021-454C-83D6-9423C6172AA7}" type="parTrans" cxnId="{A572A0AE-60FA-4A58-B0CF-4498BE44C78F}">
      <dgm:prSet/>
      <dgm:spPr/>
      <dgm:t>
        <a:bodyPr/>
        <a:lstStyle/>
        <a:p>
          <a:endParaRPr lang="es-ES"/>
        </a:p>
      </dgm:t>
    </dgm:pt>
    <dgm:pt modelId="{CE0C78F9-FA29-4F0B-B19F-0DDF70CA6770}" type="sibTrans" cxnId="{A572A0AE-60FA-4A58-B0CF-4498BE44C78F}">
      <dgm:prSet/>
      <dgm:spPr/>
      <dgm:t>
        <a:bodyPr/>
        <a:lstStyle/>
        <a:p>
          <a:endParaRPr lang="es-ES"/>
        </a:p>
      </dgm:t>
    </dgm:pt>
    <dgm:pt modelId="{5875C4BC-0255-4923-96C5-41D2AB6E8E9A}">
      <dgm:prSet phldrT="[Texto]" custT="1"/>
      <dgm:spPr/>
      <dgm:t>
        <a:bodyPr/>
        <a:lstStyle/>
        <a:p>
          <a:pPr algn="ctr"/>
          <a:r>
            <a:rPr lang="es-ES" sz="2000" dirty="0"/>
            <a:t>Se crea H.V. en </a:t>
          </a:r>
          <a:r>
            <a:rPr lang="es-ES" sz="2000" dirty="0" smtClean="0"/>
            <a:t>Kactus</a:t>
          </a:r>
          <a:endParaRPr lang="es-ES" sz="2000" dirty="0"/>
        </a:p>
      </dgm:t>
    </dgm:pt>
    <dgm:pt modelId="{64E1DFC8-48C9-493F-BF39-C8152691CA8F}" type="parTrans" cxnId="{0754D16A-8DDC-4FDC-936C-81F67E3C446C}">
      <dgm:prSet/>
      <dgm:spPr/>
      <dgm:t>
        <a:bodyPr/>
        <a:lstStyle/>
        <a:p>
          <a:endParaRPr lang="es-ES"/>
        </a:p>
      </dgm:t>
    </dgm:pt>
    <dgm:pt modelId="{54CD59E4-E930-4652-A500-306131EB6D32}" type="sibTrans" cxnId="{0754D16A-8DDC-4FDC-936C-81F67E3C446C}">
      <dgm:prSet/>
      <dgm:spPr/>
      <dgm:t>
        <a:bodyPr/>
        <a:lstStyle/>
        <a:p>
          <a:endParaRPr lang="es-ES"/>
        </a:p>
      </dgm:t>
    </dgm:pt>
    <dgm:pt modelId="{7E1EDCC6-7679-452E-8EDD-79EC1DF7576A}">
      <dgm:prSet/>
      <dgm:spPr/>
      <dgm:t>
        <a:bodyPr/>
        <a:lstStyle/>
        <a:p>
          <a:r>
            <a:rPr lang="es-ES" dirty="0"/>
            <a:t>Nómina</a:t>
          </a:r>
        </a:p>
      </dgm:t>
    </dgm:pt>
    <dgm:pt modelId="{B45E299D-9E25-481D-A77C-6D4998BA3E47}" type="parTrans" cxnId="{FB57794A-D5DE-489D-9421-9B07FD6C20EC}">
      <dgm:prSet/>
      <dgm:spPr/>
      <dgm:t>
        <a:bodyPr/>
        <a:lstStyle/>
        <a:p>
          <a:endParaRPr lang="es-ES"/>
        </a:p>
      </dgm:t>
    </dgm:pt>
    <dgm:pt modelId="{F8CFF9E8-EC4A-427A-A93E-AD374538AFEB}" type="sibTrans" cxnId="{FB57794A-D5DE-489D-9421-9B07FD6C20EC}">
      <dgm:prSet/>
      <dgm:spPr/>
      <dgm:t>
        <a:bodyPr/>
        <a:lstStyle/>
        <a:p>
          <a:endParaRPr lang="es-ES"/>
        </a:p>
      </dgm:t>
    </dgm:pt>
    <dgm:pt modelId="{4DA4DABC-34C0-4212-88B9-AD59B1C5BC18}">
      <dgm:prSet custT="1"/>
      <dgm:spPr/>
      <dgm:t>
        <a:bodyPr/>
        <a:lstStyle/>
        <a:p>
          <a:pPr algn="ctr"/>
          <a:r>
            <a:rPr lang="es-ES" sz="2000" dirty="0"/>
            <a:t>Liquidación y pago de </a:t>
          </a:r>
          <a:r>
            <a:rPr lang="es-ES" sz="2000" dirty="0" smtClean="0"/>
            <a:t>nómina, prestaciones sociales legales y beneficios convencionales</a:t>
          </a:r>
          <a:endParaRPr lang="es-ES" sz="2000" dirty="0"/>
        </a:p>
      </dgm:t>
    </dgm:pt>
    <dgm:pt modelId="{78A480FE-BBBD-4FD2-A8B6-648E031AEED6}" type="parTrans" cxnId="{768A66C0-8381-4306-8942-744645EE3565}">
      <dgm:prSet/>
      <dgm:spPr/>
      <dgm:t>
        <a:bodyPr/>
        <a:lstStyle/>
        <a:p>
          <a:endParaRPr lang="es-ES"/>
        </a:p>
      </dgm:t>
    </dgm:pt>
    <dgm:pt modelId="{DFB92E55-344B-468A-B323-2327CD02A60E}" type="sibTrans" cxnId="{768A66C0-8381-4306-8942-744645EE3565}">
      <dgm:prSet/>
      <dgm:spPr/>
      <dgm:t>
        <a:bodyPr/>
        <a:lstStyle/>
        <a:p>
          <a:endParaRPr lang="es-ES"/>
        </a:p>
      </dgm:t>
    </dgm:pt>
    <dgm:pt modelId="{5B942883-8777-4056-9A0D-B9052D6F7229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EPS</a:t>
          </a:r>
          <a:endParaRPr lang="es-ES" sz="1800" dirty="0"/>
        </a:p>
      </dgm:t>
    </dgm:pt>
    <dgm:pt modelId="{0870C164-9D9C-4DE6-BFF5-DC1777278ECB}" type="parTrans" cxnId="{3136469D-FC8C-43F0-A6FB-D85E485E7AE2}">
      <dgm:prSet/>
      <dgm:spPr/>
      <dgm:t>
        <a:bodyPr/>
        <a:lstStyle/>
        <a:p>
          <a:endParaRPr lang="es-ES"/>
        </a:p>
      </dgm:t>
    </dgm:pt>
    <dgm:pt modelId="{2F4503F9-A01C-4395-9BF6-E300AB5DCBAF}" type="sibTrans" cxnId="{3136469D-FC8C-43F0-A6FB-D85E485E7AE2}">
      <dgm:prSet/>
      <dgm:spPr/>
      <dgm:t>
        <a:bodyPr/>
        <a:lstStyle/>
        <a:p>
          <a:endParaRPr lang="es-ES"/>
        </a:p>
      </dgm:t>
    </dgm:pt>
    <dgm:pt modelId="{130DDC80-F85A-4BE1-B0C5-9F0B35DED5CE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Fondo de Pensiones</a:t>
          </a:r>
          <a:endParaRPr lang="es-ES" sz="1800" dirty="0"/>
        </a:p>
      </dgm:t>
    </dgm:pt>
    <dgm:pt modelId="{5E454B04-ECAC-4FE5-89A7-2465FA944655}" type="parTrans" cxnId="{1AA65928-456D-4935-8F10-876B1B756EAE}">
      <dgm:prSet/>
      <dgm:spPr/>
      <dgm:t>
        <a:bodyPr/>
        <a:lstStyle/>
        <a:p>
          <a:endParaRPr lang="es-ES"/>
        </a:p>
      </dgm:t>
    </dgm:pt>
    <dgm:pt modelId="{BD10D540-2C2F-4E34-A8C7-6B012A7F25B7}" type="sibTrans" cxnId="{1AA65928-456D-4935-8F10-876B1B756EAE}">
      <dgm:prSet/>
      <dgm:spPr/>
      <dgm:t>
        <a:bodyPr/>
        <a:lstStyle/>
        <a:p>
          <a:endParaRPr lang="es-ES"/>
        </a:p>
      </dgm:t>
    </dgm:pt>
    <dgm:pt modelId="{D2E1388D-79B7-43A3-82C6-8FDFF434B111}">
      <dgm:prSet phldrT="[Texto]" custT="1"/>
      <dgm:spPr/>
      <dgm:t>
        <a:bodyPr/>
        <a:lstStyle/>
        <a:p>
          <a:pPr algn="ctr"/>
          <a:r>
            <a:rPr lang="es-ES" sz="1800" dirty="0"/>
            <a:t>Afiliación Caja de </a:t>
          </a:r>
          <a:r>
            <a:rPr lang="es-ES" sz="1800" dirty="0" smtClean="0"/>
            <a:t>compensación</a:t>
          </a:r>
          <a:endParaRPr lang="es-ES" sz="2000" dirty="0"/>
        </a:p>
      </dgm:t>
    </dgm:pt>
    <dgm:pt modelId="{80C50B4F-0E54-4637-A63E-C2B795CEFA62}" type="parTrans" cxnId="{0E8D5034-0F62-4C33-8D07-36E83BFCB37A}">
      <dgm:prSet/>
      <dgm:spPr/>
      <dgm:t>
        <a:bodyPr/>
        <a:lstStyle/>
        <a:p>
          <a:endParaRPr lang="es-ES"/>
        </a:p>
      </dgm:t>
    </dgm:pt>
    <dgm:pt modelId="{9847A193-BF49-4271-8237-FDEB18423647}" type="sibTrans" cxnId="{0E8D5034-0F62-4C33-8D07-36E83BFCB37A}">
      <dgm:prSet/>
      <dgm:spPr/>
      <dgm:t>
        <a:bodyPr/>
        <a:lstStyle/>
        <a:p>
          <a:endParaRPr lang="es-ES"/>
        </a:p>
      </dgm:t>
    </dgm:pt>
    <dgm:pt modelId="{C5431091-D96C-42FD-AD3F-0F617A41D4D0}">
      <dgm:prSet phldrT="[Texto]" custT="1"/>
      <dgm:spPr/>
      <dgm:t>
        <a:bodyPr/>
        <a:lstStyle/>
        <a:p>
          <a:pPr algn="ctr"/>
          <a:r>
            <a:rPr lang="es-ES" sz="2000" dirty="0" smtClean="0"/>
            <a:t>Trámite de incapacidades</a:t>
          </a:r>
          <a:endParaRPr lang="es-ES" sz="2000" dirty="0"/>
        </a:p>
      </dgm:t>
    </dgm:pt>
    <dgm:pt modelId="{6FA4D64A-56AB-48FE-BD60-81C36A9EDD82}" type="parTrans" cxnId="{D0374CA0-AD39-4FB5-AFA4-936FB52E62CD}">
      <dgm:prSet/>
      <dgm:spPr/>
      <dgm:t>
        <a:bodyPr/>
        <a:lstStyle/>
        <a:p>
          <a:endParaRPr lang="es-ES"/>
        </a:p>
      </dgm:t>
    </dgm:pt>
    <dgm:pt modelId="{BBE1BB12-6978-41BF-B7B9-073C76788438}" type="sibTrans" cxnId="{D0374CA0-AD39-4FB5-AFA4-936FB52E62CD}">
      <dgm:prSet/>
      <dgm:spPr/>
      <dgm:t>
        <a:bodyPr/>
        <a:lstStyle/>
        <a:p>
          <a:endParaRPr lang="es-ES"/>
        </a:p>
      </dgm:t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4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7BEE9-3A16-41E0-AD47-C06BB85EAF74}" type="pres">
      <dgm:prSet presAssocID="{63983713-52C2-4A99-B510-B19D600DDBB7}" presName="space" presStyleCnt="0"/>
      <dgm:spPr/>
      <dgm:t>
        <a:bodyPr/>
        <a:lstStyle/>
        <a:p>
          <a:endParaRPr lang="es-ES"/>
        </a:p>
      </dgm:t>
    </dgm:pt>
    <dgm:pt modelId="{C822ACED-0EC9-455D-8F2F-ED3AED750E1A}" type="pres">
      <dgm:prSet presAssocID="{B8BD5B32-B067-424A-81F0-DD24BCD2121B}" presName="composite" presStyleCnt="0"/>
      <dgm:spPr/>
      <dgm:t>
        <a:bodyPr/>
        <a:lstStyle/>
        <a:p>
          <a:endParaRPr lang="es-ES"/>
        </a:p>
      </dgm:t>
    </dgm:pt>
    <dgm:pt modelId="{F1F5743D-4359-49C5-96ED-CFD6DEEC2299}" type="pres">
      <dgm:prSet presAssocID="{B8BD5B32-B067-424A-81F0-DD24BCD212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4AD82-385C-4FBD-AF1E-2409D41EB87A}" type="pres">
      <dgm:prSet presAssocID="{B8BD5B32-B067-424A-81F0-DD24BCD2121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DF25A-6675-451F-AD6F-45475D58F372}" type="pres">
      <dgm:prSet presAssocID="{CE0C78F9-FA29-4F0B-B19F-0DDF70CA6770}" presName="space" presStyleCnt="0"/>
      <dgm:spPr/>
      <dgm:t>
        <a:bodyPr/>
        <a:lstStyle/>
        <a:p>
          <a:endParaRPr lang="es-ES"/>
        </a:p>
      </dgm:t>
    </dgm:pt>
    <dgm:pt modelId="{0AB50BE8-55BC-41DB-92DF-6A7275879C55}" type="pres">
      <dgm:prSet presAssocID="{7E1EDCC6-7679-452E-8EDD-79EC1DF7576A}" presName="composite" presStyleCnt="0"/>
      <dgm:spPr/>
      <dgm:t>
        <a:bodyPr/>
        <a:lstStyle/>
        <a:p>
          <a:endParaRPr lang="es-ES"/>
        </a:p>
      </dgm:t>
    </dgm:pt>
    <dgm:pt modelId="{10B0E91B-B382-4D75-8A54-7D20A43D333E}" type="pres">
      <dgm:prSet presAssocID="{7E1EDCC6-7679-452E-8EDD-79EC1DF757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44AF-877B-4235-B17F-066309BE7F35}" type="pres">
      <dgm:prSet presAssocID="{7E1EDCC6-7679-452E-8EDD-79EC1DF757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D5034-0F62-4C33-8D07-36E83BFCB37A}" srcId="{E6757789-C0ED-4621-B678-DF9F961C636E}" destId="{D2E1388D-79B7-43A3-82C6-8FDFF434B111}" srcOrd="3" destOrd="0" parTransId="{80C50B4F-0E54-4637-A63E-C2B795CEFA62}" sibTransId="{9847A193-BF49-4271-8237-FDEB18423647}"/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6571A580-4B7A-41BA-ABC5-2A0C4E07E9D6}" type="presOf" srcId="{D2E1388D-79B7-43A3-82C6-8FDFF434B111}" destId="{09087D76-5FFE-45F5-8980-F0772E5DE8A9}" srcOrd="0" destOrd="3" presId="urn:microsoft.com/office/officeart/2005/8/layout/hList1"/>
    <dgm:cxn modelId="{7A83941C-8293-4E54-9421-2C64F667E3A9}" type="presOf" srcId="{E6757789-C0ED-4621-B678-DF9F961C636E}" destId="{28ED805B-BB65-4FD3-AAC2-AF56508DCE9B}" srcOrd="0" destOrd="0" presId="urn:microsoft.com/office/officeart/2005/8/layout/hList1"/>
    <dgm:cxn modelId="{0754D16A-8DDC-4FDC-936C-81F67E3C446C}" srcId="{B8BD5B32-B067-424A-81F0-DD24BCD2121B}" destId="{5875C4BC-0255-4923-96C5-41D2AB6E8E9A}" srcOrd="0" destOrd="0" parTransId="{64E1DFC8-48C9-493F-BF39-C8152691CA8F}" sibTransId="{54CD59E4-E930-4652-A500-306131EB6D32}"/>
    <dgm:cxn modelId="{3136469D-FC8C-43F0-A6FB-D85E485E7AE2}" srcId="{E6757789-C0ED-4621-B678-DF9F961C636E}" destId="{5B942883-8777-4056-9A0D-B9052D6F7229}" srcOrd="1" destOrd="0" parTransId="{0870C164-9D9C-4DE6-BFF5-DC1777278ECB}" sibTransId="{2F4503F9-A01C-4395-9BF6-E300AB5DCBAF}"/>
    <dgm:cxn modelId="{542D3D9B-6830-4D42-9044-2DD4E192EB12}" type="presOf" srcId="{5B942883-8777-4056-9A0D-B9052D6F7229}" destId="{09087D76-5FFE-45F5-8980-F0772E5DE8A9}" srcOrd="0" destOrd="1" presId="urn:microsoft.com/office/officeart/2005/8/layout/hList1"/>
    <dgm:cxn modelId="{1AA65928-456D-4935-8F10-876B1B756EAE}" srcId="{E6757789-C0ED-4621-B678-DF9F961C636E}" destId="{130DDC80-F85A-4BE1-B0C5-9F0B35DED5CE}" srcOrd="2" destOrd="0" parTransId="{5E454B04-ECAC-4FE5-89A7-2465FA944655}" sibTransId="{BD10D540-2C2F-4E34-A8C7-6B012A7F25B7}"/>
    <dgm:cxn modelId="{165A66D3-3284-4D45-87C4-7626E23B2710}" type="presOf" srcId="{7E1EDCC6-7679-452E-8EDD-79EC1DF7576A}" destId="{10B0E91B-B382-4D75-8A54-7D20A43D333E}" srcOrd="0" destOrd="0" presId="urn:microsoft.com/office/officeart/2005/8/layout/hList1"/>
    <dgm:cxn modelId="{B11A7AC8-FA04-4810-B682-B3D97339CDB2}" type="presOf" srcId="{130DDC80-F85A-4BE1-B0C5-9F0B35DED5CE}" destId="{09087D76-5FFE-45F5-8980-F0772E5DE8A9}" srcOrd="0" destOrd="2" presId="urn:microsoft.com/office/officeart/2005/8/layout/hList1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FB57794A-D5DE-489D-9421-9B07FD6C20EC}" srcId="{F4BF38E7-E8C3-4FE1-B637-856D3E7F82B8}" destId="{7E1EDCC6-7679-452E-8EDD-79EC1DF7576A}" srcOrd="3" destOrd="0" parTransId="{B45E299D-9E25-481D-A77C-6D4998BA3E47}" sibTransId="{F8CFF9E8-EC4A-427A-A93E-AD374538AFEB}"/>
    <dgm:cxn modelId="{6C3B0C1D-4B60-4918-BD38-9047AA79406B}" type="presOf" srcId="{C5431091-D96C-42FD-AD3F-0F617A41D4D0}" destId="{09087D76-5FFE-45F5-8980-F0772E5DE8A9}" srcOrd="0" destOrd="4" presId="urn:microsoft.com/office/officeart/2005/8/layout/hList1"/>
    <dgm:cxn modelId="{A572A0AE-60FA-4A58-B0CF-4498BE44C78F}" srcId="{F4BF38E7-E8C3-4FE1-B637-856D3E7F82B8}" destId="{B8BD5B32-B067-424A-81F0-DD24BCD2121B}" srcOrd="2" destOrd="0" parTransId="{7CB62263-D021-454C-83D6-9423C6172AA7}" sibTransId="{CE0C78F9-FA29-4F0B-B19F-0DDF70CA6770}"/>
    <dgm:cxn modelId="{D0374CA0-AD39-4FB5-AFA4-936FB52E62CD}" srcId="{E6757789-C0ED-4621-B678-DF9F961C636E}" destId="{C5431091-D96C-42FD-AD3F-0F617A41D4D0}" srcOrd="4" destOrd="0" parTransId="{6FA4D64A-56AB-48FE-BD60-81C36A9EDD82}" sibTransId="{BBE1BB12-6978-41BF-B7B9-073C76788438}"/>
    <dgm:cxn modelId="{768A66C0-8381-4306-8942-744645EE3565}" srcId="{7E1EDCC6-7679-452E-8EDD-79EC1DF7576A}" destId="{4DA4DABC-34C0-4212-88B9-AD59B1C5BC18}" srcOrd="0" destOrd="0" parTransId="{78A480FE-BBBD-4FD2-A8B6-648E031AEED6}" sibTransId="{DFB92E55-344B-468A-B323-2327CD02A60E}"/>
    <dgm:cxn modelId="{FECC3DF9-7136-4D0C-90B8-BAFF75124B05}" type="presOf" srcId="{5875C4BC-0255-4923-96C5-41D2AB6E8E9A}" destId="{6DC4AD82-385C-4FBD-AF1E-2409D41EB87A}" srcOrd="0" destOrd="0" presId="urn:microsoft.com/office/officeart/2005/8/layout/hList1"/>
    <dgm:cxn modelId="{3F84B6F2-92A0-435E-B4D5-DB33B19F7C21}" type="presOf" srcId="{F4BF38E7-E8C3-4FE1-B637-856D3E7F82B8}" destId="{6A763016-AC54-442C-B010-46285D876949}" srcOrd="0" destOrd="0" presId="urn:microsoft.com/office/officeart/2005/8/layout/hList1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2A53AFD9-FE58-4235-A7C0-0BD6C30B47A5}" type="presOf" srcId="{5E7A183F-2982-4696-8212-68202AE024E2}" destId="{09087D76-5FFE-45F5-8980-F0772E5DE8A9}" srcOrd="0" destOrd="0" presId="urn:microsoft.com/office/officeart/2005/8/layout/hList1"/>
    <dgm:cxn modelId="{8E862164-91B3-493F-9D11-D7D4C5E3DA12}" type="presOf" srcId="{4DA4DABC-34C0-4212-88B9-AD59B1C5BC18}" destId="{7CCC44AF-877B-4235-B17F-066309BE7F35}" srcOrd="0" destOrd="0" presId="urn:microsoft.com/office/officeart/2005/8/layout/hList1"/>
    <dgm:cxn modelId="{BE059343-DBE6-4FA0-8AD5-2E82B6DF8650}" type="presOf" srcId="{B8BD5B32-B067-424A-81F0-DD24BCD2121B}" destId="{F1F5743D-4359-49C5-96ED-CFD6DEEC2299}" srcOrd="0" destOrd="0" presId="urn:microsoft.com/office/officeart/2005/8/layout/hList1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EA3EC652-EBAC-4D78-A7EA-AFEBCF53B938}" type="presOf" srcId="{78D44C55-BF0D-4B16-A4A3-6764F3B0E2E7}" destId="{18A1A153-26CC-4962-8D91-EF15C193DBEF}" srcOrd="0" destOrd="0" presId="urn:microsoft.com/office/officeart/2005/8/layout/hList1"/>
    <dgm:cxn modelId="{523F63FF-D66B-4BA9-8360-F68174FDAD0D}" type="presOf" srcId="{31D24BDB-E778-4103-BFAF-5C6F4628EC33}" destId="{A0CC231A-15E6-48F4-AEBF-3D36B4240A26}" srcOrd="0" destOrd="0" presId="urn:microsoft.com/office/officeart/2005/8/layout/hList1"/>
    <dgm:cxn modelId="{5711DFD3-63F1-441A-A7A7-3CD2EF0982E9}" type="presParOf" srcId="{6A763016-AC54-442C-B010-46285D876949}" destId="{93EE6884-7758-4C16-BE14-AF2206C1A4EE}" srcOrd="0" destOrd="0" presId="urn:microsoft.com/office/officeart/2005/8/layout/hList1"/>
    <dgm:cxn modelId="{ED50B7F6-AC3D-47FF-BA08-D0F3591D6652}" type="presParOf" srcId="{93EE6884-7758-4C16-BE14-AF2206C1A4EE}" destId="{18A1A153-26CC-4962-8D91-EF15C193DBEF}" srcOrd="0" destOrd="0" presId="urn:microsoft.com/office/officeart/2005/8/layout/hList1"/>
    <dgm:cxn modelId="{47237287-2899-420B-B9F6-FBAB681D4EFE}" type="presParOf" srcId="{93EE6884-7758-4C16-BE14-AF2206C1A4EE}" destId="{A0CC231A-15E6-48F4-AEBF-3D36B4240A26}" srcOrd="1" destOrd="0" presId="urn:microsoft.com/office/officeart/2005/8/layout/hList1"/>
    <dgm:cxn modelId="{A25CD8F2-D46C-4251-B73D-680F50A8A51E}" type="presParOf" srcId="{6A763016-AC54-442C-B010-46285D876949}" destId="{BECF998D-4D6A-4B75-BDEC-F5CE0BFDC774}" srcOrd="1" destOrd="0" presId="urn:microsoft.com/office/officeart/2005/8/layout/hList1"/>
    <dgm:cxn modelId="{7769E3BC-3B27-4368-8804-4D4BB4ED9E14}" type="presParOf" srcId="{6A763016-AC54-442C-B010-46285D876949}" destId="{FF8FEE1F-8B07-4486-98CC-979EF88CFB44}" srcOrd="2" destOrd="0" presId="urn:microsoft.com/office/officeart/2005/8/layout/hList1"/>
    <dgm:cxn modelId="{0756CCA7-3A49-4F57-88A4-6EF8BADC0528}" type="presParOf" srcId="{FF8FEE1F-8B07-4486-98CC-979EF88CFB44}" destId="{28ED805B-BB65-4FD3-AAC2-AF56508DCE9B}" srcOrd="0" destOrd="0" presId="urn:microsoft.com/office/officeart/2005/8/layout/hList1"/>
    <dgm:cxn modelId="{E489BE01-9AB0-4579-B2BC-121E55BEDDF1}" type="presParOf" srcId="{FF8FEE1F-8B07-4486-98CC-979EF88CFB44}" destId="{09087D76-5FFE-45F5-8980-F0772E5DE8A9}" srcOrd="1" destOrd="0" presId="urn:microsoft.com/office/officeart/2005/8/layout/hList1"/>
    <dgm:cxn modelId="{2FFFCD8C-D890-49BD-9F4F-84BD9E63DC93}" type="presParOf" srcId="{6A763016-AC54-442C-B010-46285D876949}" destId="{7007BEE9-3A16-41E0-AD47-C06BB85EAF74}" srcOrd="3" destOrd="0" presId="urn:microsoft.com/office/officeart/2005/8/layout/hList1"/>
    <dgm:cxn modelId="{AC468DA6-0827-4217-9510-69DE881B24CB}" type="presParOf" srcId="{6A763016-AC54-442C-B010-46285D876949}" destId="{C822ACED-0EC9-455D-8F2F-ED3AED750E1A}" srcOrd="4" destOrd="0" presId="urn:microsoft.com/office/officeart/2005/8/layout/hList1"/>
    <dgm:cxn modelId="{C73D2689-D527-4504-8D8D-2A89791C57BA}" type="presParOf" srcId="{C822ACED-0EC9-455D-8F2F-ED3AED750E1A}" destId="{F1F5743D-4359-49C5-96ED-CFD6DEEC2299}" srcOrd="0" destOrd="0" presId="urn:microsoft.com/office/officeart/2005/8/layout/hList1"/>
    <dgm:cxn modelId="{B9AA30F5-3E64-4F63-89A0-A407C0E3D769}" type="presParOf" srcId="{C822ACED-0EC9-455D-8F2F-ED3AED750E1A}" destId="{6DC4AD82-385C-4FBD-AF1E-2409D41EB87A}" srcOrd="1" destOrd="0" presId="urn:microsoft.com/office/officeart/2005/8/layout/hList1"/>
    <dgm:cxn modelId="{1566B1DD-FE9E-43E2-BE61-7E8D15EC278F}" type="presParOf" srcId="{6A763016-AC54-442C-B010-46285D876949}" destId="{F31DF25A-6675-451F-AD6F-45475D58F372}" srcOrd="5" destOrd="0" presId="urn:microsoft.com/office/officeart/2005/8/layout/hList1"/>
    <dgm:cxn modelId="{6283DA32-AEE0-4EEE-820D-0E4A6BD1ED4A}" type="presParOf" srcId="{6A763016-AC54-442C-B010-46285D876949}" destId="{0AB50BE8-55BC-41DB-92DF-6A7275879C55}" srcOrd="6" destOrd="0" presId="urn:microsoft.com/office/officeart/2005/8/layout/hList1"/>
    <dgm:cxn modelId="{EA1B29CC-4C94-4360-9206-04389731A96E}" type="presParOf" srcId="{0AB50BE8-55BC-41DB-92DF-6A7275879C55}" destId="{10B0E91B-B382-4D75-8A54-7D20A43D333E}" srcOrd="0" destOrd="0" presId="urn:microsoft.com/office/officeart/2005/8/layout/hList1"/>
    <dgm:cxn modelId="{B54BA735-E83C-4490-A351-D950CC984102}" type="presParOf" srcId="{0AB50BE8-55BC-41DB-92DF-6A7275879C55}" destId="{7CCC44AF-877B-4235-B17F-066309BE7F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 smtClean="0"/>
            <a:t>Hojas de Vida y Certificados</a:t>
          </a:r>
          <a:endParaRPr lang="es-ES" dirty="0"/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/>
            <a:t>Elaboración de </a:t>
          </a:r>
          <a:r>
            <a:rPr lang="es-ES" sz="2000" dirty="0" smtClean="0"/>
            <a:t>certificados</a:t>
          </a:r>
          <a:endParaRPr lang="es-ES" sz="2000" dirty="0"/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 smtClean="0"/>
            <a:t>SST</a:t>
          </a:r>
          <a:endParaRPr lang="es-ES" dirty="0"/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CO" sz="1800" b="0" i="0" dirty="0" smtClean="0"/>
            <a:t>Decreto 1072 de 2015, capítulo sexto</a:t>
          </a:r>
          <a:endParaRPr lang="es-ES" sz="1800" dirty="0"/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AB22A468-6B09-4CFD-A87D-763CC6240E0A}">
      <dgm:prSet phldrT="[Texto]" custT="1"/>
      <dgm:spPr/>
      <dgm:t>
        <a:bodyPr/>
        <a:lstStyle/>
        <a:p>
          <a:pPr algn="ctr"/>
          <a:r>
            <a:rPr lang="es-ES" sz="2000" dirty="0" smtClean="0"/>
            <a:t>Archivo y actualización de hojas de vida</a:t>
          </a:r>
          <a:endParaRPr lang="es-ES" sz="2000" dirty="0"/>
        </a:p>
      </dgm:t>
    </dgm:pt>
    <dgm:pt modelId="{654F292A-823C-4ACD-90B0-037FA43242F0}" type="parTrans" cxnId="{5040D2F4-C970-4350-BDEB-F5C3128D85B3}">
      <dgm:prSet/>
      <dgm:spPr/>
      <dgm:t>
        <a:bodyPr/>
        <a:lstStyle/>
        <a:p>
          <a:endParaRPr lang="es-CO"/>
        </a:p>
      </dgm:t>
    </dgm:pt>
    <dgm:pt modelId="{C10EB7D9-DDFF-4208-AF70-6084938FB9AF}" type="sibTrans" cxnId="{5040D2F4-C970-4350-BDEB-F5C3128D85B3}">
      <dgm:prSet/>
      <dgm:spPr/>
      <dgm:t>
        <a:bodyPr/>
        <a:lstStyle/>
        <a:p>
          <a:endParaRPr lang="es-CO"/>
        </a:p>
      </dgm:t>
    </dgm:pt>
    <dgm:pt modelId="{B7208BC5-B2EF-4258-8258-81451DE5F201}">
      <dgm:prSet phldrT="[Texto]" custT="1"/>
      <dgm:spPr/>
      <dgm:t>
        <a:bodyPr/>
        <a:lstStyle/>
        <a:p>
          <a:pPr algn="ctr"/>
          <a:r>
            <a:rPr lang="es-ES" sz="1800" dirty="0" smtClean="0"/>
            <a:t>Resolución 0319 de 2019</a:t>
          </a:r>
          <a:endParaRPr lang="es-ES" sz="1800" dirty="0"/>
        </a:p>
      </dgm:t>
    </dgm:pt>
    <dgm:pt modelId="{FA208529-B260-4E0F-BAFC-C2433AFBE576}" type="parTrans" cxnId="{8338AB98-1E81-4B10-9A4F-8242CBBB319B}">
      <dgm:prSet/>
      <dgm:spPr/>
      <dgm:t>
        <a:bodyPr/>
        <a:lstStyle/>
        <a:p>
          <a:endParaRPr lang="es-CO"/>
        </a:p>
      </dgm:t>
    </dgm:pt>
    <dgm:pt modelId="{4A2161F4-EE29-4B67-B6B5-CB38919BA1CC}" type="sibTrans" cxnId="{8338AB98-1E81-4B10-9A4F-8242CBBB319B}">
      <dgm:prSet/>
      <dgm:spPr/>
      <dgm:t>
        <a:bodyPr/>
        <a:lstStyle/>
        <a:p>
          <a:endParaRPr lang="es-CO"/>
        </a:p>
      </dgm:t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2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C0FDDDF7-6CC1-44C6-B843-488CF73652BB}" type="presOf" srcId="{5E7A183F-2982-4696-8212-68202AE024E2}" destId="{09087D76-5FFE-45F5-8980-F0772E5DE8A9}" srcOrd="0" destOrd="0" presId="urn:microsoft.com/office/officeart/2005/8/layout/hList1"/>
    <dgm:cxn modelId="{8338AB98-1E81-4B10-9A4F-8242CBBB319B}" srcId="{E6757789-C0ED-4621-B678-DF9F961C636E}" destId="{B7208BC5-B2EF-4258-8258-81451DE5F201}" srcOrd="1" destOrd="0" parTransId="{FA208529-B260-4E0F-BAFC-C2433AFBE576}" sibTransId="{4A2161F4-EE29-4B67-B6B5-CB38919BA1CC}"/>
    <dgm:cxn modelId="{710E975E-30B6-45A6-A47C-0B320311E3A4}" type="presOf" srcId="{78D44C55-BF0D-4B16-A4A3-6764F3B0E2E7}" destId="{18A1A153-26CC-4962-8D91-EF15C193DBEF}" srcOrd="0" destOrd="0" presId="urn:microsoft.com/office/officeart/2005/8/layout/hList1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12F84888-4829-41F8-A5A5-D957F0C2C533}" type="presOf" srcId="{E6757789-C0ED-4621-B678-DF9F961C636E}" destId="{28ED805B-BB65-4FD3-AAC2-AF56508DCE9B}" srcOrd="0" destOrd="0" presId="urn:microsoft.com/office/officeart/2005/8/layout/hList1"/>
    <dgm:cxn modelId="{848B364C-75D8-4E26-B5A5-2DE80201C914}" type="presOf" srcId="{AB22A468-6B09-4CFD-A87D-763CC6240E0A}" destId="{A0CC231A-15E6-48F4-AEBF-3D36B4240A26}" srcOrd="0" destOrd="1" presId="urn:microsoft.com/office/officeart/2005/8/layout/hList1"/>
    <dgm:cxn modelId="{BF6E8202-4370-4551-841D-02F2E9054C98}" type="presOf" srcId="{F4BF38E7-E8C3-4FE1-B637-856D3E7F82B8}" destId="{6A763016-AC54-442C-B010-46285D876949}" srcOrd="0" destOrd="0" presId="urn:microsoft.com/office/officeart/2005/8/layout/hList1"/>
    <dgm:cxn modelId="{00D1FAFE-B79B-4895-8D7D-B9AC148844F2}" type="presOf" srcId="{31D24BDB-E778-4103-BFAF-5C6F4628EC33}" destId="{A0CC231A-15E6-48F4-AEBF-3D36B4240A26}" srcOrd="0" destOrd="0" presId="urn:microsoft.com/office/officeart/2005/8/layout/hList1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7F594841-07DF-4200-8447-8085E539B9FD}" type="presOf" srcId="{B7208BC5-B2EF-4258-8258-81451DE5F201}" destId="{09087D76-5FFE-45F5-8980-F0772E5DE8A9}" srcOrd="0" destOrd="1" presId="urn:microsoft.com/office/officeart/2005/8/layout/hList1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5040D2F4-C970-4350-BDEB-F5C3128D85B3}" srcId="{78D44C55-BF0D-4B16-A4A3-6764F3B0E2E7}" destId="{AB22A468-6B09-4CFD-A87D-763CC6240E0A}" srcOrd="1" destOrd="0" parTransId="{654F292A-823C-4ACD-90B0-037FA43242F0}" sibTransId="{C10EB7D9-DDFF-4208-AF70-6084938FB9AF}"/>
    <dgm:cxn modelId="{853CDBB4-5118-496D-9B45-6E25DD860BE0}" type="presParOf" srcId="{6A763016-AC54-442C-B010-46285D876949}" destId="{93EE6884-7758-4C16-BE14-AF2206C1A4EE}" srcOrd="0" destOrd="0" presId="urn:microsoft.com/office/officeart/2005/8/layout/hList1"/>
    <dgm:cxn modelId="{8E30FA95-B54B-412F-9EC4-F49498755147}" type="presParOf" srcId="{93EE6884-7758-4C16-BE14-AF2206C1A4EE}" destId="{18A1A153-26CC-4962-8D91-EF15C193DBEF}" srcOrd="0" destOrd="0" presId="urn:microsoft.com/office/officeart/2005/8/layout/hList1"/>
    <dgm:cxn modelId="{684C2DA6-7AD0-411A-B94E-407D22B5E97C}" type="presParOf" srcId="{93EE6884-7758-4C16-BE14-AF2206C1A4EE}" destId="{A0CC231A-15E6-48F4-AEBF-3D36B4240A26}" srcOrd="1" destOrd="0" presId="urn:microsoft.com/office/officeart/2005/8/layout/hList1"/>
    <dgm:cxn modelId="{91E4BC73-276A-4CE0-8332-C67C150EBCCC}" type="presParOf" srcId="{6A763016-AC54-442C-B010-46285D876949}" destId="{BECF998D-4D6A-4B75-BDEC-F5CE0BFDC774}" srcOrd="1" destOrd="0" presId="urn:microsoft.com/office/officeart/2005/8/layout/hList1"/>
    <dgm:cxn modelId="{DE2D33BF-242C-4B4D-BB0F-BC26D53B1EF3}" type="presParOf" srcId="{6A763016-AC54-442C-B010-46285D876949}" destId="{FF8FEE1F-8B07-4486-98CC-979EF88CFB44}" srcOrd="2" destOrd="0" presId="urn:microsoft.com/office/officeart/2005/8/layout/hList1"/>
    <dgm:cxn modelId="{15216723-C0B0-4C5A-A519-E5B4B92C8447}" type="presParOf" srcId="{FF8FEE1F-8B07-4486-98CC-979EF88CFB44}" destId="{28ED805B-BB65-4FD3-AAC2-AF56508DCE9B}" srcOrd="0" destOrd="0" presId="urn:microsoft.com/office/officeart/2005/8/layout/hList1"/>
    <dgm:cxn modelId="{E154CFBD-F45E-49C1-9C38-F9CBA68CD154}" type="presParOf" srcId="{FF8FEE1F-8B07-4486-98CC-979EF88CFB44}" destId="{09087D76-5FFE-45F5-8980-F0772E5DE8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01820-DF4A-4424-B13E-EE49F972B39A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F3BC2B2-295D-4743-898E-C55B84B6688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050" dirty="0" smtClean="0">
              <a:solidFill>
                <a:schemeClr val="tx1"/>
              </a:solidFill>
            </a:rPr>
            <a:t>Título 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050" dirty="0" smtClean="0">
              <a:solidFill>
                <a:schemeClr val="tx1"/>
              </a:solidFill>
            </a:rPr>
            <a:t>Disposiciones Generales</a:t>
          </a:r>
          <a:endParaRPr lang="es-ES" sz="1050" dirty="0">
            <a:solidFill>
              <a:schemeClr val="tx1"/>
            </a:solidFill>
          </a:endParaRPr>
        </a:p>
      </dgm:t>
    </dgm:pt>
    <dgm:pt modelId="{9966F596-76CF-4A19-9336-77F2710E7160}" type="parTrans" cxnId="{8F05F7AB-EF01-40DE-8516-7F0D9592F982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A7DAFD2-FF2F-4DE6-A9A9-BEBC4AAD483D}" type="sibTrans" cxnId="{8F05F7AB-EF01-40DE-8516-7F0D9592F982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3DE4EC20-039A-4107-B298-8D9F5900B993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II</a:t>
          </a:r>
        </a:p>
        <a:p>
          <a:r>
            <a:rPr lang="es-ES" sz="1050" dirty="0" smtClean="0">
              <a:solidFill>
                <a:schemeClr val="tx1"/>
              </a:solidFill>
            </a:rPr>
            <a:t>Del Gobierno de la Universidad</a:t>
          </a:r>
          <a:endParaRPr lang="es-ES" sz="1050" dirty="0">
            <a:solidFill>
              <a:schemeClr val="tx1"/>
            </a:solidFill>
          </a:endParaRPr>
        </a:p>
      </dgm:t>
    </dgm:pt>
    <dgm:pt modelId="{E264639F-E197-4536-88EE-D81F35EE705C}" type="parTrans" cxnId="{88B89988-0E63-439E-B1FC-F19B9A264DC8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842E91C-9A25-4C50-8B03-F39B6C6CF40D}" type="sibTrans" cxnId="{88B89988-0E63-439E-B1FC-F19B9A264DC8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23DF9864-93D6-4A03-A205-63D8FFEE96C7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III</a:t>
          </a:r>
        </a:p>
        <a:p>
          <a:r>
            <a:rPr lang="es-ES" sz="1050" dirty="0" smtClean="0">
              <a:solidFill>
                <a:schemeClr val="tx1"/>
              </a:solidFill>
            </a:rPr>
            <a:t>Del Control</a:t>
          </a:r>
          <a:endParaRPr lang="es-ES" sz="1050" dirty="0">
            <a:solidFill>
              <a:schemeClr val="tx1"/>
            </a:solidFill>
          </a:endParaRPr>
        </a:p>
      </dgm:t>
    </dgm:pt>
    <dgm:pt modelId="{53B89035-F6BF-4959-8259-26D4A7713838}" type="parTrans" cxnId="{1876D58C-BFB4-429E-8278-750688D79B7D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1F24908-CB80-4AEF-8BC7-2BEA5AF85691}" type="sibTrans" cxnId="{1876D58C-BFB4-429E-8278-750688D79B7D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2EFAC4D6-6B78-49BB-876D-EF7E3E539AEB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IV</a:t>
          </a:r>
        </a:p>
        <a:p>
          <a:r>
            <a:rPr lang="es-ES" sz="1050" dirty="0" smtClean="0">
              <a:solidFill>
                <a:schemeClr val="tx1"/>
              </a:solidFill>
            </a:rPr>
            <a:t>Del régimen principal - Seccionales </a:t>
          </a:r>
          <a:endParaRPr lang="es-ES" sz="1050" dirty="0">
            <a:solidFill>
              <a:schemeClr val="tx1"/>
            </a:solidFill>
          </a:endParaRPr>
        </a:p>
      </dgm:t>
    </dgm:pt>
    <dgm:pt modelId="{8ED4866B-29A5-4D67-8577-872CF3DD7A21}" type="parTrans" cxnId="{A54F0A07-89B0-4B16-AC2B-7826DF97F765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F826990E-66BB-4701-8EB5-4D6AC84BDFAF}" type="sibTrans" cxnId="{A54F0A07-89B0-4B16-AC2B-7826DF97F765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BC0F9AA-1395-48C3-8771-2B0CC0A33746}">
      <dgm:prSet phldrT="[Texto]" custT="1"/>
      <dgm:spPr/>
      <dgm:t>
        <a:bodyPr/>
        <a:lstStyle/>
        <a:p>
          <a:r>
            <a:rPr lang="es-ES" sz="1050" b="0" dirty="0" smtClean="0">
              <a:solidFill>
                <a:schemeClr val="tx1"/>
              </a:solidFill>
            </a:rPr>
            <a:t>Título VII</a:t>
          </a:r>
        </a:p>
        <a:p>
          <a:r>
            <a:rPr lang="es-ES" sz="1050" b="0" dirty="0" smtClean="0">
              <a:solidFill>
                <a:schemeClr val="tx1"/>
              </a:solidFill>
            </a:rPr>
            <a:t>Disolución y Liquidación Corporación</a:t>
          </a:r>
          <a:endParaRPr lang="es-ES" sz="1050" b="0" dirty="0">
            <a:solidFill>
              <a:schemeClr val="tx1"/>
            </a:solidFill>
          </a:endParaRPr>
        </a:p>
      </dgm:t>
    </dgm:pt>
    <dgm:pt modelId="{CC7CA9A8-ACDC-4CC9-92A3-F97EB2433D77}" type="parTrans" cxnId="{3F7DBFEC-0EFE-41AC-AA96-D89B1189598F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4F291265-777F-4F03-9020-E457B8465F34}" type="sibTrans" cxnId="{3F7DBFEC-0EFE-41AC-AA96-D89B1189598F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684F9650-D12A-455B-A3ED-6E6B2437E82B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 </a:t>
          </a:r>
        </a:p>
        <a:p>
          <a:r>
            <a:rPr lang="es-ES" sz="1050" dirty="0" smtClean="0">
              <a:solidFill>
                <a:schemeClr val="tx1"/>
              </a:solidFill>
            </a:rPr>
            <a:t>Del Presupuesto</a:t>
          </a:r>
          <a:endParaRPr lang="es-ES" sz="1050" dirty="0">
            <a:solidFill>
              <a:schemeClr val="tx1"/>
            </a:solidFill>
          </a:endParaRPr>
        </a:p>
      </dgm:t>
    </dgm:pt>
    <dgm:pt modelId="{0321CD21-97AB-441F-9FCC-09BE48ADE1CE}" type="parTrans" cxnId="{66078DB6-409A-4DE9-BA4D-7CCB90EB2061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D4196CB-380C-48A9-BED4-3F3C92F9929B}" type="sibTrans" cxnId="{66078DB6-409A-4DE9-BA4D-7CCB90EB2061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4DEDDABC-2883-4AB7-B4EE-EAFD2D7B2269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VI </a:t>
          </a:r>
        </a:p>
        <a:p>
          <a:r>
            <a:rPr lang="es-ES" sz="1050" dirty="0" smtClean="0">
              <a:solidFill>
                <a:schemeClr val="tx1"/>
              </a:solidFill>
            </a:rPr>
            <a:t>Inhabilidades, impedimentos, incompatibilidades y sanciones</a:t>
          </a:r>
          <a:endParaRPr lang="es-ES" sz="1050" dirty="0">
            <a:solidFill>
              <a:schemeClr val="tx1"/>
            </a:solidFill>
          </a:endParaRPr>
        </a:p>
      </dgm:t>
    </dgm:pt>
    <dgm:pt modelId="{64DF4FC7-AFEF-4CAB-8B8F-C485D1D0477D}" type="parTrans" cxnId="{19721CA5-8AE7-417B-8167-A341A4B636CB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184635CD-E023-46A7-9628-F6E5A565FBA8}" type="sibTrans" cxnId="{19721CA5-8AE7-417B-8167-A341A4B636CB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061C7E4-0D8D-4870-80A9-8CC10E940ACD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VIII</a:t>
          </a:r>
        </a:p>
        <a:p>
          <a:r>
            <a:rPr lang="es-ES" sz="1050" dirty="0" smtClean="0">
              <a:solidFill>
                <a:schemeClr val="tx1"/>
              </a:solidFill>
            </a:rPr>
            <a:t>Disposiciones Varias</a:t>
          </a:r>
          <a:endParaRPr lang="es-ES" sz="1050" dirty="0">
            <a:solidFill>
              <a:schemeClr val="tx1"/>
            </a:solidFill>
          </a:endParaRPr>
        </a:p>
      </dgm:t>
    </dgm:pt>
    <dgm:pt modelId="{8669E877-BF57-45F1-BD68-8DFBAF8749F9}" type="parTrans" cxnId="{5E2D2D79-6270-45C1-ABA3-BDF9F11354EA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DAB18552-905F-405A-8E42-2E9F7CFAFAB8}" type="sibTrans" cxnId="{5E2D2D79-6270-45C1-ABA3-BDF9F11354EA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3CAD6D42-E96C-4603-B3ED-A2B3FB11EE8F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IX </a:t>
          </a:r>
        </a:p>
        <a:p>
          <a:r>
            <a:rPr lang="es-ES" sz="1050" dirty="0" smtClean="0">
              <a:solidFill>
                <a:schemeClr val="tx1"/>
              </a:solidFill>
            </a:rPr>
            <a:t>De la Reforma de Estatus</a:t>
          </a:r>
          <a:endParaRPr lang="es-ES" sz="1050" dirty="0">
            <a:solidFill>
              <a:schemeClr val="tx1"/>
            </a:solidFill>
          </a:endParaRPr>
        </a:p>
      </dgm:t>
    </dgm:pt>
    <dgm:pt modelId="{78C6E7D0-9D6C-4E52-98B4-8253C0413D75}" type="parTrans" cxnId="{CD6FF3F7-6799-48DA-A7AD-144AA887D827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68651E2-8D35-48A5-8458-C4048B819FBA}" type="sibTrans" cxnId="{CD6FF3F7-6799-48DA-A7AD-144AA887D827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A2DD17D9-F490-4A0D-8739-C83B982E05FC}" type="pres">
      <dgm:prSet presAssocID="{6E201820-DF4A-4424-B13E-EE49F972B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7E6318-BF76-42D1-8D9C-0FD545B1EB27}" type="pres">
      <dgm:prSet presAssocID="{6E201820-DF4A-4424-B13E-EE49F972B39A}" presName="cycle" presStyleCnt="0"/>
      <dgm:spPr/>
      <dgm:t>
        <a:bodyPr/>
        <a:lstStyle/>
        <a:p>
          <a:endParaRPr lang="es-CO"/>
        </a:p>
      </dgm:t>
    </dgm:pt>
    <dgm:pt modelId="{65A13789-956F-4943-9531-46121485336D}" type="pres">
      <dgm:prSet presAssocID="{2F3BC2B2-295D-4743-898E-C55B84B6688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20F60-163E-4EAA-AE5C-2D54DB58429F}" type="pres">
      <dgm:prSet presAssocID="{5A7DAFD2-FF2F-4DE6-A9A9-BEBC4AAD483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28853E9E-F7A2-44F4-8DCE-435F13166EE1}" type="pres">
      <dgm:prSet presAssocID="{3DE4EC20-039A-4107-B298-8D9F5900B993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DE117-BC7E-460D-9511-C5B91E03581F}" type="pres">
      <dgm:prSet presAssocID="{23DF9864-93D6-4A03-A205-63D8FFEE96C7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99EE0-1918-4292-A8C8-E17240B34F26}" type="pres">
      <dgm:prSet presAssocID="{2EFAC4D6-6B78-49BB-876D-EF7E3E539AEB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476D3-BB9D-435F-AF46-218AFA54FBC6}" type="pres">
      <dgm:prSet presAssocID="{684F9650-D12A-455B-A3ED-6E6B2437E82B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1F5D5-5710-4F3F-97A3-0B28A905B6AD}" type="pres">
      <dgm:prSet presAssocID="{4DEDDABC-2883-4AB7-B4EE-EAFD2D7B2269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FA985-ADFD-4E26-8F5B-405F07010517}" type="pres">
      <dgm:prSet presAssocID="{9BC0F9AA-1395-48C3-8771-2B0CC0A33746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A99F1-AD15-467E-B9CE-EEEBCD7649C4}" type="pres">
      <dgm:prSet presAssocID="{9061C7E4-0D8D-4870-80A9-8CC10E940ACD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D2845-FD41-4E0F-A628-A4E71D3A07CC}" type="pres">
      <dgm:prSet presAssocID="{3CAD6D42-E96C-4603-B3ED-A2B3FB11EE8F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D5913A-0D6A-4FF5-9D26-EDF7337A666E}" type="presOf" srcId="{4DEDDABC-2883-4AB7-B4EE-EAFD2D7B2269}" destId="{C741F5D5-5710-4F3F-97A3-0B28A905B6AD}" srcOrd="0" destOrd="0" presId="urn:microsoft.com/office/officeart/2005/8/layout/cycle3"/>
    <dgm:cxn modelId="{2D481651-8284-4BA8-8782-13B7A309E738}" type="presOf" srcId="{9061C7E4-0D8D-4870-80A9-8CC10E940ACD}" destId="{B08A99F1-AD15-467E-B9CE-EEEBCD7649C4}" srcOrd="0" destOrd="0" presId="urn:microsoft.com/office/officeart/2005/8/layout/cycle3"/>
    <dgm:cxn modelId="{4C0F985B-24AB-4A7E-9D24-1630E560E7F5}" type="presOf" srcId="{23DF9864-93D6-4A03-A205-63D8FFEE96C7}" destId="{701DE117-BC7E-460D-9511-C5B91E03581F}" srcOrd="0" destOrd="0" presId="urn:microsoft.com/office/officeart/2005/8/layout/cycle3"/>
    <dgm:cxn modelId="{48755A82-B925-43E9-B023-0E77A6451ABF}" type="presOf" srcId="{684F9650-D12A-455B-A3ED-6E6B2437E82B}" destId="{015476D3-BB9D-435F-AF46-218AFA54FBC6}" srcOrd="0" destOrd="0" presId="urn:microsoft.com/office/officeart/2005/8/layout/cycle3"/>
    <dgm:cxn modelId="{8F05F7AB-EF01-40DE-8516-7F0D9592F982}" srcId="{6E201820-DF4A-4424-B13E-EE49F972B39A}" destId="{2F3BC2B2-295D-4743-898E-C55B84B6688F}" srcOrd="0" destOrd="0" parTransId="{9966F596-76CF-4A19-9336-77F2710E7160}" sibTransId="{5A7DAFD2-FF2F-4DE6-A9A9-BEBC4AAD483D}"/>
    <dgm:cxn modelId="{A54F0A07-89B0-4B16-AC2B-7826DF97F765}" srcId="{6E201820-DF4A-4424-B13E-EE49F972B39A}" destId="{2EFAC4D6-6B78-49BB-876D-EF7E3E539AEB}" srcOrd="3" destOrd="0" parTransId="{8ED4866B-29A5-4D67-8577-872CF3DD7A21}" sibTransId="{F826990E-66BB-4701-8EB5-4D6AC84BDFAF}"/>
    <dgm:cxn modelId="{66078DB6-409A-4DE9-BA4D-7CCB90EB2061}" srcId="{6E201820-DF4A-4424-B13E-EE49F972B39A}" destId="{684F9650-D12A-455B-A3ED-6E6B2437E82B}" srcOrd="4" destOrd="0" parTransId="{0321CD21-97AB-441F-9FCC-09BE48ADE1CE}" sibTransId="{9D4196CB-380C-48A9-BED4-3F3C92F9929B}"/>
    <dgm:cxn modelId="{5E2D2D79-6270-45C1-ABA3-BDF9F11354EA}" srcId="{6E201820-DF4A-4424-B13E-EE49F972B39A}" destId="{9061C7E4-0D8D-4870-80A9-8CC10E940ACD}" srcOrd="7" destOrd="0" parTransId="{8669E877-BF57-45F1-BD68-8DFBAF8749F9}" sibTransId="{DAB18552-905F-405A-8E42-2E9F7CFAFAB8}"/>
    <dgm:cxn modelId="{1393DE45-4434-4227-853B-7E130747C9B7}" type="presOf" srcId="{3CAD6D42-E96C-4603-B3ED-A2B3FB11EE8F}" destId="{13FD2845-FD41-4E0F-A628-A4E71D3A07CC}" srcOrd="0" destOrd="0" presId="urn:microsoft.com/office/officeart/2005/8/layout/cycle3"/>
    <dgm:cxn modelId="{1F1F8CFB-B3EA-42C1-BC71-A08F65D9E8A9}" type="presOf" srcId="{6E201820-DF4A-4424-B13E-EE49F972B39A}" destId="{A2DD17D9-F490-4A0D-8739-C83B982E05FC}" srcOrd="0" destOrd="0" presId="urn:microsoft.com/office/officeart/2005/8/layout/cycle3"/>
    <dgm:cxn modelId="{F0D9B73E-8BC3-448B-A8B3-031B75DDBCF0}" type="presOf" srcId="{9BC0F9AA-1395-48C3-8771-2B0CC0A33746}" destId="{138FA985-ADFD-4E26-8F5B-405F07010517}" srcOrd="0" destOrd="0" presId="urn:microsoft.com/office/officeart/2005/8/layout/cycle3"/>
    <dgm:cxn modelId="{19721CA5-8AE7-417B-8167-A341A4B636CB}" srcId="{6E201820-DF4A-4424-B13E-EE49F972B39A}" destId="{4DEDDABC-2883-4AB7-B4EE-EAFD2D7B2269}" srcOrd="5" destOrd="0" parTransId="{64DF4FC7-AFEF-4CAB-8B8F-C485D1D0477D}" sibTransId="{184635CD-E023-46A7-9628-F6E5A565FBA8}"/>
    <dgm:cxn modelId="{FAEAA5FE-7D1A-4810-AAAF-4641816068B7}" type="presOf" srcId="{5A7DAFD2-FF2F-4DE6-A9A9-BEBC4AAD483D}" destId="{FF520F60-163E-4EAA-AE5C-2D54DB58429F}" srcOrd="0" destOrd="0" presId="urn:microsoft.com/office/officeart/2005/8/layout/cycle3"/>
    <dgm:cxn modelId="{3F7DBFEC-0EFE-41AC-AA96-D89B1189598F}" srcId="{6E201820-DF4A-4424-B13E-EE49F972B39A}" destId="{9BC0F9AA-1395-48C3-8771-2B0CC0A33746}" srcOrd="6" destOrd="0" parTransId="{CC7CA9A8-ACDC-4CC9-92A3-F97EB2433D77}" sibTransId="{4F291265-777F-4F03-9020-E457B8465F34}"/>
    <dgm:cxn modelId="{CD6FF3F7-6799-48DA-A7AD-144AA887D827}" srcId="{6E201820-DF4A-4424-B13E-EE49F972B39A}" destId="{3CAD6D42-E96C-4603-B3ED-A2B3FB11EE8F}" srcOrd="8" destOrd="0" parTransId="{78C6E7D0-9D6C-4E52-98B4-8253C0413D75}" sibTransId="{568651E2-8D35-48A5-8458-C4048B819FBA}"/>
    <dgm:cxn modelId="{9748E197-E331-4EDA-83D3-58C8278B26BD}" type="presOf" srcId="{2EFAC4D6-6B78-49BB-876D-EF7E3E539AEB}" destId="{9A399EE0-1918-4292-A8C8-E17240B34F26}" srcOrd="0" destOrd="0" presId="urn:microsoft.com/office/officeart/2005/8/layout/cycle3"/>
    <dgm:cxn modelId="{63A17345-7048-468D-858D-4DD27E68C945}" type="presOf" srcId="{3DE4EC20-039A-4107-B298-8D9F5900B993}" destId="{28853E9E-F7A2-44F4-8DCE-435F13166EE1}" srcOrd="0" destOrd="0" presId="urn:microsoft.com/office/officeart/2005/8/layout/cycle3"/>
    <dgm:cxn modelId="{1876D58C-BFB4-429E-8278-750688D79B7D}" srcId="{6E201820-DF4A-4424-B13E-EE49F972B39A}" destId="{23DF9864-93D6-4A03-A205-63D8FFEE96C7}" srcOrd="2" destOrd="0" parTransId="{53B89035-F6BF-4959-8259-26D4A7713838}" sibTransId="{51F24908-CB80-4AEF-8BC7-2BEA5AF85691}"/>
    <dgm:cxn modelId="{94E590CE-0726-4A74-9CFD-35B5FA024878}" type="presOf" srcId="{2F3BC2B2-295D-4743-898E-C55B84B6688F}" destId="{65A13789-956F-4943-9531-46121485336D}" srcOrd="0" destOrd="0" presId="urn:microsoft.com/office/officeart/2005/8/layout/cycle3"/>
    <dgm:cxn modelId="{88B89988-0E63-439E-B1FC-F19B9A264DC8}" srcId="{6E201820-DF4A-4424-B13E-EE49F972B39A}" destId="{3DE4EC20-039A-4107-B298-8D9F5900B993}" srcOrd="1" destOrd="0" parTransId="{E264639F-E197-4536-88EE-D81F35EE705C}" sibTransId="{5842E91C-9A25-4C50-8B03-F39B6C6CF40D}"/>
    <dgm:cxn modelId="{6DE86502-806D-43B3-A35E-52A351DBA6D4}" type="presParOf" srcId="{A2DD17D9-F490-4A0D-8739-C83B982E05FC}" destId="{0D7E6318-BF76-42D1-8D9C-0FD545B1EB27}" srcOrd="0" destOrd="0" presId="urn:microsoft.com/office/officeart/2005/8/layout/cycle3"/>
    <dgm:cxn modelId="{A55893CE-09E9-4651-8AEA-E09516CAE482}" type="presParOf" srcId="{0D7E6318-BF76-42D1-8D9C-0FD545B1EB27}" destId="{65A13789-956F-4943-9531-46121485336D}" srcOrd="0" destOrd="0" presId="urn:microsoft.com/office/officeart/2005/8/layout/cycle3"/>
    <dgm:cxn modelId="{38049CE5-AAF5-4B71-9395-F47A5AB0239D}" type="presParOf" srcId="{0D7E6318-BF76-42D1-8D9C-0FD545B1EB27}" destId="{FF520F60-163E-4EAA-AE5C-2D54DB58429F}" srcOrd="1" destOrd="0" presId="urn:microsoft.com/office/officeart/2005/8/layout/cycle3"/>
    <dgm:cxn modelId="{8B64D215-2888-467F-9581-EDEAF3422A62}" type="presParOf" srcId="{0D7E6318-BF76-42D1-8D9C-0FD545B1EB27}" destId="{28853E9E-F7A2-44F4-8DCE-435F13166EE1}" srcOrd="2" destOrd="0" presId="urn:microsoft.com/office/officeart/2005/8/layout/cycle3"/>
    <dgm:cxn modelId="{CAFA4FD4-59B7-4438-A663-9A2D60DBBE2D}" type="presParOf" srcId="{0D7E6318-BF76-42D1-8D9C-0FD545B1EB27}" destId="{701DE117-BC7E-460D-9511-C5B91E03581F}" srcOrd="3" destOrd="0" presId="urn:microsoft.com/office/officeart/2005/8/layout/cycle3"/>
    <dgm:cxn modelId="{34995290-0664-423A-BDF8-CB449C97268C}" type="presParOf" srcId="{0D7E6318-BF76-42D1-8D9C-0FD545B1EB27}" destId="{9A399EE0-1918-4292-A8C8-E17240B34F26}" srcOrd="4" destOrd="0" presId="urn:microsoft.com/office/officeart/2005/8/layout/cycle3"/>
    <dgm:cxn modelId="{B0140458-D22E-4BF6-A5C4-C6FFDE1049F9}" type="presParOf" srcId="{0D7E6318-BF76-42D1-8D9C-0FD545B1EB27}" destId="{015476D3-BB9D-435F-AF46-218AFA54FBC6}" srcOrd="5" destOrd="0" presId="urn:microsoft.com/office/officeart/2005/8/layout/cycle3"/>
    <dgm:cxn modelId="{EB5B22A5-D18B-44BB-AD2C-6527DD79245E}" type="presParOf" srcId="{0D7E6318-BF76-42D1-8D9C-0FD545B1EB27}" destId="{C741F5D5-5710-4F3F-97A3-0B28A905B6AD}" srcOrd="6" destOrd="0" presId="urn:microsoft.com/office/officeart/2005/8/layout/cycle3"/>
    <dgm:cxn modelId="{F1B9D74E-FCFC-45C7-8AAB-0D5192C54CAF}" type="presParOf" srcId="{0D7E6318-BF76-42D1-8D9C-0FD545B1EB27}" destId="{138FA985-ADFD-4E26-8F5B-405F07010517}" srcOrd="7" destOrd="0" presId="urn:microsoft.com/office/officeart/2005/8/layout/cycle3"/>
    <dgm:cxn modelId="{3A58EF80-F5F5-47DC-8CEF-406C4A844619}" type="presParOf" srcId="{0D7E6318-BF76-42D1-8D9C-0FD545B1EB27}" destId="{B08A99F1-AD15-467E-B9CE-EEEBCD7649C4}" srcOrd="8" destOrd="0" presId="urn:microsoft.com/office/officeart/2005/8/layout/cycle3"/>
    <dgm:cxn modelId="{1CA56DDD-9E02-4D9B-990C-D76721112706}" type="presParOf" srcId="{0D7E6318-BF76-42D1-8D9C-0FD545B1EB27}" destId="{13FD2845-FD41-4E0F-A628-A4E71D3A07C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 smtClean="0"/>
            <a:t>Profesor Auxiliar</a:t>
          </a:r>
          <a:endParaRPr lang="es-ES" dirty="0"/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 smtClean="0"/>
            <a:t>Requisitos artículo 28 Acuerdo 06/2017</a:t>
          </a:r>
          <a:endParaRPr lang="es-ES" sz="2000" dirty="0"/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 smtClean="0"/>
            <a:t>Profesor Asistente</a:t>
          </a:r>
          <a:endParaRPr lang="es-ES" dirty="0"/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ES" sz="2000" dirty="0" smtClean="0"/>
            <a:t>Requisitos artículo 29 Acuerdo   06/2017</a:t>
          </a:r>
          <a:endParaRPr lang="es-ES" sz="2000" dirty="0"/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B8BD5B32-B067-424A-81F0-DD24BCD2121B}">
      <dgm:prSet phldrT="[Texto]"/>
      <dgm:spPr/>
      <dgm:t>
        <a:bodyPr/>
        <a:lstStyle/>
        <a:p>
          <a:r>
            <a:rPr lang="es-ES" dirty="0" smtClean="0"/>
            <a:t>Profesor Asociado</a:t>
          </a:r>
          <a:endParaRPr lang="es-ES" dirty="0"/>
        </a:p>
      </dgm:t>
    </dgm:pt>
    <dgm:pt modelId="{7CB62263-D021-454C-83D6-9423C6172AA7}" type="parTrans" cxnId="{A572A0AE-60FA-4A58-B0CF-4498BE44C78F}">
      <dgm:prSet/>
      <dgm:spPr/>
      <dgm:t>
        <a:bodyPr/>
        <a:lstStyle/>
        <a:p>
          <a:endParaRPr lang="es-ES"/>
        </a:p>
      </dgm:t>
    </dgm:pt>
    <dgm:pt modelId="{CE0C78F9-FA29-4F0B-B19F-0DDF70CA6770}" type="sibTrans" cxnId="{A572A0AE-60FA-4A58-B0CF-4498BE44C78F}">
      <dgm:prSet/>
      <dgm:spPr/>
      <dgm:t>
        <a:bodyPr/>
        <a:lstStyle/>
        <a:p>
          <a:endParaRPr lang="es-ES"/>
        </a:p>
      </dgm:t>
    </dgm:pt>
    <dgm:pt modelId="{5875C4BC-0255-4923-96C5-41D2AB6E8E9A}">
      <dgm:prSet phldrT="[Texto]" custT="1"/>
      <dgm:spPr/>
      <dgm:t>
        <a:bodyPr/>
        <a:lstStyle/>
        <a:p>
          <a:pPr algn="ctr"/>
          <a:r>
            <a:rPr lang="es-ES" sz="2000" dirty="0" smtClean="0"/>
            <a:t>Requisitos artículo 30 Acuerdo 06/2017</a:t>
          </a:r>
          <a:endParaRPr lang="es-ES" sz="2000" dirty="0"/>
        </a:p>
      </dgm:t>
    </dgm:pt>
    <dgm:pt modelId="{64E1DFC8-48C9-493F-BF39-C8152691CA8F}" type="parTrans" cxnId="{0754D16A-8DDC-4FDC-936C-81F67E3C446C}">
      <dgm:prSet/>
      <dgm:spPr/>
      <dgm:t>
        <a:bodyPr/>
        <a:lstStyle/>
        <a:p>
          <a:endParaRPr lang="es-ES"/>
        </a:p>
      </dgm:t>
    </dgm:pt>
    <dgm:pt modelId="{54CD59E4-E930-4652-A500-306131EB6D32}" type="sibTrans" cxnId="{0754D16A-8DDC-4FDC-936C-81F67E3C446C}">
      <dgm:prSet/>
      <dgm:spPr/>
      <dgm:t>
        <a:bodyPr/>
        <a:lstStyle/>
        <a:p>
          <a:endParaRPr lang="es-ES"/>
        </a:p>
      </dgm:t>
    </dgm:pt>
    <dgm:pt modelId="{7E1EDCC6-7679-452E-8EDD-79EC1DF7576A}">
      <dgm:prSet/>
      <dgm:spPr/>
      <dgm:t>
        <a:bodyPr/>
        <a:lstStyle/>
        <a:p>
          <a:r>
            <a:rPr lang="es-ES" dirty="0" smtClean="0"/>
            <a:t>Titular de Carrera</a:t>
          </a:r>
          <a:endParaRPr lang="es-ES" dirty="0"/>
        </a:p>
      </dgm:t>
    </dgm:pt>
    <dgm:pt modelId="{B45E299D-9E25-481D-A77C-6D4998BA3E47}" type="parTrans" cxnId="{FB57794A-D5DE-489D-9421-9B07FD6C20EC}">
      <dgm:prSet/>
      <dgm:spPr/>
      <dgm:t>
        <a:bodyPr/>
        <a:lstStyle/>
        <a:p>
          <a:endParaRPr lang="es-ES"/>
        </a:p>
      </dgm:t>
    </dgm:pt>
    <dgm:pt modelId="{F8CFF9E8-EC4A-427A-A93E-AD374538AFEB}" type="sibTrans" cxnId="{FB57794A-D5DE-489D-9421-9B07FD6C20EC}">
      <dgm:prSet/>
      <dgm:spPr/>
      <dgm:t>
        <a:bodyPr/>
        <a:lstStyle/>
        <a:p>
          <a:endParaRPr lang="es-ES"/>
        </a:p>
      </dgm:t>
    </dgm:pt>
    <dgm:pt modelId="{4DA4DABC-34C0-4212-88B9-AD59B1C5BC18}">
      <dgm:prSet custT="1"/>
      <dgm:spPr/>
      <dgm:t>
        <a:bodyPr/>
        <a:lstStyle/>
        <a:p>
          <a:pPr algn="ctr"/>
          <a:r>
            <a:rPr lang="es-ES" sz="2000" dirty="0" smtClean="0"/>
            <a:t>Requisitos artículo 31 Acuerdo 06/2017</a:t>
          </a:r>
          <a:endParaRPr lang="es-ES" sz="2000" dirty="0"/>
        </a:p>
      </dgm:t>
    </dgm:pt>
    <dgm:pt modelId="{78A480FE-BBBD-4FD2-A8B6-648E031AEED6}" type="parTrans" cxnId="{768A66C0-8381-4306-8942-744645EE3565}">
      <dgm:prSet/>
      <dgm:spPr/>
      <dgm:t>
        <a:bodyPr/>
        <a:lstStyle/>
        <a:p>
          <a:endParaRPr lang="es-ES"/>
        </a:p>
      </dgm:t>
    </dgm:pt>
    <dgm:pt modelId="{DFB92E55-344B-468A-B323-2327CD02A60E}" type="sibTrans" cxnId="{768A66C0-8381-4306-8942-744645EE3565}">
      <dgm:prSet/>
      <dgm:spPr/>
      <dgm:t>
        <a:bodyPr/>
        <a:lstStyle/>
        <a:p>
          <a:endParaRPr lang="es-ES"/>
        </a:p>
      </dgm:t>
    </dgm:pt>
    <dgm:pt modelId="{503B528A-FC1A-47AF-BA2E-644E47E5404C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rgbClr val="FF0000"/>
              </a:solidFill>
            </a:rPr>
            <a:t>12%+</a:t>
          </a:r>
          <a:endParaRPr lang="es-ES" sz="2000" b="1" dirty="0">
            <a:solidFill>
              <a:srgbClr val="FF0000"/>
            </a:solidFill>
          </a:endParaRPr>
        </a:p>
      </dgm:t>
    </dgm:pt>
    <dgm:pt modelId="{D507DA6C-3E6B-4E51-8E3F-354B96B1B316}" type="parTrans" cxnId="{07CF1E3B-FBAF-4DBA-9C30-312EDBB940D8}">
      <dgm:prSet/>
      <dgm:spPr/>
      <dgm:t>
        <a:bodyPr/>
        <a:lstStyle/>
        <a:p>
          <a:endParaRPr lang="es-CO"/>
        </a:p>
      </dgm:t>
    </dgm:pt>
    <dgm:pt modelId="{2FEB9161-CBC0-4A52-A475-5D6B32F003EC}" type="sibTrans" cxnId="{07CF1E3B-FBAF-4DBA-9C30-312EDBB940D8}">
      <dgm:prSet/>
      <dgm:spPr/>
      <dgm:t>
        <a:bodyPr/>
        <a:lstStyle/>
        <a:p>
          <a:endParaRPr lang="es-CO"/>
        </a:p>
      </dgm:t>
    </dgm:pt>
    <dgm:pt modelId="{825CF437-8A5C-43A1-AAC9-E54071392F8D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rgbClr val="FF0000"/>
              </a:solidFill>
            </a:rPr>
            <a:t>24%+</a:t>
          </a:r>
          <a:endParaRPr lang="es-ES" sz="2000" b="1" dirty="0">
            <a:solidFill>
              <a:srgbClr val="FF0000"/>
            </a:solidFill>
          </a:endParaRPr>
        </a:p>
      </dgm:t>
    </dgm:pt>
    <dgm:pt modelId="{DF0D3CEE-843F-4535-836A-20C5E25A56C0}" type="parTrans" cxnId="{AB61870C-7EFB-46E8-990A-07D3EA27C6BE}">
      <dgm:prSet/>
      <dgm:spPr/>
      <dgm:t>
        <a:bodyPr/>
        <a:lstStyle/>
        <a:p>
          <a:endParaRPr lang="es-CO"/>
        </a:p>
      </dgm:t>
    </dgm:pt>
    <dgm:pt modelId="{DE4A3E1A-8920-47FC-B137-97005B01F498}" type="sibTrans" cxnId="{AB61870C-7EFB-46E8-990A-07D3EA27C6BE}">
      <dgm:prSet/>
      <dgm:spPr/>
      <dgm:t>
        <a:bodyPr/>
        <a:lstStyle/>
        <a:p>
          <a:endParaRPr lang="es-CO"/>
        </a:p>
      </dgm:t>
    </dgm:pt>
    <dgm:pt modelId="{E6EEDC60-FFCE-40C3-83B4-F48F6D3F7704}">
      <dgm:prSet custT="1"/>
      <dgm:spPr/>
      <dgm:t>
        <a:bodyPr/>
        <a:lstStyle/>
        <a:p>
          <a:pPr algn="ctr"/>
          <a:r>
            <a:rPr lang="es-ES" sz="2000" b="1" dirty="0" smtClean="0">
              <a:solidFill>
                <a:srgbClr val="FF0000"/>
              </a:solidFill>
            </a:rPr>
            <a:t>32%+ (Maestría)</a:t>
          </a:r>
          <a:endParaRPr lang="es-ES" sz="2000" b="1" dirty="0">
            <a:solidFill>
              <a:srgbClr val="FF0000"/>
            </a:solidFill>
          </a:endParaRPr>
        </a:p>
      </dgm:t>
    </dgm:pt>
    <dgm:pt modelId="{2A42452E-D70A-4154-A93E-4FCEDF57FF82}" type="parTrans" cxnId="{6BE13D13-68E7-46CF-A568-E102BAF74B27}">
      <dgm:prSet/>
      <dgm:spPr/>
      <dgm:t>
        <a:bodyPr/>
        <a:lstStyle/>
        <a:p>
          <a:endParaRPr lang="es-CO"/>
        </a:p>
      </dgm:t>
    </dgm:pt>
    <dgm:pt modelId="{768B92B0-1D36-4071-986F-4A07F881838E}" type="sibTrans" cxnId="{6BE13D13-68E7-46CF-A568-E102BAF74B27}">
      <dgm:prSet/>
      <dgm:spPr/>
      <dgm:t>
        <a:bodyPr/>
        <a:lstStyle/>
        <a:p>
          <a:endParaRPr lang="es-CO"/>
        </a:p>
      </dgm:t>
    </dgm:pt>
    <dgm:pt modelId="{9688F2B7-9AEE-44AC-B6C6-4645D575CC8B}">
      <dgm:prSet custT="1"/>
      <dgm:spPr/>
      <dgm:t>
        <a:bodyPr/>
        <a:lstStyle/>
        <a:p>
          <a:pPr algn="ctr"/>
          <a:r>
            <a:rPr lang="es-ES" sz="2000" b="1" dirty="0" smtClean="0">
              <a:solidFill>
                <a:srgbClr val="FF0000"/>
              </a:solidFill>
            </a:rPr>
            <a:t>35%+ (Doctorado)</a:t>
          </a:r>
          <a:endParaRPr lang="es-ES" sz="2000" b="1" dirty="0">
            <a:solidFill>
              <a:srgbClr val="FF0000"/>
            </a:solidFill>
          </a:endParaRPr>
        </a:p>
      </dgm:t>
    </dgm:pt>
    <dgm:pt modelId="{1C674C45-27ED-4509-B0E8-AFC552492DF4}" type="parTrans" cxnId="{C40B4451-684D-4C22-9E75-E26B07B6CC0F}">
      <dgm:prSet/>
      <dgm:spPr/>
    </dgm:pt>
    <dgm:pt modelId="{6EBCFBB4-1358-4B58-A2FB-C914B11A0410}" type="sibTrans" cxnId="{C40B4451-684D-4C22-9E75-E26B07B6CC0F}">
      <dgm:prSet/>
      <dgm:spPr/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4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7BEE9-3A16-41E0-AD47-C06BB85EAF74}" type="pres">
      <dgm:prSet presAssocID="{63983713-52C2-4A99-B510-B19D600DDBB7}" presName="space" presStyleCnt="0"/>
      <dgm:spPr/>
      <dgm:t>
        <a:bodyPr/>
        <a:lstStyle/>
        <a:p>
          <a:endParaRPr lang="es-ES"/>
        </a:p>
      </dgm:t>
    </dgm:pt>
    <dgm:pt modelId="{C822ACED-0EC9-455D-8F2F-ED3AED750E1A}" type="pres">
      <dgm:prSet presAssocID="{B8BD5B32-B067-424A-81F0-DD24BCD2121B}" presName="composite" presStyleCnt="0"/>
      <dgm:spPr/>
      <dgm:t>
        <a:bodyPr/>
        <a:lstStyle/>
        <a:p>
          <a:endParaRPr lang="es-ES"/>
        </a:p>
      </dgm:t>
    </dgm:pt>
    <dgm:pt modelId="{F1F5743D-4359-49C5-96ED-CFD6DEEC2299}" type="pres">
      <dgm:prSet presAssocID="{B8BD5B32-B067-424A-81F0-DD24BCD212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4AD82-385C-4FBD-AF1E-2409D41EB87A}" type="pres">
      <dgm:prSet presAssocID="{B8BD5B32-B067-424A-81F0-DD24BCD2121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DF25A-6675-451F-AD6F-45475D58F372}" type="pres">
      <dgm:prSet presAssocID="{CE0C78F9-FA29-4F0B-B19F-0DDF70CA6770}" presName="space" presStyleCnt="0"/>
      <dgm:spPr/>
      <dgm:t>
        <a:bodyPr/>
        <a:lstStyle/>
        <a:p>
          <a:endParaRPr lang="es-ES"/>
        </a:p>
      </dgm:t>
    </dgm:pt>
    <dgm:pt modelId="{0AB50BE8-55BC-41DB-92DF-6A7275879C55}" type="pres">
      <dgm:prSet presAssocID="{7E1EDCC6-7679-452E-8EDD-79EC1DF7576A}" presName="composite" presStyleCnt="0"/>
      <dgm:spPr/>
      <dgm:t>
        <a:bodyPr/>
        <a:lstStyle/>
        <a:p>
          <a:endParaRPr lang="es-ES"/>
        </a:p>
      </dgm:t>
    </dgm:pt>
    <dgm:pt modelId="{10B0E91B-B382-4D75-8A54-7D20A43D333E}" type="pres">
      <dgm:prSet presAssocID="{7E1EDCC6-7679-452E-8EDD-79EC1DF757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44AF-877B-4235-B17F-066309BE7F35}" type="pres">
      <dgm:prSet presAssocID="{7E1EDCC6-7679-452E-8EDD-79EC1DF757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8BD9DC-4AB6-4760-9C38-37D9EC6FCAE4}" type="presOf" srcId="{9688F2B7-9AEE-44AC-B6C6-4645D575CC8B}" destId="{7CCC44AF-877B-4235-B17F-066309BE7F35}" srcOrd="0" destOrd="2" presId="urn:microsoft.com/office/officeart/2005/8/layout/hList1"/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2E0C80E9-4552-4F52-A842-D70F8E6F5002}" type="presOf" srcId="{31D24BDB-E778-4103-BFAF-5C6F4628EC33}" destId="{A0CC231A-15E6-48F4-AEBF-3D36B4240A26}" srcOrd="0" destOrd="0" presId="urn:microsoft.com/office/officeart/2005/8/layout/hList1"/>
    <dgm:cxn modelId="{A572155B-24D7-4C50-839B-1DAF3845E2E6}" type="presOf" srcId="{5875C4BC-0255-4923-96C5-41D2AB6E8E9A}" destId="{6DC4AD82-385C-4FBD-AF1E-2409D41EB87A}" srcOrd="0" destOrd="0" presId="urn:microsoft.com/office/officeart/2005/8/layout/hList1"/>
    <dgm:cxn modelId="{AB61870C-7EFB-46E8-990A-07D3EA27C6BE}" srcId="{B8BD5B32-B067-424A-81F0-DD24BCD2121B}" destId="{825CF437-8A5C-43A1-AAC9-E54071392F8D}" srcOrd="1" destOrd="0" parTransId="{DF0D3CEE-843F-4535-836A-20C5E25A56C0}" sibTransId="{DE4A3E1A-8920-47FC-B137-97005B01F498}"/>
    <dgm:cxn modelId="{4EB175A0-6926-40BA-A38C-9B916C7AFB85}" type="presOf" srcId="{503B528A-FC1A-47AF-BA2E-644E47E5404C}" destId="{09087D76-5FFE-45F5-8980-F0772E5DE8A9}" srcOrd="0" destOrd="1" presId="urn:microsoft.com/office/officeart/2005/8/layout/hList1"/>
    <dgm:cxn modelId="{7601EB01-5E75-4A95-91DF-A4E6EC766EAD}" type="presOf" srcId="{825CF437-8A5C-43A1-AAC9-E54071392F8D}" destId="{6DC4AD82-385C-4FBD-AF1E-2409D41EB87A}" srcOrd="0" destOrd="1" presId="urn:microsoft.com/office/officeart/2005/8/layout/hList1"/>
    <dgm:cxn modelId="{0754D16A-8DDC-4FDC-936C-81F67E3C446C}" srcId="{B8BD5B32-B067-424A-81F0-DD24BCD2121B}" destId="{5875C4BC-0255-4923-96C5-41D2AB6E8E9A}" srcOrd="0" destOrd="0" parTransId="{64E1DFC8-48C9-493F-BF39-C8152691CA8F}" sibTransId="{54CD59E4-E930-4652-A500-306131EB6D32}"/>
    <dgm:cxn modelId="{C40B4451-684D-4C22-9E75-E26B07B6CC0F}" srcId="{7E1EDCC6-7679-452E-8EDD-79EC1DF7576A}" destId="{9688F2B7-9AEE-44AC-B6C6-4645D575CC8B}" srcOrd="2" destOrd="0" parTransId="{1C674C45-27ED-4509-B0E8-AFC552492DF4}" sibTransId="{6EBCFBB4-1358-4B58-A2FB-C914B11A0410}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FB57794A-D5DE-489D-9421-9B07FD6C20EC}" srcId="{F4BF38E7-E8C3-4FE1-B637-856D3E7F82B8}" destId="{7E1EDCC6-7679-452E-8EDD-79EC1DF7576A}" srcOrd="3" destOrd="0" parTransId="{B45E299D-9E25-481D-A77C-6D4998BA3E47}" sibTransId="{F8CFF9E8-EC4A-427A-A93E-AD374538AFEB}"/>
    <dgm:cxn modelId="{A572A0AE-60FA-4A58-B0CF-4498BE44C78F}" srcId="{F4BF38E7-E8C3-4FE1-B637-856D3E7F82B8}" destId="{B8BD5B32-B067-424A-81F0-DD24BCD2121B}" srcOrd="2" destOrd="0" parTransId="{7CB62263-D021-454C-83D6-9423C6172AA7}" sibTransId="{CE0C78F9-FA29-4F0B-B19F-0DDF70CA6770}"/>
    <dgm:cxn modelId="{6DA46206-5245-4D95-AF01-70A508D12652}" type="presOf" srcId="{B8BD5B32-B067-424A-81F0-DD24BCD2121B}" destId="{F1F5743D-4359-49C5-96ED-CFD6DEEC2299}" srcOrd="0" destOrd="0" presId="urn:microsoft.com/office/officeart/2005/8/layout/hList1"/>
    <dgm:cxn modelId="{57CE53EB-6C7E-4D7B-812F-F762E0E9CF10}" type="presOf" srcId="{7E1EDCC6-7679-452E-8EDD-79EC1DF7576A}" destId="{10B0E91B-B382-4D75-8A54-7D20A43D333E}" srcOrd="0" destOrd="0" presId="urn:microsoft.com/office/officeart/2005/8/layout/hList1"/>
    <dgm:cxn modelId="{768A66C0-8381-4306-8942-744645EE3565}" srcId="{7E1EDCC6-7679-452E-8EDD-79EC1DF7576A}" destId="{4DA4DABC-34C0-4212-88B9-AD59B1C5BC18}" srcOrd="0" destOrd="0" parTransId="{78A480FE-BBBD-4FD2-A8B6-648E031AEED6}" sibTransId="{DFB92E55-344B-468A-B323-2327CD02A60E}"/>
    <dgm:cxn modelId="{6BE13D13-68E7-46CF-A568-E102BAF74B27}" srcId="{7E1EDCC6-7679-452E-8EDD-79EC1DF7576A}" destId="{E6EEDC60-FFCE-40C3-83B4-F48F6D3F7704}" srcOrd="1" destOrd="0" parTransId="{2A42452E-D70A-4154-A93E-4FCEDF57FF82}" sibTransId="{768B92B0-1D36-4071-986F-4A07F881838E}"/>
    <dgm:cxn modelId="{200C95E8-4310-40C8-A87D-2FF3A0743C22}" type="presOf" srcId="{F4BF38E7-E8C3-4FE1-B637-856D3E7F82B8}" destId="{6A763016-AC54-442C-B010-46285D876949}" srcOrd="0" destOrd="0" presId="urn:microsoft.com/office/officeart/2005/8/layout/hList1"/>
    <dgm:cxn modelId="{A83E54D9-644A-4E69-9487-3CBFC098188A}" type="presOf" srcId="{E6EEDC60-FFCE-40C3-83B4-F48F6D3F7704}" destId="{7CCC44AF-877B-4235-B17F-066309BE7F35}" srcOrd="0" destOrd="1" presId="urn:microsoft.com/office/officeart/2005/8/layout/hList1"/>
    <dgm:cxn modelId="{8F025731-0FBB-4A84-BCEF-09669EAADDA8}" type="presOf" srcId="{E6757789-C0ED-4621-B678-DF9F961C636E}" destId="{28ED805B-BB65-4FD3-AAC2-AF56508DCE9B}" srcOrd="0" destOrd="0" presId="urn:microsoft.com/office/officeart/2005/8/layout/hList1"/>
    <dgm:cxn modelId="{118CD0C4-3563-403D-9CB5-7044121D6448}" type="presOf" srcId="{5E7A183F-2982-4696-8212-68202AE024E2}" destId="{09087D76-5FFE-45F5-8980-F0772E5DE8A9}" srcOrd="0" destOrd="0" presId="urn:microsoft.com/office/officeart/2005/8/layout/hList1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14096C1D-9DE5-4852-A574-2BA1E4D75F95}" type="presOf" srcId="{4DA4DABC-34C0-4212-88B9-AD59B1C5BC18}" destId="{7CCC44AF-877B-4235-B17F-066309BE7F35}" srcOrd="0" destOrd="0" presId="urn:microsoft.com/office/officeart/2005/8/layout/hList1"/>
    <dgm:cxn modelId="{56B848DA-4CFE-48D9-ACF3-55DF91115B71}" type="presOf" srcId="{78D44C55-BF0D-4B16-A4A3-6764F3B0E2E7}" destId="{18A1A153-26CC-4962-8D91-EF15C193DBEF}" srcOrd="0" destOrd="0" presId="urn:microsoft.com/office/officeart/2005/8/layout/hList1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07CF1E3B-FBAF-4DBA-9C30-312EDBB940D8}" srcId="{E6757789-C0ED-4621-B678-DF9F961C636E}" destId="{503B528A-FC1A-47AF-BA2E-644E47E5404C}" srcOrd="1" destOrd="0" parTransId="{D507DA6C-3E6B-4E51-8E3F-354B96B1B316}" sibTransId="{2FEB9161-CBC0-4A52-A475-5D6B32F003EC}"/>
    <dgm:cxn modelId="{A6124742-4837-47E1-8DA9-11CE0D7E9A3C}" type="presParOf" srcId="{6A763016-AC54-442C-B010-46285D876949}" destId="{93EE6884-7758-4C16-BE14-AF2206C1A4EE}" srcOrd="0" destOrd="0" presId="urn:microsoft.com/office/officeart/2005/8/layout/hList1"/>
    <dgm:cxn modelId="{CAE417EF-A0F1-466C-9BFF-3059434FD408}" type="presParOf" srcId="{93EE6884-7758-4C16-BE14-AF2206C1A4EE}" destId="{18A1A153-26CC-4962-8D91-EF15C193DBEF}" srcOrd="0" destOrd="0" presId="urn:microsoft.com/office/officeart/2005/8/layout/hList1"/>
    <dgm:cxn modelId="{B1133CF2-8920-4523-ABF8-E3A11659FF40}" type="presParOf" srcId="{93EE6884-7758-4C16-BE14-AF2206C1A4EE}" destId="{A0CC231A-15E6-48F4-AEBF-3D36B4240A26}" srcOrd="1" destOrd="0" presId="urn:microsoft.com/office/officeart/2005/8/layout/hList1"/>
    <dgm:cxn modelId="{C3994453-6BBD-4CCD-AF5C-EFC6DD7E3111}" type="presParOf" srcId="{6A763016-AC54-442C-B010-46285D876949}" destId="{BECF998D-4D6A-4B75-BDEC-F5CE0BFDC774}" srcOrd="1" destOrd="0" presId="urn:microsoft.com/office/officeart/2005/8/layout/hList1"/>
    <dgm:cxn modelId="{F18EE080-E7EB-43B4-9537-6BCC12C48E2D}" type="presParOf" srcId="{6A763016-AC54-442C-B010-46285D876949}" destId="{FF8FEE1F-8B07-4486-98CC-979EF88CFB44}" srcOrd="2" destOrd="0" presId="urn:microsoft.com/office/officeart/2005/8/layout/hList1"/>
    <dgm:cxn modelId="{17E0816A-4EC9-4021-8120-C6F18E22F57F}" type="presParOf" srcId="{FF8FEE1F-8B07-4486-98CC-979EF88CFB44}" destId="{28ED805B-BB65-4FD3-AAC2-AF56508DCE9B}" srcOrd="0" destOrd="0" presId="urn:microsoft.com/office/officeart/2005/8/layout/hList1"/>
    <dgm:cxn modelId="{70602376-3614-49AF-AA0C-3377B10CBC53}" type="presParOf" srcId="{FF8FEE1F-8B07-4486-98CC-979EF88CFB44}" destId="{09087D76-5FFE-45F5-8980-F0772E5DE8A9}" srcOrd="1" destOrd="0" presId="urn:microsoft.com/office/officeart/2005/8/layout/hList1"/>
    <dgm:cxn modelId="{E75D0D59-97EE-4A11-A80C-40CA24F15BC3}" type="presParOf" srcId="{6A763016-AC54-442C-B010-46285D876949}" destId="{7007BEE9-3A16-41E0-AD47-C06BB85EAF74}" srcOrd="3" destOrd="0" presId="urn:microsoft.com/office/officeart/2005/8/layout/hList1"/>
    <dgm:cxn modelId="{361118EC-54B8-421C-8BD8-F3BE2CA27B93}" type="presParOf" srcId="{6A763016-AC54-442C-B010-46285D876949}" destId="{C822ACED-0EC9-455D-8F2F-ED3AED750E1A}" srcOrd="4" destOrd="0" presId="urn:microsoft.com/office/officeart/2005/8/layout/hList1"/>
    <dgm:cxn modelId="{CFC17071-E6DE-4B83-92E9-23760C761FDF}" type="presParOf" srcId="{C822ACED-0EC9-455D-8F2F-ED3AED750E1A}" destId="{F1F5743D-4359-49C5-96ED-CFD6DEEC2299}" srcOrd="0" destOrd="0" presId="urn:microsoft.com/office/officeart/2005/8/layout/hList1"/>
    <dgm:cxn modelId="{948E1A78-B7A1-4450-8C15-DE7D18FBF416}" type="presParOf" srcId="{C822ACED-0EC9-455D-8F2F-ED3AED750E1A}" destId="{6DC4AD82-385C-4FBD-AF1E-2409D41EB87A}" srcOrd="1" destOrd="0" presId="urn:microsoft.com/office/officeart/2005/8/layout/hList1"/>
    <dgm:cxn modelId="{62ACF20A-0AAB-4817-A036-2232BFCB8932}" type="presParOf" srcId="{6A763016-AC54-442C-B010-46285D876949}" destId="{F31DF25A-6675-451F-AD6F-45475D58F372}" srcOrd="5" destOrd="0" presId="urn:microsoft.com/office/officeart/2005/8/layout/hList1"/>
    <dgm:cxn modelId="{462F5FAD-6A7A-43BD-94B4-6DCD946A35C3}" type="presParOf" srcId="{6A763016-AC54-442C-B010-46285D876949}" destId="{0AB50BE8-55BC-41DB-92DF-6A7275879C55}" srcOrd="6" destOrd="0" presId="urn:microsoft.com/office/officeart/2005/8/layout/hList1"/>
    <dgm:cxn modelId="{5C4D3FF7-8D5B-4620-909A-9E1F1AAE7D0A}" type="presParOf" srcId="{0AB50BE8-55BC-41DB-92DF-6A7275879C55}" destId="{10B0E91B-B382-4D75-8A54-7D20A43D333E}" srcOrd="0" destOrd="0" presId="urn:microsoft.com/office/officeart/2005/8/layout/hList1"/>
    <dgm:cxn modelId="{E7CD07B5-B926-4A1C-9ADA-E345260114AA}" type="presParOf" srcId="{0AB50BE8-55BC-41DB-92DF-6A7275879C55}" destId="{7CCC44AF-877B-4235-B17F-066309BE7F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DC885-DB0E-4C49-BA20-27B98B9D77EA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71473-51F6-4C20-82E9-F11D536B451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OBJETIVO GENERAL</a:t>
          </a:r>
          <a:endParaRPr lang="es-ES" sz="2400" b="1" kern="1200" dirty="0"/>
        </a:p>
      </dsp:txBody>
      <dsp:txXfrm>
        <a:off x="3698614" y="941764"/>
        <a:ext cx="1449298" cy="724475"/>
      </dsp:txXfrm>
    </dsp:sp>
    <dsp:sp modelId="{0C590D24-58EB-402D-8456-A7F8123A0D7A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2B85-7697-4F79-868F-36B9D431B862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GESTIONAR DE MANERA INTEGRAL EL TALENTO HUMANO </a:t>
          </a:r>
          <a:endParaRPr lang="es-ES" sz="1200" kern="1200" dirty="0"/>
        </a:p>
      </dsp:txBody>
      <dsp:txXfrm>
        <a:off x="2977148" y="2449237"/>
        <a:ext cx="1449298" cy="724475"/>
      </dsp:txXfrm>
    </dsp:sp>
    <dsp:sp modelId="{951D20F0-4771-4BBE-A427-7B358F59576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76D6-B2C6-4487-B81B-3A7E4333D452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INCORPORACIÓN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DESARROLLO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DESEMPEÑO</a:t>
          </a:r>
          <a:endParaRPr lang="es-ES" sz="1200" kern="1200" dirty="0"/>
        </a:p>
      </dsp:txBody>
      <dsp:txXfrm>
        <a:off x="3702042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3477" y="122044"/>
          <a:ext cx="2090864" cy="830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Contratación</a:t>
          </a:r>
        </a:p>
      </dsp:txBody>
      <dsp:txXfrm>
        <a:off x="3477" y="122044"/>
        <a:ext cx="2090864" cy="830910"/>
      </dsp:txXfrm>
    </dsp:sp>
    <dsp:sp modelId="{A0CC231A-15E6-48F4-AEBF-3D36B4240A26}">
      <dsp:nvSpPr>
        <dsp:cNvPr id="0" name=""/>
        <dsp:cNvSpPr/>
      </dsp:nvSpPr>
      <dsp:spPr>
        <a:xfrm>
          <a:off x="29111" y="933964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Elaboración de </a:t>
          </a:r>
          <a:r>
            <a:rPr lang="es-ES" sz="2000" kern="1200" dirty="0" smtClean="0"/>
            <a:t>contrato</a:t>
          </a:r>
          <a:endParaRPr lang="es-ES" sz="2000" kern="1200" dirty="0"/>
        </a:p>
      </dsp:txBody>
      <dsp:txXfrm>
        <a:off x="29111" y="933964"/>
        <a:ext cx="2090864" cy="2525399"/>
      </dsp:txXfrm>
    </dsp:sp>
    <dsp:sp modelId="{28ED805B-BB65-4FD3-AAC2-AF56508DCE9B}">
      <dsp:nvSpPr>
        <dsp:cNvPr id="0" name=""/>
        <dsp:cNvSpPr/>
      </dsp:nvSpPr>
      <dsp:spPr>
        <a:xfrm>
          <a:off x="2387062" y="122044"/>
          <a:ext cx="2090864" cy="83091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Seguridad Social</a:t>
          </a:r>
        </a:p>
      </dsp:txBody>
      <dsp:txXfrm>
        <a:off x="2387062" y="122044"/>
        <a:ext cx="2090864" cy="830910"/>
      </dsp:txXfrm>
    </dsp:sp>
    <dsp:sp modelId="{09087D76-5FFE-45F5-8980-F0772E5DE8A9}">
      <dsp:nvSpPr>
        <dsp:cNvPr id="0" name=""/>
        <dsp:cNvSpPr/>
      </dsp:nvSpPr>
      <dsp:spPr>
        <a:xfrm>
          <a:off x="2387062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ARL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EPS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Fondo de Pensiones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Caja de </a:t>
          </a:r>
          <a:r>
            <a:rPr lang="es-ES" sz="1800" kern="1200" dirty="0" smtClean="0"/>
            <a:t>compensación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Trámite de incapacidades</a:t>
          </a:r>
          <a:endParaRPr lang="es-ES" sz="2000" kern="1200" dirty="0"/>
        </a:p>
      </dsp:txBody>
      <dsp:txXfrm>
        <a:off x="2387062" y="952955"/>
        <a:ext cx="2090864" cy="2525399"/>
      </dsp:txXfrm>
    </dsp:sp>
    <dsp:sp modelId="{F1F5743D-4359-49C5-96ED-CFD6DEEC2299}">
      <dsp:nvSpPr>
        <dsp:cNvPr id="0" name=""/>
        <dsp:cNvSpPr/>
      </dsp:nvSpPr>
      <dsp:spPr>
        <a:xfrm>
          <a:off x="4770648" y="122044"/>
          <a:ext cx="2090864" cy="83091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Kactus</a:t>
          </a:r>
        </a:p>
      </dsp:txBody>
      <dsp:txXfrm>
        <a:off x="4770648" y="122044"/>
        <a:ext cx="2090864" cy="830910"/>
      </dsp:txXfrm>
    </dsp:sp>
    <dsp:sp modelId="{6DC4AD82-385C-4FBD-AF1E-2409D41EB87A}">
      <dsp:nvSpPr>
        <dsp:cNvPr id="0" name=""/>
        <dsp:cNvSpPr/>
      </dsp:nvSpPr>
      <dsp:spPr>
        <a:xfrm>
          <a:off x="4770648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Se crea H.V. en </a:t>
          </a:r>
          <a:r>
            <a:rPr lang="es-ES" sz="2000" kern="1200" dirty="0" smtClean="0"/>
            <a:t>Kactus</a:t>
          </a:r>
          <a:endParaRPr lang="es-ES" sz="2000" kern="1200" dirty="0"/>
        </a:p>
      </dsp:txBody>
      <dsp:txXfrm>
        <a:off x="4770648" y="952955"/>
        <a:ext cx="2090864" cy="2525399"/>
      </dsp:txXfrm>
    </dsp:sp>
    <dsp:sp modelId="{10B0E91B-B382-4D75-8A54-7D20A43D333E}">
      <dsp:nvSpPr>
        <dsp:cNvPr id="0" name=""/>
        <dsp:cNvSpPr/>
      </dsp:nvSpPr>
      <dsp:spPr>
        <a:xfrm>
          <a:off x="7154234" y="122044"/>
          <a:ext cx="2090864" cy="8309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Nómina</a:t>
          </a:r>
        </a:p>
      </dsp:txBody>
      <dsp:txXfrm>
        <a:off x="7154234" y="122044"/>
        <a:ext cx="2090864" cy="830910"/>
      </dsp:txXfrm>
    </dsp:sp>
    <dsp:sp modelId="{7CCC44AF-877B-4235-B17F-066309BE7F35}">
      <dsp:nvSpPr>
        <dsp:cNvPr id="0" name=""/>
        <dsp:cNvSpPr/>
      </dsp:nvSpPr>
      <dsp:spPr>
        <a:xfrm>
          <a:off x="7154234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Liquidación y pago de </a:t>
          </a:r>
          <a:r>
            <a:rPr lang="es-ES" sz="2000" kern="1200" dirty="0" smtClean="0"/>
            <a:t>nómina, prestaciones sociales legales y beneficios convencionales</a:t>
          </a:r>
          <a:endParaRPr lang="es-ES" sz="2000" kern="1200" dirty="0"/>
        </a:p>
      </dsp:txBody>
      <dsp:txXfrm>
        <a:off x="7154234" y="952955"/>
        <a:ext cx="2090864" cy="2525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26" y="428414"/>
          <a:ext cx="2570187" cy="1014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Hojas de Vida y Certificados</a:t>
          </a:r>
          <a:endParaRPr lang="es-ES" sz="2800" kern="1200" dirty="0"/>
        </a:p>
      </dsp:txBody>
      <dsp:txXfrm>
        <a:off x="26" y="428414"/>
        <a:ext cx="2570187" cy="1014220"/>
      </dsp:txXfrm>
    </dsp:sp>
    <dsp:sp modelId="{A0CC231A-15E6-48F4-AEBF-3D36B4240A26}">
      <dsp:nvSpPr>
        <dsp:cNvPr id="0" name=""/>
        <dsp:cNvSpPr/>
      </dsp:nvSpPr>
      <dsp:spPr>
        <a:xfrm>
          <a:off x="31537" y="1429630"/>
          <a:ext cx="2570187" cy="1729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Elaboración de </a:t>
          </a:r>
          <a:r>
            <a:rPr lang="es-ES" sz="2000" kern="1200" dirty="0" smtClean="0"/>
            <a:t>certificados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Archivo y actualización de hojas de vida</a:t>
          </a:r>
          <a:endParaRPr lang="es-ES" sz="2000" kern="1200" dirty="0"/>
        </a:p>
      </dsp:txBody>
      <dsp:txXfrm>
        <a:off x="31537" y="1429630"/>
        <a:ext cx="2570187" cy="1729349"/>
      </dsp:txXfrm>
    </dsp:sp>
    <dsp:sp modelId="{28ED805B-BB65-4FD3-AAC2-AF56508DCE9B}">
      <dsp:nvSpPr>
        <dsp:cNvPr id="0" name=""/>
        <dsp:cNvSpPr/>
      </dsp:nvSpPr>
      <dsp:spPr>
        <a:xfrm>
          <a:off x="2930040" y="428414"/>
          <a:ext cx="2570187" cy="10142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SST</a:t>
          </a:r>
          <a:endParaRPr lang="es-ES" sz="2800" kern="1200" dirty="0"/>
        </a:p>
      </dsp:txBody>
      <dsp:txXfrm>
        <a:off x="2930040" y="428414"/>
        <a:ext cx="2570187" cy="1014220"/>
      </dsp:txXfrm>
    </dsp:sp>
    <dsp:sp modelId="{09087D76-5FFE-45F5-8980-F0772E5DE8A9}">
      <dsp:nvSpPr>
        <dsp:cNvPr id="0" name=""/>
        <dsp:cNvSpPr/>
      </dsp:nvSpPr>
      <dsp:spPr>
        <a:xfrm>
          <a:off x="2930040" y="1442635"/>
          <a:ext cx="2570187" cy="1729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0" i="0" kern="1200" dirty="0" smtClean="0"/>
            <a:t>Decreto 1072 de 2015, capítulo sexto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Resolución 0319 de 2019</a:t>
          </a:r>
          <a:endParaRPr lang="es-ES" sz="1800" kern="1200" dirty="0"/>
        </a:p>
      </dsp:txBody>
      <dsp:txXfrm>
        <a:off x="2930040" y="1442635"/>
        <a:ext cx="2570187" cy="1729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20F60-163E-4EAA-AE5C-2D54DB58429F}">
      <dsp:nvSpPr>
        <dsp:cNvPr id="0" name=""/>
        <dsp:cNvSpPr/>
      </dsp:nvSpPr>
      <dsp:spPr>
        <a:xfrm>
          <a:off x="1611726" y="-53123"/>
          <a:ext cx="4903596" cy="4903596"/>
        </a:xfrm>
        <a:prstGeom prst="circularArrow">
          <a:avLst>
            <a:gd name="adj1" fmla="val 5544"/>
            <a:gd name="adj2" fmla="val 330680"/>
            <a:gd name="adj3" fmla="val 14755835"/>
            <a:gd name="adj4" fmla="val 1681400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13789-956F-4943-9531-46121485336D}">
      <dsp:nvSpPr>
        <dsp:cNvPr id="0" name=""/>
        <dsp:cNvSpPr/>
      </dsp:nvSpPr>
      <dsp:spPr>
        <a:xfrm>
          <a:off x="3431575" y="1813"/>
          <a:ext cx="1263899" cy="631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kern="1200" dirty="0" smtClean="0">
              <a:solidFill>
                <a:schemeClr val="tx1"/>
              </a:solidFill>
            </a:rPr>
            <a:t>Disposiciones Generales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3462424" y="32662"/>
        <a:ext cx="1202201" cy="570251"/>
      </dsp:txXfrm>
    </dsp:sp>
    <dsp:sp modelId="{28853E9E-F7A2-44F4-8DCE-435F13166EE1}">
      <dsp:nvSpPr>
        <dsp:cNvPr id="0" name=""/>
        <dsp:cNvSpPr/>
      </dsp:nvSpPr>
      <dsp:spPr>
        <a:xfrm>
          <a:off x="4775699" y="491034"/>
          <a:ext cx="1263899" cy="631949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Gobierno de la Universidad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4806548" y="521883"/>
        <a:ext cx="1202201" cy="570251"/>
      </dsp:txXfrm>
    </dsp:sp>
    <dsp:sp modelId="{701DE117-BC7E-460D-9511-C5B91E03581F}">
      <dsp:nvSpPr>
        <dsp:cNvPr id="0" name=""/>
        <dsp:cNvSpPr/>
      </dsp:nvSpPr>
      <dsp:spPr>
        <a:xfrm>
          <a:off x="5490893" y="1729786"/>
          <a:ext cx="1263899" cy="63194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Control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5521742" y="1760635"/>
        <a:ext cx="1202201" cy="570251"/>
      </dsp:txXfrm>
    </dsp:sp>
    <dsp:sp modelId="{9A399EE0-1918-4292-A8C8-E17240B34F26}">
      <dsp:nvSpPr>
        <dsp:cNvPr id="0" name=""/>
        <dsp:cNvSpPr/>
      </dsp:nvSpPr>
      <dsp:spPr>
        <a:xfrm>
          <a:off x="5242509" y="3138442"/>
          <a:ext cx="1263899" cy="631949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IV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régimen principal - Seccionales 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5273358" y="3169291"/>
        <a:ext cx="1202201" cy="570251"/>
      </dsp:txXfrm>
    </dsp:sp>
    <dsp:sp modelId="{015476D3-BB9D-435F-AF46-218AFA54FBC6}">
      <dsp:nvSpPr>
        <dsp:cNvPr id="0" name=""/>
        <dsp:cNvSpPr/>
      </dsp:nvSpPr>
      <dsp:spPr>
        <a:xfrm>
          <a:off x="4146768" y="4057877"/>
          <a:ext cx="1263899" cy="6319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Presupuesto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4177617" y="4088726"/>
        <a:ext cx="1202201" cy="570251"/>
      </dsp:txXfrm>
    </dsp:sp>
    <dsp:sp modelId="{C741F5D5-5710-4F3F-97A3-0B28A905B6AD}">
      <dsp:nvSpPr>
        <dsp:cNvPr id="0" name=""/>
        <dsp:cNvSpPr/>
      </dsp:nvSpPr>
      <dsp:spPr>
        <a:xfrm>
          <a:off x="2716381" y="4057877"/>
          <a:ext cx="1263899" cy="631949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VI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Inhabilidades, impedimentos, incompatibilidades y sanciones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2747230" y="4088726"/>
        <a:ext cx="1202201" cy="570251"/>
      </dsp:txXfrm>
    </dsp:sp>
    <dsp:sp modelId="{138FA985-ADFD-4E26-8F5B-405F07010517}">
      <dsp:nvSpPr>
        <dsp:cNvPr id="0" name=""/>
        <dsp:cNvSpPr/>
      </dsp:nvSpPr>
      <dsp:spPr>
        <a:xfrm>
          <a:off x="1620641" y="3138442"/>
          <a:ext cx="1263899" cy="63194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dirty="0" smtClean="0">
              <a:solidFill>
                <a:schemeClr val="tx1"/>
              </a:solidFill>
            </a:rPr>
            <a:t>Título VII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dirty="0" smtClean="0">
              <a:solidFill>
                <a:schemeClr val="tx1"/>
              </a:solidFill>
            </a:rPr>
            <a:t>Disolución y Liquidación Corporación</a:t>
          </a:r>
          <a:endParaRPr lang="es-ES" sz="1050" b="0" kern="1200" dirty="0">
            <a:solidFill>
              <a:schemeClr val="tx1"/>
            </a:solidFill>
          </a:endParaRPr>
        </a:p>
      </dsp:txBody>
      <dsp:txXfrm>
        <a:off x="1651490" y="3169291"/>
        <a:ext cx="1202201" cy="570251"/>
      </dsp:txXfrm>
    </dsp:sp>
    <dsp:sp modelId="{B08A99F1-AD15-467E-B9CE-EEEBCD7649C4}">
      <dsp:nvSpPr>
        <dsp:cNvPr id="0" name=""/>
        <dsp:cNvSpPr/>
      </dsp:nvSpPr>
      <dsp:spPr>
        <a:xfrm>
          <a:off x="1372257" y="1729786"/>
          <a:ext cx="1263899" cy="631949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VIII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Disposiciones Varias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1403106" y="1760635"/>
        <a:ext cx="1202201" cy="570251"/>
      </dsp:txXfrm>
    </dsp:sp>
    <dsp:sp modelId="{13FD2845-FD41-4E0F-A628-A4E71D3A07CC}">
      <dsp:nvSpPr>
        <dsp:cNvPr id="0" name=""/>
        <dsp:cNvSpPr/>
      </dsp:nvSpPr>
      <dsp:spPr>
        <a:xfrm>
          <a:off x="2087451" y="491034"/>
          <a:ext cx="1263899" cy="6319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IX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 la Reforma de Estatus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2118300" y="521883"/>
        <a:ext cx="1202201" cy="570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3477" y="82585"/>
          <a:ext cx="2090864" cy="830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Profesor Auxiliar</a:t>
          </a:r>
          <a:endParaRPr lang="es-ES" sz="2300" kern="1200" dirty="0"/>
        </a:p>
      </dsp:txBody>
      <dsp:txXfrm>
        <a:off x="3477" y="82585"/>
        <a:ext cx="2090864" cy="830910"/>
      </dsp:txXfrm>
    </dsp:sp>
    <dsp:sp modelId="{A0CC231A-15E6-48F4-AEBF-3D36B4240A26}">
      <dsp:nvSpPr>
        <dsp:cNvPr id="0" name=""/>
        <dsp:cNvSpPr/>
      </dsp:nvSpPr>
      <dsp:spPr>
        <a:xfrm>
          <a:off x="29111" y="893911"/>
          <a:ext cx="2090864" cy="26043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Requisitos artículo 28 Acuerdo 06/2017</a:t>
          </a:r>
          <a:endParaRPr lang="es-ES" sz="2000" kern="1200" dirty="0"/>
        </a:p>
      </dsp:txBody>
      <dsp:txXfrm>
        <a:off x="29111" y="893911"/>
        <a:ext cx="2090864" cy="2604318"/>
      </dsp:txXfrm>
    </dsp:sp>
    <dsp:sp modelId="{28ED805B-BB65-4FD3-AAC2-AF56508DCE9B}">
      <dsp:nvSpPr>
        <dsp:cNvPr id="0" name=""/>
        <dsp:cNvSpPr/>
      </dsp:nvSpPr>
      <dsp:spPr>
        <a:xfrm>
          <a:off x="2387062" y="82585"/>
          <a:ext cx="2090864" cy="83091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Profesor Asistente</a:t>
          </a:r>
          <a:endParaRPr lang="es-ES" sz="2300" kern="1200" dirty="0"/>
        </a:p>
      </dsp:txBody>
      <dsp:txXfrm>
        <a:off x="2387062" y="82585"/>
        <a:ext cx="2090864" cy="830910"/>
      </dsp:txXfrm>
    </dsp:sp>
    <dsp:sp modelId="{09087D76-5FFE-45F5-8980-F0772E5DE8A9}">
      <dsp:nvSpPr>
        <dsp:cNvPr id="0" name=""/>
        <dsp:cNvSpPr/>
      </dsp:nvSpPr>
      <dsp:spPr>
        <a:xfrm>
          <a:off x="2387062" y="913495"/>
          <a:ext cx="2090864" cy="2604318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Requisitos artículo 29 Acuerdo   06/2017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FF0000"/>
              </a:solidFill>
            </a:rPr>
            <a:t>12%+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2387062" y="913495"/>
        <a:ext cx="2090864" cy="2604318"/>
      </dsp:txXfrm>
    </dsp:sp>
    <dsp:sp modelId="{F1F5743D-4359-49C5-96ED-CFD6DEEC2299}">
      <dsp:nvSpPr>
        <dsp:cNvPr id="0" name=""/>
        <dsp:cNvSpPr/>
      </dsp:nvSpPr>
      <dsp:spPr>
        <a:xfrm>
          <a:off x="4770648" y="82585"/>
          <a:ext cx="2090864" cy="83091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Profesor Asociado</a:t>
          </a:r>
          <a:endParaRPr lang="es-ES" sz="2300" kern="1200" dirty="0"/>
        </a:p>
      </dsp:txBody>
      <dsp:txXfrm>
        <a:off x="4770648" y="82585"/>
        <a:ext cx="2090864" cy="830910"/>
      </dsp:txXfrm>
    </dsp:sp>
    <dsp:sp modelId="{6DC4AD82-385C-4FBD-AF1E-2409D41EB87A}">
      <dsp:nvSpPr>
        <dsp:cNvPr id="0" name=""/>
        <dsp:cNvSpPr/>
      </dsp:nvSpPr>
      <dsp:spPr>
        <a:xfrm>
          <a:off x="4770648" y="913495"/>
          <a:ext cx="2090864" cy="2604318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Requisitos artículo 30 Acuerdo 06/2017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FF0000"/>
              </a:solidFill>
            </a:rPr>
            <a:t>24%+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4770648" y="913495"/>
        <a:ext cx="2090864" cy="2604318"/>
      </dsp:txXfrm>
    </dsp:sp>
    <dsp:sp modelId="{10B0E91B-B382-4D75-8A54-7D20A43D333E}">
      <dsp:nvSpPr>
        <dsp:cNvPr id="0" name=""/>
        <dsp:cNvSpPr/>
      </dsp:nvSpPr>
      <dsp:spPr>
        <a:xfrm>
          <a:off x="7154234" y="82585"/>
          <a:ext cx="2090864" cy="8309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Titular de Carrera</a:t>
          </a:r>
          <a:endParaRPr lang="es-ES" sz="2300" kern="1200" dirty="0"/>
        </a:p>
      </dsp:txBody>
      <dsp:txXfrm>
        <a:off x="7154234" y="82585"/>
        <a:ext cx="2090864" cy="830910"/>
      </dsp:txXfrm>
    </dsp:sp>
    <dsp:sp modelId="{7CCC44AF-877B-4235-B17F-066309BE7F35}">
      <dsp:nvSpPr>
        <dsp:cNvPr id="0" name=""/>
        <dsp:cNvSpPr/>
      </dsp:nvSpPr>
      <dsp:spPr>
        <a:xfrm>
          <a:off x="7154234" y="913495"/>
          <a:ext cx="2090864" cy="260431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Requisitos artículo 31 Acuerdo 06/2017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FF0000"/>
              </a:solidFill>
            </a:rPr>
            <a:t>32%+ (Maestría)</a:t>
          </a:r>
          <a:endParaRPr lang="es-ES" sz="2000" b="1" kern="1200" dirty="0">
            <a:solidFill>
              <a:srgbClr val="FF0000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FF0000"/>
              </a:solidFill>
            </a:rPr>
            <a:t>35%+ (Doctorado)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7154234" y="913495"/>
        <a:ext cx="2090864" cy="260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F378-3CB7-4C42-A3D9-C20D2E3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D15DFC-778E-B14B-A7C5-633F38B56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4F251-9E17-D140-B05E-24017FEB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3380C-D521-5E40-8166-33BE6DC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D1C23-B7F3-8A46-9420-FC409DB3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0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D269A-5F41-0343-9C77-6EE63BC0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823B6D-13B0-A34D-B9D4-371430853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2924B-70E8-2D4A-8BEF-44589734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DF322-50AD-AE42-A0D9-8434854E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70991-6312-DF48-8C15-31015AB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5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3BEBE-947A-0341-99B1-A04F71EE7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8585FE-0350-AD4E-873C-564537AE1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8710B-A253-9B42-8905-4BCBD982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59C7D-9D43-8846-9AE0-6AA56A84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94C7B-0521-E54D-AC8D-CBDDF214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5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51F6B-1403-F240-A229-75AF2179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FEE9F-A71B-EA43-A737-0F1C7BDB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062AA-DE86-6B4E-8A0A-AF368892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AE873-84C6-5B4D-8680-D0E616DB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46A31-046D-E249-A742-125AB554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6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89CF4-073C-3241-A47F-0B3230FF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757F7-4C2A-F64C-B7A3-B84F9570E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0A616-07B5-BA4F-916E-B69B2273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988F7-436E-734D-AD34-6759751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D74C2-B9E9-F84B-A8FB-9A0587B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3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260FB-018D-3C4F-9FCE-2DD67AED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A9464-FED6-DA47-8190-C0634E52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4BA0DC-0D62-ED43-B200-429726A5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302FE-22CE-BF41-9748-78B659F9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B988F8-455C-AE4E-9ABC-934C169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55345-C9C7-A441-87BA-84B10E86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3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BD359-B7E8-F347-8C91-43E86317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36544-F5F3-AB48-8BF0-BE602D0C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2E4261-91DF-CA4A-9345-907C6859D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EB9EB2-B52E-1042-8096-132F9ABCA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5950A0-EF35-9F43-9B69-EBB840906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4EED36-721E-FB4F-9881-A0502171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6BDF0-4986-6242-988D-CBCEDA2C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8C555-513A-DB43-B2B7-4D16E45E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14D89-6E3D-7B4D-B3BB-0243EEF5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14736A-97A4-304C-AFDE-477BCB2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8C6CC5-3C10-A745-9BAF-47DB9DEE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582F36-1405-C141-8592-48CC7E1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5B136B-4332-774D-9AFA-47C41FC1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9DB79D-90EB-6F42-A572-58CA2F59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0E006-6B4D-704C-9451-AEE9DC1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4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89F0B-818B-D644-B6CE-D8AEE267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1FDF0-6E9C-E144-9E38-6F83D51B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44779C-F4ED-A242-98CF-126220CB2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D210B2-9DC4-6841-B05A-E439FD55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F537B-4630-5643-A681-16F9FB00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E81E4-6F88-1640-A978-7300E2E4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07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EF5E-CDAD-E044-8E25-C56B1293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999E15-94BA-BE47-9A18-5A8D01A1B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8C6C33-74F2-E74D-9917-D42C234B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1FE48-0F25-7C41-B02D-664DA192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093C3-20C9-024A-B9B4-61AA6A44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C1E5E-7102-1348-ACFD-79BF42A2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0BE6E7-ABEA-CE43-ADFD-B59D2539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C3197-0A44-DC48-94A9-D2AFA606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7C4B8-518A-9B44-8C45-A891AE5A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F2221-CF6A-F140-AECB-88ECBC94F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DF52F-9726-7544-B740-BBE897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4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://www.unilibre.edu.co/images/pdf/sala_estatutos.pdf" TargetMode="Externa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hyperlink" Target="mailto:auxiliarnomina.pei@unilibre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mailto:nomina.pei@unilibre.edu.co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mailto:seguridad.social.pei@unilibre.edu.co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mailto:contratos.pei@unilibre.edu.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mailto:seguridad.social.pei@unilibre.edu.co" TargetMode="External"/><Relationship Id="rId4" Type="http://schemas.openxmlformats.org/officeDocument/2006/relationships/diagramData" Target="../diagrams/data3.xml"/><Relationship Id="rId9" Type="http://schemas.openxmlformats.org/officeDocument/2006/relationships/hyperlink" Target="mailto:secretaria.personal.pei@unilibre.edu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4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175923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96117" y="2785372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Luisa Fernanda Hurtado Castrillón</a:t>
            </a:r>
          </a:p>
          <a:p>
            <a:r>
              <a:rPr lang="es-CO" b="1" dirty="0" smtClean="0"/>
              <a:t>Decano </a:t>
            </a:r>
            <a:r>
              <a:rPr lang="es-CO" b="1" dirty="0"/>
              <a:t>Facultad de Derecho</a:t>
            </a:r>
            <a:endParaRPr lang="es-CO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65076" y="2785372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María Teresa Rodríguez Lugo</a:t>
            </a:r>
          </a:p>
          <a:p>
            <a:r>
              <a:rPr lang="es-CO" b="1" dirty="0" smtClean="0"/>
              <a:t>Decano </a:t>
            </a:r>
            <a:r>
              <a:rPr lang="es-CO" b="1" dirty="0"/>
              <a:t>Facultad de Ciencias de la Salud</a:t>
            </a:r>
            <a:endParaRPr lang="es-CO" dirty="0"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5804" y="5181190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Doctor Luis Hernando López Peñarete</a:t>
            </a:r>
          </a:p>
          <a:p>
            <a:r>
              <a:rPr lang="es-CO" b="1" dirty="0"/>
              <a:t>Decano Facultad de CEAC</a:t>
            </a:r>
            <a:endParaRPr lang="es-CO" dirty="0"/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6482262" y="5208899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Ingeniero Jorge Enrique Ramírez Rincón</a:t>
            </a:r>
          </a:p>
          <a:p>
            <a:r>
              <a:rPr lang="es-CO" b="1" dirty="0"/>
              <a:t>Decano Facultad de Ingeniería</a:t>
            </a:r>
            <a:endParaRPr lang="es-CO" dirty="0"/>
          </a:p>
          <a:p>
            <a:endParaRPr lang="es-CO" dirty="0"/>
          </a:p>
        </p:txBody>
      </p:sp>
      <p:pic>
        <p:nvPicPr>
          <p:cNvPr id="2050" name="Picture 2" descr="Economista Unilibrista, nuevo dec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2" y="3630466"/>
            <a:ext cx="2212213" cy="14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idente encargado en Unilibre Pere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97" y="3630466"/>
            <a:ext cx="1753124" cy="1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nilibrepereira.edu.co/portal/images/2018/estudiantes-enfermeria/decana-ciencias-sal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04" y="1441390"/>
            <a:ext cx="2203248" cy="13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97" y="1117089"/>
            <a:ext cx="1753124" cy="17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131051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ESTATUTOS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3108" y="1213503"/>
            <a:ext cx="2697623" cy="3738801"/>
          </a:xfrm>
        </p:spPr>
        <p:txBody>
          <a:bodyPr>
            <a:noAutofit/>
          </a:bodyPr>
          <a:lstStyle/>
          <a:p>
            <a:pPr algn="just"/>
            <a:r>
              <a:rPr lang="es-CO" sz="1600" b="1" dirty="0" smtClean="0"/>
              <a:t>Acuerdo No. 01 de 1994</a:t>
            </a:r>
          </a:p>
          <a:p>
            <a:pPr algn="just"/>
            <a:r>
              <a:rPr lang="es-CO" sz="1600" dirty="0" smtClean="0"/>
              <a:t>La </a:t>
            </a:r>
            <a:r>
              <a:rPr lang="es-CO" sz="1600" dirty="0"/>
              <a:t>SALA GENERAL DE LA CORPORACIÓN UNIVERSIDAD LIBRE, en ejercicio de las facultades que le confieren el literal c) del artículo 28 y el artículo 97 de los Estatutos vigentes - Acuerdo 01 de 1986- adopta el estatuto orgánico contenido en el presente acuerdo</a:t>
            </a:r>
            <a:r>
              <a:rPr lang="es-CO" sz="1600" dirty="0" smtClean="0"/>
              <a:t>.</a:t>
            </a:r>
          </a:p>
          <a:p>
            <a:pPr algn="just"/>
            <a:r>
              <a:rPr lang="es-CO" sz="1600" dirty="0">
                <a:hlinkClick r:id="rId4"/>
              </a:rPr>
              <a:t>http://www.unilibre.edu.co/images/pdf/sala_estatutos.pdf</a:t>
            </a:r>
            <a:endParaRPr lang="es-CO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9494735"/>
              </p:ext>
            </p:extLst>
          </p:nvPr>
        </p:nvGraphicFramePr>
        <p:xfrm>
          <a:off x="3896883" y="1136590"/>
          <a:ext cx="8127050" cy="46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008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088" y="762776"/>
            <a:ext cx="9144000" cy="67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740" y="4210023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Bloques A y B</a:t>
            </a:r>
            <a:endParaRPr lang="es-CO" dirty="0"/>
          </a:p>
          <a:p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59" y="1962626"/>
            <a:ext cx="2710487" cy="20614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64" y="1979477"/>
            <a:ext cx="2710487" cy="2061417"/>
          </a:xfrm>
          <a:prstGeom prst="rect">
            <a:avLst/>
          </a:prstGeom>
        </p:spPr>
      </p:pic>
      <p:sp>
        <p:nvSpPr>
          <p:cNvPr id="13" name="CuadroTexto 6"/>
          <p:cNvSpPr txBox="1"/>
          <p:nvPr/>
        </p:nvSpPr>
        <p:spPr>
          <a:xfrm>
            <a:off x="4340517" y="4193731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 C</a:t>
            </a:r>
            <a:endParaRPr lang="es-CO" dirty="0"/>
          </a:p>
          <a:p>
            <a:endParaRPr lang="es-CO" dirty="0"/>
          </a:p>
        </p:txBody>
      </p:sp>
      <p:sp>
        <p:nvSpPr>
          <p:cNvPr id="15" name="CuadroTexto 6"/>
          <p:cNvSpPr txBox="1"/>
          <p:nvPr/>
        </p:nvSpPr>
        <p:spPr>
          <a:xfrm>
            <a:off x="8273506" y="4183628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Biblioteca</a:t>
            </a:r>
            <a:endParaRPr lang="es-CO" dirty="0"/>
          </a:p>
          <a:p>
            <a:endParaRPr lang="es-CO" dirty="0"/>
          </a:p>
        </p:txBody>
      </p:sp>
      <p:pic>
        <p:nvPicPr>
          <p:cNvPr id="2050" name="Picture 2" descr="C:\Users\carrefour\Downloads\IMG-20201106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281" y="1951631"/>
            <a:ext cx="2745213" cy="2115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35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088" y="762776"/>
            <a:ext cx="9144000" cy="67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740" y="4210023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 </a:t>
            </a:r>
          </a:p>
          <a:p>
            <a:pPr algn="ctr"/>
            <a:r>
              <a:rPr lang="es-CO" b="1" dirty="0" smtClean="0"/>
              <a:t>Posgrados</a:t>
            </a:r>
            <a:endParaRPr lang="es-CO" dirty="0"/>
          </a:p>
          <a:p>
            <a:endParaRPr lang="es-CO" dirty="0"/>
          </a:p>
        </p:txBody>
      </p:sp>
      <p:sp>
        <p:nvSpPr>
          <p:cNvPr id="13" name="CuadroTexto 6"/>
          <p:cNvSpPr txBox="1"/>
          <p:nvPr/>
        </p:nvSpPr>
        <p:spPr>
          <a:xfrm>
            <a:off x="4422404" y="4193731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Edificio </a:t>
            </a:r>
          </a:p>
          <a:p>
            <a:pPr algn="ctr"/>
            <a:r>
              <a:rPr lang="es-CO" b="1" dirty="0" smtClean="0"/>
              <a:t>César Augusto López Arias</a:t>
            </a:r>
            <a:endParaRPr lang="es-CO" dirty="0"/>
          </a:p>
          <a:p>
            <a:endParaRPr lang="es-CO" dirty="0"/>
          </a:p>
        </p:txBody>
      </p:sp>
      <p:pic>
        <p:nvPicPr>
          <p:cNvPr id="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7" y="2037810"/>
            <a:ext cx="2710487" cy="2061417"/>
          </a:xfrm>
          <a:prstGeom prst="rect">
            <a:avLst/>
          </a:prstGeom>
        </p:spPr>
      </p:pic>
      <p:sp>
        <p:nvSpPr>
          <p:cNvPr id="14" name="CuadroTexto 6"/>
          <p:cNvSpPr txBox="1"/>
          <p:nvPr/>
        </p:nvSpPr>
        <p:spPr>
          <a:xfrm>
            <a:off x="8232404" y="4305188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Edificio </a:t>
            </a:r>
          </a:p>
          <a:p>
            <a:pPr algn="ctr"/>
            <a:r>
              <a:rPr lang="es-CO" b="1" dirty="0" smtClean="0"/>
              <a:t>Laboratorios</a:t>
            </a:r>
            <a:endParaRPr lang="es-CO" dirty="0"/>
          </a:p>
          <a:p>
            <a:endParaRPr lang="es-CO" dirty="0"/>
          </a:p>
        </p:txBody>
      </p:sp>
      <p:pic>
        <p:nvPicPr>
          <p:cNvPr id="1026" name="Picture 2" descr="C:\Users\carrefour\Downloads\IMG-20201106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534" y="2101755"/>
            <a:ext cx="3639402" cy="2047164"/>
          </a:xfrm>
          <a:prstGeom prst="rect">
            <a:avLst/>
          </a:prstGeom>
          <a:noFill/>
        </p:spPr>
      </p:pic>
      <p:pic>
        <p:nvPicPr>
          <p:cNvPr id="1028" name="Picture 4" descr="C:\Users\carrefour\Downloads\IMG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5682" y="2088108"/>
            <a:ext cx="2732651" cy="2115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35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3189" y="926550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18411" y="4370456"/>
            <a:ext cx="465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 Consultorio Jurídico y Centros de Conciliación</a:t>
            </a:r>
          </a:p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Consultorio Empresarial y Unidad de Emprendimiento</a:t>
            </a:r>
          </a:p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Bolsa </a:t>
            </a:r>
            <a:r>
              <a:rPr lang="es-CO" b="1" dirty="0"/>
              <a:t>de </a:t>
            </a:r>
            <a:r>
              <a:rPr lang="es-CO" b="1" dirty="0" smtClean="0"/>
              <a:t>Empleo y </a:t>
            </a:r>
            <a:r>
              <a:rPr lang="es-CO" b="1" dirty="0"/>
              <a:t>Oficina de </a:t>
            </a:r>
            <a:r>
              <a:rPr lang="es-CO" b="1" dirty="0" smtClean="0"/>
              <a:t>Egresados 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45" y="2138408"/>
            <a:ext cx="3810000" cy="2061417"/>
          </a:xfrm>
          <a:prstGeom prst="rect">
            <a:avLst/>
          </a:prstGeom>
        </p:spPr>
      </p:pic>
      <p:pic>
        <p:nvPicPr>
          <p:cNvPr id="1026" name="Picture 2" descr="Resultado de imagen para universidad libre pereira sede la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2" y="201730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333568" y="4331147"/>
            <a:ext cx="38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Centro – Facultad de Derecho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4234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4020" y="306368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DERECHOS, OBLIGACIONES Y PROHIBICIONES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2" y="1346179"/>
            <a:ext cx="9144000" cy="4296376"/>
          </a:xfrm>
        </p:spPr>
        <p:txBody>
          <a:bodyPr>
            <a:normAutofit lnSpcReduction="10000"/>
          </a:bodyPr>
          <a:lstStyle/>
          <a:p>
            <a:pPr algn="just"/>
            <a:endParaRPr lang="es-CO" sz="2200" b="1" u="sng" dirty="0" smtClean="0"/>
          </a:p>
          <a:p>
            <a:pPr algn="just"/>
            <a:r>
              <a:rPr lang="es-CO" sz="2200" b="1" u="sng" dirty="0" smtClean="0"/>
              <a:t>CÓDIGO SUSTANTIVO DEL TRABAJO</a:t>
            </a:r>
          </a:p>
          <a:p>
            <a:pPr algn="just"/>
            <a:r>
              <a:rPr lang="es-CO" sz="2200" dirty="0" smtClean="0"/>
              <a:t>Artículo 10 y s.s. Derechos mínimos </a:t>
            </a:r>
          </a:p>
          <a:p>
            <a:pPr algn="just"/>
            <a:r>
              <a:rPr lang="es-CO" sz="2200" dirty="0" smtClean="0"/>
              <a:t>Artículo 58: Obligaciones especiales del trabajador.</a:t>
            </a:r>
          </a:p>
          <a:p>
            <a:pPr algn="just"/>
            <a:r>
              <a:rPr lang="es-CO" sz="2200" dirty="0" smtClean="0"/>
              <a:t>Artículo 60: Prohibiciones a los trabajadores.</a:t>
            </a:r>
          </a:p>
          <a:p>
            <a:pPr algn="just"/>
            <a:endParaRPr lang="es-CO" sz="2200" dirty="0" smtClean="0"/>
          </a:p>
          <a:p>
            <a:pPr algn="just"/>
            <a:r>
              <a:rPr lang="es-CO" sz="2200" b="1" u="sng" dirty="0" smtClean="0"/>
              <a:t>ACUERDO 06 DEL 26 DE JULIO 2017 </a:t>
            </a:r>
            <a:r>
              <a:rPr lang="es-CO" sz="2000" b="1" u="sng" dirty="0" smtClean="0"/>
              <a:t>«</a:t>
            </a:r>
            <a:r>
              <a:rPr lang="es-CO" sz="2000" b="1" i="1" u="sng" dirty="0" smtClean="0"/>
              <a:t>Por el cual se expide el Reglamento Docente para los profesores de pregrado de la Universidad Libre».</a:t>
            </a:r>
            <a:endParaRPr lang="es-CO" sz="2200" b="1" i="1" u="sng" dirty="0" smtClean="0"/>
          </a:p>
          <a:p>
            <a:pPr algn="just"/>
            <a:r>
              <a:rPr lang="es-CO" sz="2200" dirty="0" smtClean="0"/>
              <a:t>Artículo 34: De los Derechos</a:t>
            </a:r>
          </a:p>
          <a:p>
            <a:pPr algn="just"/>
            <a:r>
              <a:rPr lang="es-CO" sz="2200" dirty="0" smtClean="0"/>
              <a:t>Artículos 35 y 36: Obligaciones especiales y generales del personal docente.</a:t>
            </a:r>
          </a:p>
          <a:p>
            <a:pPr algn="just"/>
            <a:r>
              <a:rPr lang="es-CO" sz="2200" dirty="0" smtClean="0"/>
              <a:t>Artículo 37: Prohibiciones.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206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0071" y="744880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ESCALAFÓN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4359" y="1890893"/>
            <a:ext cx="9477286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 smtClean="0">
                <a:ln>
                  <a:noFill/>
                </a:ln>
                <a:effectLst/>
              </a:rPr>
              <a:t>El escalafón es la clasificación por categorías a la que acceden los Profesores de Planta de pregrado, de acuerdo con los méritos y temporalidad alcanzada dentro del sistema de carrera docente.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2634" y="666584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ESCALAFÓN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902483"/>
              </p:ext>
            </p:extLst>
          </p:nvPr>
        </p:nvGraphicFramePr>
        <p:xfrm>
          <a:off x="1301657" y="1623074"/>
          <a:ext cx="9248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092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8671" y="777424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EVALUACIÓN DE LOS PROFESORES DE PLANTA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346" y="152969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/>
          </a:p>
          <a:p>
            <a:pPr algn="just"/>
            <a:r>
              <a:rPr lang="es-CO" b="1" dirty="0" smtClean="0"/>
              <a:t>Evaluación </a:t>
            </a:r>
            <a:r>
              <a:rPr lang="es-CO" b="1" dirty="0"/>
              <a:t>de desempeño:</a:t>
            </a:r>
            <a:r>
              <a:rPr lang="es-CO" dirty="0"/>
              <a:t> </a:t>
            </a:r>
            <a:r>
              <a:rPr lang="es-CO" dirty="0" smtClean="0"/>
              <a:t>La evaluación del desempeño docente hace parte del proceso de evaluación institucional y se entiende como un sistema de valoración en pro del mejoramiento continuo, referido a la calidad del trabajo del profesor y los productos de su labor. (Artículo 38 y s.s. del Acuerdo 06 de 2017) </a:t>
            </a:r>
          </a:p>
        </p:txBody>
      </p:sp>
    </p:spTree>
    <p:extLst>
      <p:ext uri="{BB962C8B-B14F-4D97-AF65-F5344CB8AC3E}">
        <p14:creationId xmlns:p14="http://schemas.microsoft.com/office/powerpoint/2010/main" val="362671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 DISCIPLINARIO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171" y="1486969"/>
            <a:ext cx="9144000" cy="1213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b="1" dirty="0" smtClean="0"/>
              <a:t>Procedimiento para imponer sanciones y terminar unilateralmente el contrato por una justa causa: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b="1" dirty="0" smtClean="0"/>
              <a:t>Clausula 22 Convención Colectiva Asproul.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803167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5645641"/>
              </p:ext>
            </p:extLst>
          </p:nvPr>
        </p:nvGraphicFramePr>
        <p:xfrm>
          <a:off x="2032000" y="145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024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359" y="301967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PLAN DE ESTÍMULOS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234090" y="1255068"/>
            <a:ext cx="9144000" cy="3332860"/>
          </a:xfrm>
        </p:spPr>
        <p:txBody>
          <a:bodyPr>
            <a:noAutofit/>
          </a:bodyPr>
          <a:lstStyle/>
          <a:p>
            <a:pPr algn="l"/>
            <a:endParaRPr lang="es-CO" b="1" dirty="0"/>
          </a:p>
          <a:p>
            <a:pPr algn="just"/>
            <a:r>
              <a:rPr lang="es-CO" b="1" dirty="0" smtClean="0"/>
              <a:t>OBJETIVO GENERAL: </a:t>
            </a:r>
            <a:r>
              <a:rPr lang="es-CO" dirty="0" smtClean="0"/>
              <a:t>Fomentar </a:t>
            </a:r>
            <a:r>
              <a:rPr lang="es-CO" dirty="0"/>
              <a:t>acciones basadas en estímulos e incentivos que favorezcan el desarrollo de la creatividad, la identidad, la participación, el compañerismo, la eficacia y la efectividad en el desempeño laboral de los colaboradores de la Universidad Libre Seccional Pereira</a:t>
            </a:r>
            <a:r>
              <a:rPr lang="es-CO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17161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359" y="301967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ESCALA SALARIAL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3868"/>
              </p:ext>
            </p:extLst>
          </p:nvPr>
        </p:nvGraphicFramePr>
        <p:xfrm>
          <a:off x="1933304" y="1428750"/>
          <a:ext cx="7458890" cy="4065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690">
                  <a:extLst>
                    <a:ext uri="{9D8B030D-6E8A-4147-A177-3AD203B41FA5}">
                      <a16:colId xmlns:a16="http://schemas.microsoft.com/office/drawing/2014/main" val="1695390829"/>
                    </a:ext>
                  </a:extLst>
                </a:gridCol>
                <a:gridCol w="2195259">
                  <a:extLst>
                    <a:ext uri="{9D8B030D-6E8A-4147-A177-3AD203B41FA5}">
                      <a16:colId xmlns:a16="http://schemas.microsoft.com/office/drawing/2014/main" val="3486979705"/>
                    </a:ext>
                  </a:extLst>
                </a:gridCol>
                <a:gridCol w="3267941">
                  <a:extLst>
                    <a:ext uri="{9D8B030D-6E8A-4147-A177-3AD203B41FA5}">
                      <a16:colId xmlns:a16="http://schemas.microsoft.com/office/drawing/2014/main" val="384494824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SALARIO DOCENTE AÑO 2021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88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HORAS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 SALARIO 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TIPO VINCULACION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65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2.858.412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TIEMPO COMPLETO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6914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2.222.689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MEDIO TIEMPO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51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2.205.523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MEDIA JORNADA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1426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4.411.050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JORNADA COMPLETA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669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049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      47.481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HORA CATEDRA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9184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3207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    203.491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CATEDRATICO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313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    406.981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379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    610.472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779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    813.962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688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1.017.453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5643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1.220.943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244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1.424.434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47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1.627.925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36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1.831.415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485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      2.034.906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315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632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      3.950.514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JEFE DE AREA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56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8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086" y="856149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CONVENCIÓN COLECTIVA VIGENTE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648690" y="2050603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b="1" dirty="0"/>
              <a:t>Convención Colectiva de Trabajo</a:t>
            </a:r>
            <a:r>
              <a:rPr lang="es-ES" dirty="0"/>
              <a:t> </a:t>
            </a:r>
            <a:r>
              <a:rPr lang="es-ES" b="1" dirty="0"/>
              <a:t>vigente</a:t>
            </a:r>
            <a:r>
              <a:rPr lang="es-ES" dirty="0"/>
              <a:t>, celebrada entre la Universidad Libre y </a:t>
            </a:r>
            <a:r>
              <a:rPr lang="es-ES" dirty="0" smtClean="0"/>
              <a:t>la Asociación de Profesores de la Universidad Libre ASPROL 2020-2021.</a:t>
            </a: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1096724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2634" y="666584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PROCESOS GESTIÓN HUMANA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8692377"/>
              </p:ext>
            </p:extLst>
          </p:nvPr>
        </p:nvGraphicFramePr>
        <p:xfrm>
          <a:off x="1301657" y="1623074"/>
          <a:ext cx="9248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62545" y="5098473"/>
            <a:ext cx="1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9"/>
              </a:rPr>
              <a:t>contratos.pei@unilibre.edu.co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99162" y="5112327"/>
            <a:ext cx="20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0"/>
              </a:rPr>
              <a:t>seguridad.social.pei@unilibre.edu.co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40583" y="5140036"/>
            <a:ext cx="448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1"/>
              </a:rPr>
              <a:t>nomina.pei@unilibre.edu.co</a:t>
            </a:r>
            <a:r>
              <a:rPr lang="es-CO" sz="1600" dirty="0" smtClean="0"/>
              <a:t> y </a:t>
            </a:r>
            <a:r>
              <a:rPr lang="es-CO" sz="1600" dirty="0" smtClean="0">
                <a:hlinkClick r:id="rId12"/>
              </a:rPr>
              <a:t>auxiliarnomina.pei@unilibre.edu.co</a:t>
            </a:r>
            <a:r>
              <a:rPr lang="es-CO" sz="1600" dirty="0" smtClean="0"/>
              <a:t> 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2092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453" y="708150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PROCESOS GESTIÓN HUMANA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8692377"/>
              </p:ext>
            </p:extLst>
          </p:nvPr>
        </p:nvGraphicFramePr>
        <p:xfrm>
          <a:off x="3408217" y="1429110"/>
          <a:ext cx="550025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49780" y="5098473"/>
            <a:ext cx="26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9"/>
              </a:rPr>
              <a:t>secretaria.personal.pei@unilibre.edu.co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59235" y="5084618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0"/>
              </a:rPr>
              <a:t>seguridad.social.pei@unilibre.edu.co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2092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2057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24516"/>
              </p:ext>
            </p:extLst>
          </p:nvPr>
        </p:nvGraphicFramePr>
        <p:xfrm>
          <a:off x="1673076" y="202721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DIRECTIVOS A NIVEL SECCIONAL</a:t>
                      </a:r>
                      <a:endParaRPr lang="es-CO" b="1" dirty="0" smtClean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Delegado Personal del Presidente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Miguel González Rodríguez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Rector Seccional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Fernando Uribe de los Ríos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Secretaria Seccional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Carmen Helena Aragón Villa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Directora de Planeación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Adriana Vallejo de la Pava</a:t>
                      </a:r>
                      <a:endParaRPr lang="es-CO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Síndico Gerente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Beatriz Elena León de la Pava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Ruby</a:t>
                      </a:r>
                      <a:r>
                        <a:rPr lang="es-CO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Lucía Aguirre Torres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Censor Seccional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5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9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pic>
        <p:nvPicPr>
          <p:cNvPr id="3074" name="Picture 2" descr="Saludo del Presidente Sec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70" y="203782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20203" y="2002624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Miguel </a:t>
            </a:r>
            <a:r>
              <a:rPr lang="es-CO" b="1" dirty="0"/>
              <a:t>González </a:t>
            </a:r>
            <a:r>
              <a:rPr lang="es-CO" b="1" dirty="0" smtClean="0"/>
              <a:t>Rodríguez -</a:t>
            </a:r>
            <a:endParaRPr lang="es-CO" dirty="0"/>
          </a:p>
          <a:p>
            <a:r>
              <a:rPr lang="es-CO" b="1" dirty="0"/>
              <a:t>Delegado Personal del Presidente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079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84676" y="1626825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Fernando </a:t>
            </a:r>
            <a:r>
              <a:rPr lang="es-CO" b="1" dirty="0"/>
              <a:t>Uribe de los Ríos</a:t>
            </a:r>
            <a:endParaRPr lang="es-CO" dirty="0"/>
          </a:p>
          <a:p>
            <a:r>
              <a:rPr lang="es-CO" b="1" dirty="0"/>
              <a:t>Rector Seccional</a:t>
            </a:r>
            <a:endParaRPr lang="es-CO" dirty="0"/>
          </a:p>
          <a:p>
            <a:endParaRPr lang="es-CO" dirty="0"/>
          </a:p>
        </p:txBody>
      </p:sp>
      <p:pic>
        <p:nvPicPr>
          <p:cNvPr id="4098" name="Picture 2" descr="Designado en propiedad rector de Unilibre Per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03" y="1606611"/>
            <a:ext cx="333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0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321567" y="2487653"/>
            <a:ext cx="299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Beatriz </a:t>
            </a:r>
            <a:r>
              <a:rPr lang="es-CO" sz="1400" b="1" dirty="0"/>
              <a:t>Elena León de la Pava</a:t>
            </a:r>
            <a:endParaRPr lang="es-CO" sz="1400" dirty="0"/>
          </a:p>
          <a:p>
            <a:r>
              <a:rPr lang="es-CO" sz="1400" b="1" dirty="0"/>
              <a:t>Síndica </a:t>
            </a:r>
            <a:r>
              <a:rPr lang="es-CO" sz="1400" b="1" dirty="0" smtClean="0"/>
              <a:t>Gerente</a:t>
            </a:r>
            <a:endParaRPr lang="es-CO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08006" y="2396527"/>
            <a:ext cx="26379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</a:t>
            </a:r>
            <a:r>
              <a:rPr lang="es-CO" sz="1400" b="1" dirty="0"/>
              <a:t>Carmen Helena Aragón</a:t>
            </a:r>
            <a:endParaRPr lang="es-CO" sz="1400" dirty="0"/>
          </a:p>
          <a:p>
            <a:r>
              <a:rPr lang="es-CO" sz="1400" b="1" dirty="0"/>
              <a:t>Secretaria </a:t>
            </a:r>
            <a:r>
              <a:rPr lang="es-CO" sz="1400" b="1" dirty="0" smtClean="0"/>
              <a:t>Seccional</a:t>
            </a: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59823" y="4530038"/>
            <a:ext cx="272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Adriana Vallejo de la Pava</a:t>
            </a:r>
            <a:endParaRPr lang="es-CO" sz="1400" dirty="0"/>
          </a:p>
          <a:p>
            <a:r>
              <a:rPr lang="es-CO" sz="1400" b="1" dirty="0"/>
              <a:t>Directora de </a:t>
            </a:r>
            <a:r>
              <a:rPr lang="es-CO" sz="1400" b="1" dirty="0" smtClean="0"/>
              <a:t>Planeación Seccional</a:t>
            </a:r>
          </a:p>
          <a:p>
            <a:endParaRPr lang="es-CO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559536" y="4457045"/>
            <a:ext cx="2760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</a:t>
            </a:r>
            <a:r>
              <a:rPr lang="es-CO" sz="1400" b="1" dirty="0"/>
              <a:t>Ruby Lucía Aguirre Torres</a:t>
            </a:r>
            <a:endParaRPr lang="es-CO" sz="1400" dirty="0"/>
          </a:p>
          <a:p>
            <a:r>
              <a:rPr lang="es-CO" sz="1400" b="1" dirty="0" smtClean="0"/>
              <a:t>Censora Seccional</a:t>
            </a:r>
          </a:p>
          <a:p>
            <a:endParaRPr lang="es-CO" sz="1400" dirty="0"/>
          </a:p>
        </p:txBody>
      </p:sp>
      <p:pic>
        <p:nvPicPr>
          <p:cNvPr id="1026" name="Picture 2" descr="Resultado de imagen para universidad libre pereira ruby lucÃ­a agui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22" y="4099013"/>
            <a:ext cx="2280414" cy="1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72" y="1474318"/>
            <a:ext cx="1594713" cy="2393004"/>
          </a:xfrm>
          <a:prstGeom prst="rect">
            <a:avLst/>
          </a:prstGeom>
        </p:spPr>
      </p:pic>
      <p:pic>
        <p:nvPicPr>
          <p:cNvPr id="9" name="Picture 2" descr="Resultado de imagen para adriana vallejo de la pa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7" y="4099013"/>
            <a:ext cx="2545107" cy="15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arrefour\Downloads\IMG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56" y="1746914"/>
            <a:ext cx="2498516" cy="1665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28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0318"/>
              </p:ext>
            </p:extLst>
          </p:nvPr>
        </p:nvGraphicFramePr>
        <p:xfrm>
          <a:off x="1673076" y="2155403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/>
                        <a:t>DECANOS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Ciencias de la Salud</a:t>
                      </a:r>
                      <a:endParaRPr lang="es-CO" dirty="0" smtClean="0"/>
                    </a:p>
                    <a:p>
                      <a:pPr algn="l"/>
                      <a:endParaRPr lang="es-CO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María Teresa Rodríguez Lugo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Derecho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Luisa Fernanda Hurtado Castrillón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Facultad de Ciencias Económicas, Administrativas y Contables</a:t>
                      </a:r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Hernando López Peñarete</a:t>
                      </a:r>
                      <a:endParaRPr lang="es-CO" dirty="0" smtClean="0">
                        <a:effectLst/>
                      </a:endParaRP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Ingeniería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Jorge Enrique Ramírez Rincón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850</Words>
  <Application>Microsoft Office PowerPoint</Application>
  <PresentationFormat>Panorámica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PROCESOS GESTIÓN HUMANA</vt:lpstr>
      <vt:lpstr>PROCESOS GESTIÓN HUMANA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ESTATUTOS</vt:lpstr>
      <vt:lpstr>SEDES Y EDIFICIOS DE LA UNIVERSIDAD</vt:lpstr>
      <vt:lpstr>SEDES Y EDIFICIOS DE LA UNIVERSIDAD</vt:lpstr>
      <vt:lpstr>SEDES Y EDIFICIOS DE LA UNIVERSIDAD</vt:lpstr>
      <vt:lpstr>DERECHOS, OBLIGACIONES Y PROHIBICIONES</vt:lpstr>
      <vt:lpstr>ESCALAFÓN</vt:lpstr>
      <vt:lpstr>ESCALAFÓN</vt:lpstr>
      <vt:lpstr>EVALUACIÓN DE LOS PROFESORES DE PLANTA</vt:lpstr>
      <vt:lpstr>PROCESO DISCIPLINARIO</vt:lpstr>
      <vt:lpstr>PLAN DE ESTÍMULOS</vt:lpstr>
      <vt:lpstr>ESCALA SALARIAL</vt:lpstr>
      <vt:lpstr>CONVENCIÓN COLECTIVA VIGENTE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Cadena</dc:creator>
  <cp:lastModifiedBy>Gloria A. Sanchez M.</cp:lastModifiedBy>
  <cp:revision>119</cp:revision>
  <dcterms:created xsi:type="dcterms:W3CDTF">2019-03-10T18:08:05Z</dcterms:created>
  <dcterms:modified xsi:type="dcterms:W3CDTF">2021-05-26T17:59:59Z</dcterms:modified>
</cp:coreProperties>
</file>