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theme/themeOverride3.xml" ContentType="application/vnd.openxmlformats-officedocument.themeOverr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theme/themeOverride4.xml" ContentType="application/vnd.openxmlformats-officedocument.themeOverr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2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60" r:id="rId1"/>
  </p:sldMasterIdLst>
  <p:sldIdLst>
    <p:sldId id="257" r:id="rId2"/>
    <p:sldId id="256" r:id="rId3"/>
    <p:sldId id="295" r:id="rId4"/>
    <p:sldId id="298" r:id="rId5"/>
    <p:sldId id="263" r:id="rId6"/>
    <p:sldId id="264" r:id="rId7"/>
    <p:sldId id="266" r:id="rId8"/>
    <p:sldId id="277" r:id="rId9"/>
    <p:sldId id="262" r:id="rId10"/>
    <p:sldId id="278" r:id="rId11"/>
    <p:sldId id="271" r:id="rId12"/>
    <p:sldId id="279" r:id="rId13"/>
    <p:sldId id="294" r:id="rId14"/>
    <p:sldId id="280" r:id="rId15"/>
    <p:sldId id="267" r:id="rId16"/>
    <p:sldId id="299" r:id="rId17"/>
    <p:sldId id="282" r:id="rId18"/>
    <p:sldId id="300" r:id="rId19"/>
    <p:sldId id="301" r:id="rId20"/>
    <p:sldId id="302" r:id="rId21"/>
    <p:sldId id="293" r:id="rId22"/>
    <p:sldId id="258" r:id="rId23"/>
  </p:sldIdLst>
  <p:sldSz cx="12192000" cy="6858000"/>
  <p:notesSz cx="6858000" cy="91440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474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#2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E433128-9C47-4D60-88A9-8BE94AF170B9}" type="doc">
      <dgm:prSet loTypeId="urn:microsoft.com/office/officeart/2009/layout/CircleArrowProcess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s-ES"/>
        </a:p>
      </dgm:t>
    </dgm:pt>
    <dgm:pt modelId="{9A016749-0F7A-4BFD-BE1C-196E41F7F2A1}">
      <dgm:prSet phldrT="[Texto]" custT="1"/>
      <dgm:spPr/>
      <dgm:t>
        <a:bodyPr/>
        <a:lstStyle/>
        <a:p>
          <a:r>
            <a:rPr lang="es-ES" sz="2400" b="1" dirty="0" smtClean="0"/>
            <a:t>OBJETIVO GENERAL</a:t>
          </a:r>
          <a:endParaRPr lang="es-ES" sz="2400" b="1" dirty="0"/>
        </a:p>
      </dgm:t>
    </dgm:pt>
    <dgm:pt modelId="{E8F439C4-9B76-48B4-91FB-74919D7188DF}" type="parTrans" cxnId="{08999CE7-B899-4D21-B90B-C9AF50ECE666}">
      <dgm:prSet/>
      <dgm:spPr/>
      <dgm:t>
        <a:bodyPr/>
        <a:lstStyle/>
        <a:p>
          <a:endParaRPr lang="es-ES"/>
        </a:p>
      </dgm:t>
    </dgm:pt>
    <dgm:pt modelId="{4EA757C5-5005-410D-A798-9686CB599F88}" type="sibTrans" cxnId="{08999CE7-B899-4D21-B90B-C9AF50ECE666}">
      <dgm:prSet/>
      <dgm:spPr/>
      <dgm:t>
        <a:bodyPr/>
        <a:lstStyle/>
        <a:p>
          <a:endParaRPr lang="es-ES"/>
        </a:p>
      </dgm:t>
    </dgm:pt>
    <dgm:pt modelId="{E92DA47A-0447-4154-BC7B-AC9392C594FE}">
      <dgm:prSet phldrT="[Texto]"/>
      <dgm:spPr/>
      <dgm:t>
        <a:bodyPr/>
        <a:lstStyle/>
        <a:p>
          <a:r>
            <a:rPr lang="es-ES" dirty="0" smtClean="0"/>
            <a:t>GESTIONAR DE MANERA INTEGRAL EL TALENTO HUMANO </a:t>
          </a:r>
          <a:endParaRPr lang="es-ES" dirty="0"/>
        </a:p>
      </dgm:t>
    </dgm:pt>
    <dgm:pt modelId="{09494C54-7854-4B49-BD14-3B775EBE2246}" type="parTrans" cxnId="{983A778E-2E65-4E76-84AF-B27F02E6BCB8}">
      <dgm:prSet/>
      <dgm:spPr/>
      <dgm:t>
        <a:bodyPr/>
        <a:lstStyle/>
        <a:p>
          <a:endParaRPr lang="es-ES"/>
        </a:p>
      </dgm:t>
    </dgm:pt>
    <dgm:pt modelId="{E30FA4C6-D19C-4E4E-8330-FE523B12E0C4}" type="sibTrans" cxnId="{983A778E-2E65-4E76-84AF-B27F02E6BCB8}">
      <dgm:prSet/>
      <dgm:spPr/>
      <dgm:t>
        <a:bodyPr/>
        <a:lstStyle/>
        <a:p>
          <a:endParaRPr lang="es-ES"/>
        </a:p>
      </dgm:t>
    </dgm:pt>
    <dgm:pt modelId="{FBD8266A-5E04-439A-BA4D-97377BD7F5E4}">
      <dgm:prSet phldrT="[Texto]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dirty="0" smtClean="0"/>
            <a:t>INCORPORACIÓN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dirty="0" smtClean="0"/>
            <a:t>DESARROLLO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dirty="0" smtClean="0"/>
            <a:t>DESEMPEÑO</a:t>
          </a:r>
          <a:endParaRPr lang="es-ES" dirty="0"/>
        </a:p>
      </dgm:t>
    </dgm:pt>
    <dgm:pt modelId="{D350984B-2523-493A-AA7D-9D34B2E6652B}" type="parTrans" cxnId="{BC009FE7-F661-477C-9349-C61292B45086}">
      <dgm:prSet/>
      <dgm:spPr/>
      <dgm:t>
        <a:bodyPr/>
        <a:lstStyle/>
        <a:p>
          <a:endParaRPr lang="es-ES"/>
        </a:p>
      </dgm:t>
    </dgm:pt>
    <dgm:pt modelId="{AE0B027A-D183-428D-99AA-13EC60537EA9}" type="sibTrans" cxnId="{BC009FE7-F661-477C-9349-C61292B45086}">
      <dgm:prSet/>
      <dgm:spPr/>
      <dgm:t>
        <a:bodyPr/>
        <a:lstStyle/>
        <a:p>
          <a:endParaRPr lang="es-ES"/>
        </a:p>
      </dgm:t>
    </dgm:pt>
    <dgm:pt modelId="{908B20A1-B06E-412F-BF33-5563CEE2E820}" type="pres">
      <dgm:prSet presAssocID="{4E433128-9C47-4D60-88A9-8BE94AF170B9}" presName="Name0" presStyleCnt="0">
        <dgm:presLayoutVars>
          <dgm:chMax val="7"/>
          <dgm:chPref val="7"/>
          <dgm:dir/>
          <dgm:animLvl val="lvl"/>
        </dgm:presLayoutVars>
      </dgm:prSet>
      <dgm:spPr/>
      <dgm:t>
        <a:bodyPr/>
        <a:lstStyle/>
        <a:p>
          <a:endParaRPr lang="es-CO"/>
        </a:p>
      </dgm:t>
    </dgm:pt>
    <dgm:pt modelId="{A88C2416-8BE3-4389-B5AA-E14E9245E58A}" type="pres">
      <dgm:prSet presAssocID="{9A016749-0F7A-4BFD-BE1C-196E41F7F2A1}" presName="Accent1" presStyleCnt="0"/>
      <dgm:spPr/>
    </dgm:pt>
    <dgm:pt modelId="{BF0DC885-DB0E-4C49-BA20-27B98B9D77EA}" type="pres">
      <dgm:prSet presAssocID="{9A016749-0F7A-4BFD-BE1C-196E41F7F2A1}" presName="Accent" presStyleLbl="node1" presStyleIdx="0" presStyleCnt="3"/>
      <dgm:spPr/>
    </dgm:pt>
    <dgm:pt modelId="{66571473-51F6-4C20-82E9-F11D536B4518}" type="pres">
      <dgm:prSet presAssocID="{9A016749-0F7A-4BFD-BE1C-196E41F7F2A1}" presName="Parent1" presStyleLbl="revTx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66BE1999-1165-4AAC-83E6-EEAA7C22B716}" type="pres">
      <dgm:prSet presAssocID="{E92DA47A-0447-4154-BC7B-AC9392C594FE}" presName="Accent2" presStyleCnt="0"/>
      <dgm:spPr/>
    </dgm:pt>
    <dgm:pt modelId="{0C590D24-58EB-402D-8456-A7F8123A0D7A}" type="pres">
      <dgm:prSet presAssocID="{E92DA47A-0447-4154-BC7B-AC9392C594FE}" presName="Accent" presStyleLbl="node1" presStyleIdx="1" presStyleCnt="3"/>
      <dgm:spPr/>
    </dgm:pt>
    <dgm:pt modelId="{781F2B85-7697-4F79-868F-36B9D431B862}" type="pres">
      <dgm:prSet presAssocID="{E92DA47A-0447-4154-BC7B-AC9392C594FE}" presName="Parent2" presStyleLbl="revTx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AC460DCC-618E-485E-BDF5-FB7DA88E27F3}" type="pres">
      <dgm:prSet presAssocID="{FBD8266A-5E04-439A-BA4D-97377BD7F5E4}" presName="Accent3" presStyleCnt="0"/>
      <dgm:spPr/>
    </dgm:pt>
    <dgm:pt modelId="{951D20F0-4771-4BBE-A427-7B358F595764}" type="pres">
      <dgm:prSet presAssocID="{FBD8266A-5E04-439A-BA4D-97377BD7F5E4}" presName="Accent" presStyleLbl="node1" presStyleIdx="2" presStyleCnt="3"/>
      <dgm:spPr/>
    </dgm:pt>
    <dgm:pt modelId="{617276D6-B2C6-4487-B81B-3A7E4333D452}" type="pres">
      <dgm:prSet presAssocID="{FBD8266A-5E04-439A-BA4D-97377BD7F5E4}" presName="Parent3" presStyleLbl="revTx" presStyleIdx="2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C009FE7-F661-477C-9349-C61292B45086}" srcId="{4E433128-9C47-4D60-88A9-8BE94AF170B9}" destId="{FBD8266A-5E04-439A-BA4D-97377BD7F5E4}" srcOrd="2" destOrd="0" parTransId="{D350984B-2523-493A-AA7D-9D34B2E6652B}" sibTransId="{AE0B027A-D183-428D-99AA-13EC60537EA9}"/>
    <dgm:cxn modelId="{766AEA83-57A6-4008-AC08-542E3DEB6A0E}" type="presOf" srcId="{FBD8266A-5E04-439A-BA4D-97377BD7F5E4}" destId="{617276D6-B2C6-4487-B81B-3A7E4333D452}" srcOrd="0" destOrd="0" presId="urn:microsoft.com/office/officeart/2009/layout/CircleArrowProcess"/>
    <dgm:cxn modelId="{1FF02846-8C3C-462A-B376-64012767EEAD}" type="presOf" srcId="{E92DA47A-0447-4154-BC7B-AC9392C594FE}" destId="{781F2B85-7697-4F79-868F-36B9D431B862}" srcOrd="0" destOrd="0" presId="urn:microsoft.com/office/officeart/2009/layout/CircleArrowProcess"/>
    <dgm:cxn modelId="{43E67D38-6F2F-40FB-8A8F-BEEAD64AFD9C}" type="presOf" srcId="{4E433128-9C47-4D60-88A9-8BE94AF170B9}" destId="{908B20A1-B06E-412F-BF33-5563CEE2E820}" srcOrd="0" destOrd="0" presId="urn:microsoft.com/office/officeart/2009/layout/CircleArrowProcess"/>
    <dgm:cxn modelId="{BC544078-FA3A-4486-915D-F40DBD62AE7C}" type="presOf" srcId="{9A016749-0F7A-4BFD-BE1C-196E41F7F2A1}" destId="{66571473-51F6-4C20-82E9-F11D536B4518}" srcOrd="0" destOrd="0" presId="urn:microsoft.com/office/officeart/2009/layout/CircleArrowProcess"/>
    <dgm:cxn modelId="{08999CE7-B899-4D21-B90B-C9AF50ECE666}" srcId="{4E433128-9C47-4D60-88A9-8BE94AF170B9}" destId="{9A016749-0F7A-4BFD-BE1C-196E41F7F2A1}" srcOrd="0" destOrd="0" parTransId="{E8F439C4-9B76-48B4-91FB-74919D7188DF}" sibTransId="{4EA757C5-5005-410D-A798-9686CB599F88}"/>
    <dgm:cxn modelId="{983A778E-2E65-4E76-84AF-B27F02E6BCB8}" srcId="{4E433128-9C47-4D60-88A9-8BE94AF170B9}" destId="{E92DA47A-0447-4154-BC7B-AC9392C594FE}" srcOrd="1" destOrd="0" parTransId="{09494C54-7854-4B49-BD14-3B775EBE2246}" sibTransId="{E30FA4C6-D19C-4E4E-8330-FE523B12E0C4}"/>
    <dgm:cxn modelId="{832EF6F8-3F9B-41C9-B33B-63A5F717AB18}" type="presParOf" srcId="{908B20A1-B06E-412F-BF33-5563CEE2E820}" destId="{A88C2416-8BE3-4389-B5AA-E14E9245E58A}" srcOrd="0" destOrd="0" presId="urn:microsoft.com/office/officeart/2009/layout/CircleArrowProcess"/>
    <dgm:cxn modelId="{185F77AC-93C9-4824-A54B-FBCFF5B5B8E2}" type="presParOf" srcId="{A88C2416-8BE3-4389-B5AA-E14E9245E58A}" destId="{BF0DC885-DB0E-4C49-BA20-27B98B9D77EA}" srcOrd="0" destOrd="0" presId="urn:microsoft.com/office/officeart/2009/layout/CircleArrowProcess"/>
    <dgm:cxn modelId="{7F3E6756-C332-4FA3-8E3C-379054EE4C86}" type="presParOf" srcId="{908B20A1-B06E-412F-BF33-5563CEE2E820}" destId="{66571473-51F6-4C20-82E9-F11D536B4518}" srcOrd="1" destOrd="0" presId="urn:microsoft.com/office/officeart/2009/layout/CircleArrowProcess"/>
    <dgm:cxn modelId="{8D649EDA-B4F7-45FF-9560-35FDCDCAEF93}" type="presParOf" srcId="{908B20A1-B06E-412F-BF33-5563CEE2E820}" destId="{66BE1999-1165-4AAC-83E6-EEAA7C22B716}" srcOrd="2" destOrd="0" presId="urn:microsoft.com/office/officeart/2009/layout/CircleArrowProcess"/>
    <dgm:cxn modelId="{C1FD90CE-2E5D-449C-ACA9-6AEB08FD23EB}" type="presParOf" srcId="{66BE1999-1165-4AAC-83E6-EEAA7C22B716}" destId="{0C590D24-58EB-402D-8456-A7F8123A0D7A}" srcOrd="0" destOrd="0" presId="urn:microsoft.com/office/officeart/2009/layout/CircleArrowProcess"/>
    <dgm:cxn modelId="{ABDD7FA2-F976-4D70-ABD5-A26BAA8D5EA7}" type="presParOf" srcId="{908B20A1-B06E-412F-BF33-5563CEE2E820}" destId="{781F2B85-7697-4F79-868F-36B9D431B862}" srcOrd="3" destOrd="0" presId="urn:microsoft.com/office/officeart/2009/layout/CircleArrowProcess"/>
    <dgm:cxn modelId="{1D38DBD7-78C3-458C-97AC-0DF5A00FB14E}" type="presParOf" srcId="{908B20A1-B06E-412F-BF33-5563CEE2E820}" destId="{AC460DCC-618E-485E-BDF5-FB7DA88E27F3}" srcOrd="4" destOrd="0" presId="urn:microsoft.com/office/officeart/2009/layout/CircleArrowProcess"/>
    <dgm:cxn modelId="{5F54DB31-5631-48AB-9519-B1E46E377FEC}" type="presParOf" srcId="{AC460DCC-618E-485E-BDF5-FB7DA88E27F3}" destId="{951D20F0-4771-4BBE-A427-7B358F595764}" srcOrd="0" destOrd="0" presId="urn:microsoft.com/office/officeart/2009/layout/CircleArrowProcess"/>
    <dgm:cxn modelId="{C2C77DE7-773E-4B68-AFBF-8656AEC824A8}" type="presParOf" srcId="{908B20A1-B06E-412F-BF33-5563CEE2E820}" destId="{617276D6-B2C6-4487-B81B-3A7E4333D452}" srcOrd="5" destOrd="0" presId="urn:microsoft.com/office/officeart/2009/layout/CircleArrowProcess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4BF38E7-E8C3-4FE1-B637-856D3E7F82B8}" type="doc">
      <dgm:prSet loTypeId="urn:microsoft.com/office/officeart/2005/8/layout/hList1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78D44C55-BF0D-4B16-A4A3-6764F3B0E2E7}">
      <dgm:prSet phldrT="[Texto]"/>
      <dgm:spPr/>
      <dgm:t>
        <a:bodyPr/>
        <a:lstStyle/>
        <a:p>
          <a:r>
            <a:rPr lang="es-ES" dirty="0"/>
            <a:t>Contratación</a:t>
          </a:r>
        </a:p>
      </dgm:t>
    </dgm:pt>
    <dgm:pt modelId="{DE31CBC1-B0EB-4A56-92B0-2E198D236C01}" type="parTrans" cxnId="{74AAF3C3-66D1-4A6C-8FFA-A9AE62FA0CCB}">
      <dgm:prSet/>
      <dgm:spPr/>
      <dgm:t>
        <a:bodyPr/>
        <a:lstStyle/>
        <a:p>
          <a:endParaRPr lang="es-ES"/>
        </a:p>
      </dgm:t>
    </dgm:pt>
    <dgm:pt modelId="{9C8CD581-2F39-42F5-A7E3-37190E4147D0}" type="sibTrans" cxnId="{74AAF3C3-66D1-4A6C-8FFA-A9AE62FA0CCB}">
      <dgm:prSet/>
      <dgm:spPr/>
      <dgm:t>
        <a:bodyPr/>
        <a:lstStyle/>
        <a:p>
          <a:endParaRPr lang="es-ES"/>
        </a:p>
      </dgm:t>
    </dgm:pt>
    <dgm:pt modelId="{31D24BDB-E778-4103-BFAF-5C6F4628EC33}">
      <dgm:prSet phldrT="[Texto]" custT="1"/>
      <dgm:spPr/>
      <dgm:t>
        <a:bodyPr/>
        <a:lstStyle/>
        <a:p>
          <a:pPr algn="ctr"/>
          <a:r>
            <a:rPr lang="es-ES" sz="2000" dirty="0"/>
            <a:t>Elaboración de </a:t>
          </a:r>
          <a:r>
            <a:rPr lang="es-ES" sz="2000" dirty="0" smtClean="0"/>
            <a:t>contrato</a:t>
          </a:r>
          <a:endParaRPr lang="es-ES" sz="2000" dirty="0"/>
        </a:p>
      </dgm:t>
    </dgm:pt>
    <dgm:pt modelId="{79314DDD-CF7B-44C8-8FD1-D1116D2F642D}" type="parTrans" cxnId="{BA58F87F-4A7C-4B6D-B59D-F8D60CAE03A5}">
      <dgm:prSet/>
      <dgm:spPr/>
      <dgm:t>
        <a:bodyPr/>
        <a:lstStyle/>
        <a:p>
          <a:endParaRPr lang="es-ES"/>
        </a:p>
      </dgm:t>
    </dgm:pt>
    <dgm:pt modelId="{6F122A70-8FA3-4FD2-8A32-C58713A2728B}" type="sibTrans" cxnId="{BA58F87F-4A7C-4B6D-B59D-F8D60CAE03A5}">
      <dgm:prSet/>
      <dgm:spPr/>
      <dgm:t>
        <a:bodyPr/>
        <a:lstStyle/>
        <a:p>
          <a:endParaRPr lang="es-ES"/>
        </a:p>
      </dgm:t>
    </dgm:pt>
    <dgm:pt modelId="{E6757789-C0ED-4621-B678-DF9F961C636E}">
      <dgm:prSet phldrT="[Texto]"/>
      <dgm:spPr/>
      <dgm:t>
        <a:bodyPr/>
        <a:lstStyle/>
        <a:p>
          <a:r>
            <a:rPr lang="es-ES" dirty="0"/>
            <a:t>Seguridad Social</a:t>
          </a:r>
        </a:p>
      </dgm:t>
    </dgm:pt>
    <dgm:pt modelId="{76A1F820-B0A1-4979-B427-C4CF176D6E27}" type="parTrans" cxnId="{67BCBDE1-4D94-4B1C-9900-CFAA93EA4A16}">
      <dgm:prSet/>
      <dgm:spPr/>
      <dgm:t>
        <a:bodyPr/>
        <a:lstStyle/>
        <a:p>
          <a:endParaRPr lang="es-ES"/>
        </a:p>
      </dgm:t>
    </dgm:pt>
    <dgm:pt modelId="{63983713-52C2-4A99-B510-B19D600DDBB7}" type="sibTrans" cxnId="{67BCBDE1-4D94-4B1C-9900-CFAA93EA4A16}">
      <dgm:prSet/>
      <dgm:spPr/>
      <dgm:t>
        <a:bodyPr/>
        <a:lstStyle/>
        <a:p>
          <a:endParaRPr lang="es-ES"/>
        </a:p>
      </dgm:t>
    </dgm:pt>
    <dgm:pt modelId="{5E7A183F-2982-4696-8212-68202AE024E2}">
      <dgm:prSet phldrT="[Texto]" custT="1"/>
      <dgm:spPr/>
      <dgm:t>
        <a:bodyPr/>
        <a:lstStyle/>
        <a:p>
          <a:pPr algn="ctr"/>
          <a:r>
            <a:rPr lang="es-ES" sz="1800" dirty="0"/>
            <a:t>Afiliación </a:t>
          </a:r>
          <a:r>
            <a:rPr lang="es-ES" sz="1800" dirty="0" smtClean="0"/>
            <a:t>ARL</a:t>
          </a:r>
          <a:endParaRPr lang="es-ES" sz="1800" dirty="0"/>
        </a:p>
      </dgm:t>
    </dgm:pt>
    <dgm:pt modelId="{4E5600EB-2332-4886-BF95-80A990700D2E}" type="parTrans" cxnId="{98C199E6-40B5-4E68-A810-3A82A89ECDE6}">
      <dgm:prSet/>
      <dgm:spPr/>
      <dgm:t>
        <a:bodyPr/>
        <a:lstStyle/>
        <a:p>
          <a:endParaRPr lang="es-ES"/>
        </a:p>
      </dgm:t>
    </dgm:pt>
    <dgm:pt modelId="{88A69417-2E52-4A8E-9E5B-488B670E6DF7}" type="sibTrans" cxnId="{98C199E6-40B5-4E68-A810-3A82A89ECDE6}">
      <dgm:prSet/>
      <dgm:spPr/>
      <dgm:t>
        <a:bodyPr/>
        <a:lstStyle/>
        <a:p>
          <a:endParaRPr lang="es-ES"/>
        </a:p>
      </dgm:t>
    </dgm:pt>
    <dgm:pt modelId="{B8BD5B32-B067-424A-81F0-DD24BCD2121B}">
      <dgm:prSet phldrT="[Texto]"/>
      <dgm:spPr/>
      <dgm:t>
        <a:bodyPr/>
        <a:lstStyle/>
        <a:p>
          <a:r>
            <a:rPr lang="es-ES" dirty="0"/>
            <a:t>Kactus</a:t>
          </a:r>
        </a:p>
      </dgm:t>
    </dgm:pt>
    <dgm:pt modelId="{7CB62263-D021-454C-83D6-9423C6172AA7}" type="parTrans" cxnId="{A572A0AE-60FA-4A58-B0CF-4498BE44C78F}">
      <dgm:prSet/>
      <dgm:spPr/>
      <dgm:t>
        <a:bodyPr/>
        <a:lstStyle/>
        <a:p>
          <a:endParaRPr lang="es-ES"/>
        </a:p>
      </dgm:t>
    </dgm:pt>
    <dgm:pt modelId="{CE0C78F9-FA29-4F0B-B19F-0DDF70CA6770}" type="sibTrans" cxnId="{A572A0AE-60FA-4A58-B0CF-4498BE44C78F}">
      <dgm:prSet/>
      <dgm:spPr/>
      <dgm:t>
        <a:bodyPr/>
        <a:lstStyle/>
        <a:p>
          <a:endParaRPr lang="es-ES"/>
        </a:p>
      </dgm:t>
    </dgm:pt>
    <dgm:pt modelId="{5875C4BC-0255-4923-96C5-41D2AB6E8E9A}">
      <dgm:prSet phldrT="[Texto]" custT="1"/>
      <dgm:spPr/>
      <dgm:t>
        <a:bodyPr/>
        <a:lstStyle/>
        <a:p>
          <a:pPr algn="ctr"/>
          <a:r>
            <a:rPr lang="es-ES" sz="2000" dirty="0"/>
            <a:t>Se crea H.V. en </a:t>
          </a:r>
          <a:r>
            <a:rPr lang="es-ES" sz="2000" dirty="0" smtClean="0"/>
            <a:t>Kactus</a:t>
          </a:r>
          <a:endParaRPr lang="es-ES" sz="2000" dirty="0"/>
        </a:p>
      </dgm:t>
    </dgm:pt>
    <dgm:pt modelId="{64E1DFC8-48C9-493F-BF39-C8152691CA8F}" type="parTrans" cxnId="{0754D16A-8DDC-4FDC-936C-81F67E3C446C}">
      <dgm:prSet/>
      <dgm:spPr/>
      <dgm:t>
        <a:bodyPr/>
        <a:lstStyle/>
        <a:p>
          <a:endParaRPr lang="es-ES"/>
        </a:p>
      </dgm:t>
    </dgm:pt>
    <dgm:pt modelId="{54CD59E4-E930-4652-A500-306131EB6D32}" type="sibTrans" cxnId="{0754D16A-8DDC-4FDC-936C-81F67E3C446C}">
      <dgm:prSet/>
      <dgm:spPr/>
      <dgm:t>
        <a:bodyPr/>
        <a:lstStyle/>
        <a:p>
          <a:endParaRPr lang="es-ES"/>
        </a:p>
      </dgm:t>
    </dgm:pt>
    <dgm:pt modelId="{7E1EDCC6-7679-452E-8EDD-79EC1DF7576A}">
      <dgm:prSet/>
      <dgm:spPr/>
      <dgm:t>
        <a:bodyPr/>
        <a:lstStyle/>
        <a:p>
          <a:r>
            <a:rPr lang="es-ES" dirty="0"/>
            <a:t>Nómina</a:t>
          </a:r>
        </a:p>
      </dgm:t>
    </dgm:pt>
    <dgm:pt modelId="{B45E299D-9E25-481D-A77C-6D4998BA3E47}" type="parTrans" cxnId="{FB57794A-D5DE-489D-9421-9B07FD6C20EC}">
      <dgm:prSet/>
      <dgm:spPr/>
      <dgm:t>
        <a:bodyPr/>
        <a:lstStyle/>
        <a:p>
          <a:endParaRPr lang="es-ES"/>
        </a:p>
      </dgm:t>
    </dgm:pt>
    <dgm:pt modelId="{F8CFF9E8-EC4A-427A-A93E-AD374538AFEB}" type="sibTrans" cxnId="{FB57794A-D5DE-489D-9421-9B07FD6C20EC}">
      <dgm:prSet/>
      <dgm:spPr/>
      <dgm:t>
        <a:bodyPr/>
        <a:lstStyle/>
        <a:p>
          <a:endParaRPr lang="es-ES"/>
        </a:p>
      </dgm:t>
    </dgm:pt>
    <dgm:pt modelId="{4DA4DABC-34C0-4212-88B9-AD59B1C5BC18}">
      <dgm:prSet custT="1"/>
      <dgm:spPr/>
      <dgm:t>
        <a:bodyPr/>
        <a:lstStyle/>
        <a:p>
          <a:pPr algn="ctr"/>
          <a:r>
            <a:rPr lang="es-ES" sz="2000" dirty="0"/>
            <a:t>Liquidación y pago de </a:t>
          </a:r>
          <a:r>
            <a:rPr lang="es-ES" sz="2000" dirty="0" smtClean="0"/>
            <a:t>nómina, prestaciones sociales legales y beneficios convencionales</a:t>
          </a:r>
          <a:endParaRPr lang="es-ES" sz="2000" dirty="0"/>
        </a:p>
      </dgm:t>
    </dgm:pt>
    <dgm:pt modelId="{78A480FE-BBBD-4FD2-A8B6-648E031AEED6}" type="parTrans" cxnId="{768A66C0-8381-4306-8942-744645EE3565}">
      <dgm:prSet/>
      <dgm:spPr/>
      <dgm:t>
        <a:bodyPr/>
        <a:lstStyle/>
        <a:p>
          <a:endParaRPr lang="es-ES"/>
        </a:p>
      </dgm:t>
    </dgm:pt>
    <dgm:pt modelId="{DFB92E55-344B-468A-B323-2327CD02A60E}" type="sibTrans" cxnId="{768A66C0-8381-4306-8942-744645EE3565}">
      <dgm:prSet/>
      <dgm:spPr/>
      <dgm:t>
        <a:bodyPr/>
        <a:lstStyle/>
        <a:p>
          <a:endParaRPr lang="es-ES"/>
        </a:p>
      </dgm:t>
    </dgm:pt>
    <dgm:pt modelId="{5B942883-8777-4056-9A0D-B9052D6F7229}">
      <dgm:prSet phldrT="[Texto]" custT="1"/>
      <dgm:spPr/>
      <dgm:t>
        <a:bodyPr/>
        <a:lstStyle/>
        <a:p>
          <a:pPr algn="ctr"/>
          <a:r>
            <a:rPr lang="es-ES" sz="1800" dirty="0"/>
            <a:t>Afiliación </a:t>
          </a:r>
          <a:r>
            <a:rPr lang="es-ES" sz="1800" dirty="0" smtClean="0"/>
            <a:t>EPS</a:t>
          </a:r>
          <a:endParaRPr lang="es-ES" sz="1800" dirty="0"/>
        </a:p>
      </dgm:t>
    </dgm:pt>
    <dgm:pt modelId="{0870C164-9D9C-4DE6-BFF5-DC1777278ECB}" type="parTrans" cxnId="{3136469D-FC8C-43F0-A6FB-D85E485E7AE2}">
      <dgm:prSet/>
      <dgm:spPr/>
      <dgm:t>
        <a:bodyPr/>
        <a:lstStyle/>
        <a:p>
          <a:endParaRPr lang="es-ES"/>
        </a:p>
      </dgm:t>
    </dgm:pt>
    <dgm:pt modelId="{2F4503F9-A01C-4395-9BF6-E300AB5DCBAF}" type="sibTrans" cxnId="{3136469D-FC8C-43F0-A6FB-D85E485E7AE2}">
      <dgm:prSet/>
      <dgm:spPr/>
      <dgm:t>
        <a:bodyPr/>
        <a:lstStyle/>
        <a:p>
          <a:endParaRPr lang="es-ES"/>
        </a:p>
      </dgm:t>
    </dgm:pt>
    <dgm:pt modelId="{130DDC80-F85A-4BE1-B0C5-9F0B35DED5CE}">
      <dgm:prSet phldrT="[Texto]" custT="1"/>
      <dgm:spPr/>
      <dgm:t>
        <a:bodyPr/>
        <a:lstStyle/>
        <a:p>
          <a:pPr algn="ctr"/>
          <a:r>
            <a:rPr lang="es-ES" sz="1800" dirty="0"/>
            <a:t>Afiliación </a:t>
          </a:r>
          <a:r>
            <a:rPr lang="es-ES" sz="1800" dirty="0" smtClean="0"/>
            <a:t>Fondo de Pensiones</a:t>
          </a:r>
          <a:endParaRPr lang="es-ES" sz="1800" dirty="0"/>
        </a:p>
      </dgm:t>
    </dgm:pt>
    <dgm:pt modelId="{5E454B04-ECAC-4FE5-89A7-2465FA944655}" type="parTrans" cxnId="{1AA65928-456D-4935-8F10-876B1B756EAE}">
      <dgm:prSet/>
      <dgm:spPr/>
      <dgm:t>
        <a:bodyPr/>
        <a:lstStyle/>
        <a:p>
          <a:endParaRPr lang="es-ES"/>
        </a:p>
      </dgm:t>
    </dgm:pt>
    <dgm:pt modelId="{BD10D540-2C2F-4E34-A8C7-6B012A7F25B7}" type="sibTrans" cxnId="{1AA65928-456D-4935-8F10-876B1B756EAE}">
      <dgm:prSet/>
      <dgm:spPr/>
      <dgm:t>
        <a:bodyPr/>
        <a:lstStyle/>
        <a:p>
          <a:endParaRPr lang="es-ES"/>
        </a:p>
      </dgm:t>
    </dgm:pt>
    <dgm:pt modelId="{D2E1388D-79B7-43A3-82C6-8FDFF434B111}">
      <dgm:prSet phldrT="[Texto]" custT="1"/>
      <dgm:spPr/>
      <dgm:t>
        <a:bodyPr/>
        <a:lstStyle/>
        <a:p>
          <a:pPr algn="ctr"/>
          <a:r>
            <a:rPr lang="es-ES" sz="1800" dirty="0"/>
            <a:t>Afiliación Caja de </a:t>
          </a:r>
          <a:r>
            <a:rPr lang="es-ES" sz="1800" dirty="0" smtClean="0"/>
            <a:t>compensación</a:t>
          </a:r>
          <a:endParaRPr lang="es-ES" sz="2000" dirty="0"/>
        </a:p>
      </dgm:t>
    </dgm:pt>
    <dgm:pt modelId="{80C50B4F-0E54-4637-A63E-C2B795CEFA62}" type="parTrans" cxnId="{0E8D5034-0F62-4C33-8D07-36E83BFCB37A}">
      <dgm:prSet/>
      <dgm:spPr/>
      <dgm:t>
        <a:bodyPr/>
        <a:lstStyle/>
        <a:p>
          <a:endParaRPr lang="es-ES"/>
        </a:p>
      </dgm:t>
    </dgm:pt>
    <dgm:pt modelId="{9847A193-BF49-4271-8237-FDEB18423647}" type="sibTrans" cxnId="{0E8D5034-0F62-4C33-8D07-36E83BFCB37A}">
      <dgm:prSet/>
      <dgm:spPr/>
      <dgm:t>
        <a:bodyPr/>
        <a:lstStyle/>
        <a:p>
          <a:endParaRPr lang="es-ES"/>
        </a:p>
      </dgm:t>
    </dgm:pt>
    <dgm:pt modelId="{C5431091-D96C-42FD-AD3F-0F617A41D4D0}">
      <dgm:prSet phldrT="[Texto]" custT="1"/>
      <dgm:spPr/>
      <dgm:t>
        <a:bodyPr/>
        <a:lstStyle/>
        <a:p>
          <a:pPr algn="ctr"/>
          <a:r>
            <a:rPr lang="es-ES" sz="2000" dirty="0" smtClean="0"/>
            <a:t>Trámite de incapacidades</a:t>
          </a:r>
          <a:endParaRPr lang="es-ES" sz="2000" dirty="0"/>
        </a:p>
      </dgm:t>
    </dgm:pt>
    <dgm:pt modelId="{6FA4D64A-56AB-48FE-BD60-81C36A9EDD82}" type="parTrans" cxnId="{D0374CA0-AD39-4FB5-AFA4-936FB52E62CD}">
      <dgm:prSet/>
      <dgm:spPr/>
      <dgm:t>
        <a:bodyPr/>
        <a:lstStyle/>
        <a:p>
          <a:endParaRPr lang="es-ES"/>
        </a:p>
      </dgm:t>
    </dgm:pt>
    <dgm:pt modelId="{BBE1BB12-6978-41BF-B7B9-073C76788438}" type="sibTrans" cxnId="{D0374CA0-AD39-4FB5-AFA4-936FB52E62CD}">
      <dgm:prSet/>
      <dgm:spPr/>
      <dgm:t>
        <a:bodyPr/>
        <a:lstStyle/>
        <a:p>
          <a:endParaRPr lang="es-ES"/>
        </a:p>
      </dgm:t>
    </dgm:pt>
    <dgm:pt modelId="{6A763016-AC54-442C-B010-46285D876949}" type="pres">
      <dgm:prSet presAssocID="{F4BF38E7-E8C3-4FE1-B637-856D3E7F82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EE6884-7758-4C16-BE14-AF2206C1A4EE}" type="pres">
      <dgm:prSet presAssocID="{78D44C55-BF0D-4B16-A4A3-6764F3B0E2E7}" presName="composite" presStyleCnt="0"/>
      <dgm:spPr/>
      <dgm:t>
        <a:bodyPr/>
        <a:lstStyle/>
        <a:p>
          <a:endParaRPr lang="es-ES"/>
        </a:p>
      </dgm:t>
    </dgm:pt>
    <dgm:pt modelId="{18A1A153-26CC-4962-8D91-EF15C193DBEF}" type="pres">
      <dgm:prSet presAssocID="{78D44C55-BF0D-4B16-A4A3-6764F3B0E2E7}" presName="parTx" presStyleLbl="align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CC231A-15E6-48F4-AEBF-3D36B4240A26}" type="pres">
      <dgm:prSet presAssocID="{78D44C55-BF0D-4B16-A4A3-6764F3B0E2E7}" presName="desTx" presStyleLbl="alignAccFollowNode1" presStyleIdx="0" presStyleCnt="4" custLinFactNeighborX="1226" custLinFactNeighborY="-7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F998D-4D6A-4B75-BDEC-F5CE0BFDC774}" type="pres">
      <dgm:prSet presAssocID="{9C8CD581-2F39-42F5-A7E3-37190E4147D0}" presName="space" presStyleCnt="0"/>
      <dgm:spPr/>
      <dgm:t>
        <a:bodyPr/>
        <a:lstStyle/>
        <a:p>
          <a:endParaRPr lang="es-ES"/>
        </a:p>
      </dgm:t>
    </dgm:pt>
    <dgm:pt modelId="{FF8FEE1F-8B07-4486-98CC-979EF88CFB44}" type="pres">
      <dgm:prSet presAssocID="{E6757789-C0ED-4621-B678-DF9F961C636E}" presName="composite" presStyleCnt="0"/>
      <dgm:spPr/>
      <dgm:t>
        <a:bodyPr/>
        <a:lstStyle/>
        <a:p>
          <a:endParaRPr lang="es-ES"/>
        </a:p>
      </dgm:t>
    </dgm:pt>
    <dgm:pt modelId="{28ED805B-BB65-4FD3-AAC2-AF56508DCE9B}" type="pres">
      <dgm:prSet presAssocID="{E6757789-C0ED-4621-B678-DF9F961C636E}" presName="parTx" presStyleLbl="align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087D76-5FFE-45F5-8980-F0772E5DE8A9}" type="pres">
      <dgm:prSet presAssocID="{E6757789-C0ED-4621-B678-DF9F961C636E}" presName="desTx" presStyleLbl="align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07BEE9-3A16-41E0-AD47-C06BB85EAF74}" type="pres">
      <dgm:prSet presAssocID="{63983713-52C2-4A99-B510-B19D600DDBB7}" presName="space" presStyleCnt="0"/>
      <dgm:spPr/>
      <dgm:t>
        <a:bodyPr/>
        <a:lstStyle/>
        <a:p>
          <a:endParaRPr lang="es-ES"/>
        </a:p>
      </dgm:t>
    </dgm:pt>
    <dgm:pt modelId="{C822ACED-0EC9-455D-8F2F-ED3AED750E1A}" type="pres">
      <dgm:prSet presAssocID="{B8BD5B32-B067-424A-81F0-DD24BCD2121B}" presName="composite" presStyleCnt="0"/>
      <dgm:spPr/>
      <dgm:t>
        <a:bodyPr/>
        <a:lstStyle/>
        <a:p>
          <a:endParaRPr lang="es-ES"/>
        </a:p>
      </dgm:t>
    </dgm:pt>
    <dgm:pt modelId="{F1F5743D-4359-49C5-96ED-CFD6DEEC2299}" type="pres">
      <dgm:prSet presAssocID="{B8BD5B32-B067-424A-81F0-DD24BCD2121B}" presName="parTx" presStyleLbl="align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C4AD82-385C-4FBD-AF1E-2409D41EB87A}" type="pres">
      <dgm:prSet presAssocID="{B8BD5B32-B067-424A-81F0-DD24BCD2121B}" presName="desTx" presStyleLbl="align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1DF25A-6675-451F-AD6F-45475D58F372}" type="pres">
      <dgm:prSet presAssocID="{CE0C78F9-FA29-4F0B-B19F-0DDF70CA6770}" presName="space" presStyleCnt="0"/>
      <dgm:spPr/>
      <dgm:t>
        <a:bodyPr/>
        <a:lstStyle/>
        <a:p>
          <a:endParaRPr lang="es-ES"/>
        </a:p>
      </dgm:t>
    </dgm:pt>
    <dgm:pt modelId="{0AB50BE8-55BC-41DB-92DF-6A7275879C55}" type="pres">
      <dgm:prSet presAssocID="{7E1EDCC6-7679-452E-8EDD-79EC1DF7576A}" presName="composite" presStyleCnt="0"/>
      <dgm:spPr/>
      <dgm:t>
        <a:bodyPr/>
        <a:lstStyle/>
        <a:p>
          <a:endParaRPr lang="es-ES"/>
        </a:p>
      </dgm:t>
    </dgm:pt>
    <dgm:pt modelId="{10B0E91B-B382-4D75-8A54-7D20A43D333E}" type="pres">
      <dgm:prSet presAssocID="{7E1EDCC6-7679-452E-8EDD-79EC1DF7576A}" presName="parTx" presStyleLbl="align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CCC44AF-877B-4235-B17F-066309BE7F35}" type="pres">
      <dgm:prSet presAssocID="{7E1EDCC6-7679-452E-8EDD-79EC1DF7576A}" presName="desTx" presStyleLbl="align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0E8D5034-0F62-4C33-8D07-36E83BFCB37A}" srcId="{E6757789-C0ED-4621-B678-DF9F961C636E}" destId="{D2E1388D-79B7-43A3-82C6-8FDFF434B111}" srcOrd="3" destOrd="0" parTransId="{80C50B4F-0E54-4637-A63E-C2B795CEFA62}" sibTransId="{9847A193-BF49-4271-8237-FDEB18423647}"/>
    <dgm:cxn modelId="{BA58F87F-4A7C-4B6D-B59D-F8D60CAE03A5}" srcId="{78D44C55-BF0D-4B16-A4A3-6764F3B0E2E7}" destId="{31D24BDB-E778-4103-BFAF-5C6F4628EC33}" srcOrd="0" destOrd="0" parTransId="{79314DDD-CF7B-44C8-8FD1-D1116D2F642D}" sibTransId="{6F122A70-8FA3-4FD2-8A32-C58713A2728B}"/>
    <dgm:cxn modelId="{6571A580-4B7A-41BA-ABC5-2A0C4E07E9D6}" type="presOf" srcId="{D2E1388D-79B7-43A3-82C6-8FDFF434B111}" destId="{09087D76-5FFE-45F5-8980-F0772E5DE8A9}" srcOrd="0" destOrd="3" presId="urn:microsoft.com/office/officeart/2005/8/layout/hList1"/>
    <dgm:cxn modelId="{7A83941C-8293-4E54-9421-2C64F667E3A9}" type="presOf" srcId="{E6757789-C0ED-4621-B678-DF9F961C636E}" destId="{28ED805B-BB65-4FD3-AAC2-AF56508DCE9B}" srcOrd="0" destOrd="0" presId="urn:microsoft.com/office/officeart/2005/8/layout/hList1"/>
    <dgm:cxn modelId="{0754D16A-8DDC-4FDC-936C-81F67E3C446C}" srcId="{B8BD5B32-B067-424A-81F0-DD24BCD2121B}" destId="{5875C4BC-0255-4923-96C5-41D2AB6E8E9A}" srcOrd="0" destOrd="0" parTransId="{64E1DFC8-48C9-493F-BF39-C8152691CA8F}" sibTransId="{54CD59E4-E930-4652-A500-306131EB6D32}"/>
    <dgm:cxn modelId="{3136469D-FC8C-43F0-A6FB-D85E485E7AE2}" srcId="{E6757789-C0ED-4621-B678-DF9F961C636E}" destId="{5B942883-8777-4056-9A0D-B9052D6F7229}" srcOrd="1" destOrd="0" parTransId="{0870C164-9D9C-4DE6-BFF5-DC1777278ECB}" sibTransId="{2F4503F9-A01C-4395-9BF6-E300AB5DCBAF}"/>
    <dgm:cxn modelId="{542D3D9B-6830-4D42-9044-2DD4E192EB12}" type="presOf" srcId="{5B942883-8777-4056-9A0D-B9052D6F7229}" destId="{09087D76-5FFE-45F5-8980-F0772E5DE8A9}" srcOrd="0" destOrd="1" presId="urn:microsoft.com/office/officeart/2005/8/layout/hList1"/>
    <dgm:cxn modelId="{1AA65928-456D-4935-8F10-876B1B756EAE}" srcId="{E6757789-C0ED-4621-B678-DF9F961C636E}" destId="{130DDC80-F85A-4BE1-B0C5-9F0B35DED5CE}" srcOrd="2" destOrd="0" parTransId="{5E454B04-ECAC-4FE5-89A7-2465FA944655}" sibTransId="{BD10D540-2C2F-4E34-A8C7-6B012A7F25B7}"/>
    <dgm:cxn modelId="{165A66D3-3284-4D45-87C4-7626E23B2710}" type="presOf" srcId="{7E1EDCC6-7679-452E-8EDD-79EC1DF7576A}" destId="{10B0E91B-B382-4D75-8A54-7D20A43D333E}" srcOrd="0" destOrd="0" presId="urn:microsoft.com/office/officeart/2005/8/layout/hList1"/>
    <dgm:cxn modelId="{B11A7AC8-FA04-4810-B682-B3D97339CDB2}" type="presOf" srcId="{130DDC80-F85A-4BE1-B0C5-9F0B35DED5CE}" destId="{09087D76-5FFE-45F5-8980-F0772E5DE8A9}" srcOrd="0" destOrd="2" presId="urn:microsoft.com/office/officeart/2005/8/layout/hList1"/>
    <dgm:cxn modelId="{74AAF3C3-66D1-4A6C-8FFA-A9AE62FA0CCB}" srcId="{F4BF38E7-E8C3-4FE1-B637-856D3E7F82B8}" destId="{78D44C55-BF0D-4B16-A4A3-6764F3B0E2E7}" srcOrd="0" destOrd="0" parTransId="{DE31CBC1-B0EB-4A56-92B0-2E198D236C01}" sibTransId="{9C8CD581-2F39-42F5-A7E3-37190E4147D0}"/>
    <dgm:cxn modelId="{FB57794A-D5DE-489D-9421-9B07FD6C20EC}" srcId="{F4BF38E7-E8C3-4FE1-B637-856D3E7F82B8}" destId="{7E1EDCC6-7679-452E-8EDD-79EC1DF7576A}" srcOrd="3" destOrd="0" parTransId="{B45E299D-9E25-481D-A77C-6D4998BA3E47}" sibTransId="{F8CFF9E8-EC4A-427A-A93E-AD374538AFEB}"/>
    <dgm:cxn modelId="{6C3B0C1D-4B60-4918-BD38-9047AA79406B}" type="presOf" srcId="{C5431091-D96C-42FD-AD3F-0F617A41D4D0}" destId="{09087D76-5FFE-45F5-8980-F0772E5DE8A9}" srcOrd="0" destOrd="4" presId="urn:microsoft.com/office/officeart/2005/8/layout/hList1"/>
    <dgm:cxn modelId="{A572A0AE-60FA-4A58-B0CF-4498BE44C78F}" srcId="{F4BF38E7-E8C3-4FE1-B637-856D3E7F82B8}" destId="{B8BD5B32-B067-424A-81F0-DD24BCD2121B}" srcOrd="2" destOrd="0" parTransId="{7CB62263-D021-454C-83D6-9423C6172AA7}" sibTransId="{CE0C78F9-FA29-4F0B-B19F-0DDF70CA6770}"/>
    <dgm:cxn modelId="{D0374CA0-AD39-4FB5-AFA4-936FB52E62CD}" srcId="{E6757789-C0ED-4621-B678-DF9F961C636E}" destId="{C5431091-D96C-42FD-AD3F-0F617A41D4D0}" srcOrd="4" destOrd="0" parTransId="{6FA4D64A-56AB-48FE-BD60-81C36A9EDD82}" sibTransId="{BBE1BB12-6978-41BF-B7B9-073C76788438}"/>
    <dgm:cxn modelId="{768A66C0-8381-4306-8942-744645EE3565}" srcId="{7E1EDCC6-7679-452E-8EDD-79EC1DF7576A}" destId="{4DA4DABC-34C0-4212-88B9-AD59B1C5BC18}" srcOrd="0" destOrd="0" parTransId="{78A480FE-BBBD-4FD2-A8B6-648E031AEED6}" sibTransId="{DFB92E55-344B-468A-B323-2327CD02A60E}"/>
    <dgm:cxn modelId="{FECC3DF9-7136-4D0C-90B8-BAFF75124B05}" type="presOf" srcId="{5875C4BC-0255-4923-96C5-41D2AB6E8E9A}" destId="{6DC4AD82-385C-4FBD-AF1E-2409D41EB87A}" srcOrd="0" destOrd="0" presId="urn:microsoft.com/office/officeart/2005/8/layout/hList1"/>
    <dgm:cxn modelId="{3F84B6F2-92A0-435E-B4D5-DB33B19F7C21}" type="presOf" srcId="{F4BF38E7-E8C3-4FE1-B637-856D3E7F82B8}" destId="{6A763016-AC54-442C-B010-46285D876949}" srcOrd="0" destOrd="0" presId="urn:microsoft.com/office/officeart/2005/8/layout/hList1"/>
    <dgm:cxn modelId="{67BCBDE1-4D94-4B1C-9900-CFAA93EA4A16}" srcId="{F4BF38E7-E8C3-4FE1-B637-856D3E7F82B8}" destId="{E6757789-C0ED-4621-B678-DF9F961C636E}" srcOrd="1" destOrd="0" parTransId="{76A1F820-B0A1-4979-B427-C4CF176D6E27}" sibTransId="{63983713-52C2-4A99-B510-B19D600DDBB7}"/>
    <dgm:cxn modelId="{2A53AFD9-FE58-4235-A7C0-0BD6C30B47A5}" type="presOf" srcId="{5E7A183F-2982-4696-8212-68202AE024E2}" destId="{09087D76-5FFE-45F5-8980-F0772E5DE8A9}" srcOrd="0" destOrd="0" presId="urn:microsoft.com/office/officeart/2005/8/layout/hList1"/>
    <dgm:cxn modelId="{8E862164-91B3-493F-9D11-D7D4C5E3DA12}" type="presOf" srcId="{4DA4DABC-34C0-4212-88B9-AD59B1C5BC18}" destId="{7CCC44AF-877B-4235-B17F-066309BE7F35}" srcOrd="0" destOrd="0" presId="urn:microsoft.com/office/officeart/2005/8/layout/hList1"/>
    <dgm:cxn modelId="{BE059343-DBE6-4FA0-8AD5-2E82B6DF8650}" type="presOf" srcId="{B8BD5B32-B067-424A-81F0-DD24BCD2121B}" destId="{F1F5743D-4359-49C5-96ED-CFD6DEEC2299}" srcOrd="0" destOrd="0" presId="urn:microsoft.com/office/officeart/2005/8/layout/hList1"/>
    <dgm:cxn modelId="{98C199E6-40B5-4E68-A810-3A82A89ECDE6}" srcId="{E6757789-C0ED-4621-B678-DF9F961C636E}" destId="{5E7A183F-2982-4696-8212-68202AE024E2}" srcOrd="0" destOrd="0" parTransId="{4E5600EB-2332-4886-BF95-80A990700D2E}" sibTransId="{88A69417-2E52-4A8E-9E5B-488B670E6DF7}"/>
    <dgm:cxn modelId="{EA3EC652-EBAC-4D78-A7EA-AFEBCF53B938}" type="presOf" srcId="{78D44C55-BF0D-4B16-A4A3-6764F3B0E2E7}" destId="{18A1A153-26CC-4962-8D91-EF15C193DBEF}" srcOrd="0" destOrd="0" presId="urn:microsoft.com/office/officeart/2005/8/layout/hList1"/>
    <dgm:cxn modelId="{523F63FF-D66B-4BA9-8360-F68174FDAD0D}" type="presOf" srcId="{31D24BDB-E778-4103-BFAF-5C6F4628EC33}" destId="{A0CC231A-15E6-48F4-AEBF-3D36B4240A26}" srcOrd="0" destOrd="0" presId="urn:microsoft.com/office/officeart/2005/8/layout/hList1"/>
    <dgm:cxn modelId="{5711DFD3-63F1-441A-A7A7-3CD2EF0982E9}" type="presParOf" srcId="{6A763016-AC54-442C-B010-46285D876949}" destId="{93EE6884-7758-4C16-BE14-AF2206C1A4EE}" srcOrd="0" destOrd="0" presId="urn:microsoft.com/office/officeart/2005/8/layout/hList1"/>
    <dgm:cxn modelId="{ED50B7F6-AC3D-47FF-BA08-D0F3591D6652}" type="presParOf" srcId="{93EE6884-7758-4C16-BE14-AF2206C1A4EE}" destId="{18A1A153-26CC-4962-8D91-EF15C193DBEF}" srcOrd="0" destOrd="0" presId="urn:microsoft.com/office/officeart/2005/8/layout/hList1"/>
    <dgm:cxn modelId="{47237287-2899-420B-B9F6-FBAB681D4EFE}" type="presParOf" srcId="{93EE6884-7758-4C16-BE14-AF2206C1A4EE}" destId="{A0CC231A-15E6-48F4-AEBF-3D36B4240A26}" srcOrd="1" destOrd="0" presId="urn:microsoft.com/office/officeart/2005/8/layout/hList1"/>
    <dgm:cxn modelId="{A25CD8F2-D46C-4251-B73D-680F50A8A51E}" type="presParOf" srcId="{6A763016-AC54-442C-B010-46285D876949}" destId="{BECF998D-4D6A-4B75-BDEC-F5CE0BFDC774}" srcOrd="1" destOrd="0" presId="urn:microsoft.com/office/officeart/2005/8/layout/hList1"/>
    <dgm:cxn modelId="{7769E3BC-3B27-4368-8804-4D4BB4ED9E14}" type="presParOf" srcId="{6A763016-AC54-442C-B010-46285D876949}" destId="{FF8FEE1F-8B07-4486-98CC-979EF88CFB44}" srcOrd="2" destOrd="0" presId="urn:microsoft.com/office/officeart/2005/8/layout/hList1"/>
    <dgm:cxn modelId="{0756CCA7-3A49-4F57-88A4-6EF8BADC0528}" type="presParOf" srcId="{FF8FEE1F-8B07-4486-98CC-979EF88CFB44}" destId="{28ED805B-BB65-4FD3-AAC2-AF56508DCE9B}" srcOrd="0" destOrd="0" presId="urn:microsoft.com/office/officeart/2005/8/layout/hList1"/>
    <dgm:cxn modelId="{E489BE01-9AB0-4579-B2BC-121E55BEDDF1}" type="presParOf" srcId="{FF8FEE1F-8B07-4486-98CC-979EF88CFB44}" destId="{09087D76-5FFE-45F5-8980-F0772E5DE8A9}" srcOrd="1" destOrd="0" presId="urn:microsoft.com/office/officeart/2005/8/layout/hList1"/>
    <dgm:cxn modelId="{2FFFCD8C-D890-49BD-9F4F-84BD9E63DC93}" type="presParOf" srcId="{6A763016-AC54-442C-B010-46285D876949}" destId="{7007BEE9-3A16-41E0-AD47-C06BB85EAF74}" srcOrd="3" destOrd="0" presId="urn:microsoft.com/office/officeart/2005/8/layout/hList1"/>
    <dgm:cxn modelId="{AC468DA6-0827-4217-9510-69DE881B24CB}" type="presParOf" srcId="{6A763016-AC54-442C-B010-46285D876949}" destId="{C822ACED-0EC9-455D-8F2F-ED3AED750E1A}" srcOrd="4" destOrd="0" presId="urn:microsoft.com/office/officeart/2005/8/layout/hList1"/>
    <dgm:cxn modelId="{C73D2689-D527-4504-8D8D-2A89791C57BA}" type="presParOf" srcId="{C822ACED-0EC9-455D-8F2F-ED3AED750E1A}" destId="{F1F5743D-4359-49C5-96ED-CFD6DEEC2299}" srcOrd="0" destOrd="0" presId="urn:microsoft.com/office/officeart/2005/8/layout/hList1"/>
    <dgm:cxn modelId="{B9AA30F5-3E64-4F63-89A0-A407C0E3D769}" type="presParOf" srcId="{C822ACED-0EC9-455D-8F2F-ED3AED750E1A}" destId="{6DC4AD82-385C-4FBD-AF1E-2409D41EB87A}" srcOrd="1" destOrd="0" presId="urn:microsoft.com/office/officeart/2005/8/layout/hList1"/>
    <dgm:cxn modelId="{1566B1DD-FE9E-43E2-BE61-7E8D15EC278F}" type="presParOf" srcId="{6A763016-AC54-442C-B010-46285D876949}" destId="{F31DF25A-6675-451F-AD6F-45475D58F372}" srcOrd="5" destOrd="0" presId="urn:microsoft.com/office/officeart/2005/8/layout/hList1"/>
    <dgm:cxn modelId="{6283DA32-AEE0-4EEE-820D-0E4A6BD1ED4A}" type="presParOf" srcId="{6A763016-AC54-442C-B010-46285D876949}" destId="{0AB50BE8-55BC-41DB-92DF-6A7275879C55}" srcOrd="6" destOrd="0" presId="urn:microsoft.com/office/officeart/2005/8/layout/hList1"/>
    <dgm:cxn modelId="{EA1B29CC-4C94-4360-9206-04389731A96E}" type="presParOf" srcId="{0AB50BE8-55BC-41DB-92DF-6A7275879C55}" destId="{10B0E91B-B382-4D75-8A54-7D20A43D333E}" srcOrd="0" destOrd="0" presId="urn:microsoft.com/office/officeart/2005/8/layout/hList1"/>
    <dgm:cxn modelId="{B54BA735-E83C-4490-A351-D950CC984102}" type="presParOf" srcId="{0AB50BE8-55BC-41DB-92DF-6A7275879C55}" destId="{7CCC44AF-877B-4235-B17F-066309BE7F35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4BF38E7-E8C3-4FE1-B637-856D3E7F82B8}" type="doc">
      <dgm:prSet loTypeId="urn:microsoft.com/office/officeart/2005/8/layout/hList1" loCatId="list" qsTypeId="urn:microsoft.com/office/officeart/2005/8/quickstyle/simple1" qsCatId="simple" csTypeId="urn:microsoft.com/office/officeart/2005/8/colors/colorful1#2" csCatId="colorful" phldr="1"/>
      <dgm:spPr/>
      <dgm:t>
        <a:bodyPr/>
        <a:lstStyle/>
        <a:p>
          <a:endParaRPr lang="es-ES"/>
        </a:p>
      </dgm:t>
    </dgm:pt>
    <dgm:pt modelId="{78D44C55-BF0D-4B16-A4A3-6764F3B0E2E7}">
      <dgm:prSet phldrT="[Texto]"/>
      <dgm:spPr/>
      <dgm:t>
        <a:bodyPr/>
        <a:lstStyle/>
        <a:p>
          <a:r>
            <a:rPr lang="es-ES" dirty="0" smtClean="0"/>
            <a:t>Hojas de Vida y Certificados</a:t>
          </a:r>
          <a:endParaRPr lang="es-ES" dirty="0"/>
        </a:p>
      </dgm:t>
    </dgm:pt>
    <dgm:pt modelId="{DE31CBC1-B0EB-4A56-92B0-2E198D236C01}" type="parTrans" cxnId="{74AAF3C3-66D1-4A6C-8FFA-A9AE62FA0CCB}">
      <dgm:prSet/>
      <dgm:spPr/>
      <dgm:t>
        <a:bodyPr/>
        <a:lstStyle/>
        <a:p>
          <a:endParaRPr lang="es-ES"/>
        </a:p>
      </dgm:t>
    </dgm:pt>
    <dgm:pt modelId="{9C8CD581-2F39-42F5-A7E3-37190E4147D0}" type="sibTrans" cxnId="{74AAF3C3-66D1-4A6C-8FFA-A9AE62FA0CCB}">
      <dgm:prSet/>
      <dgm:spPr/>
      <dgm:t>
        <a:bodyPr/>
        <a:lstStyle/>
        <a:p>
          <a:endParaRPr lang="es-ES"/>
        </a:p>
      </dgm:t>
    </dgm:pt>
    <dgm:pt modelId="{31D24BDB-E778-4103-BFAF-5C6F4628EC33}">
      <dgm:prSet phldrT="[Texto]" custT="1"/>
      <dgm:spPr/>
      <dgm:t>
        <a:bodyPr/>
        <a:lstStyle/>
        <a:p>
          <a:pPr algn="ctr"/>
          <a:r>
            <a:rPr lang="es-ES" sz="2000" dirty="0"/>
            <a:t>Elaboración de </a:t>
          </a:r>
          <a:r>
            <a:rPr lang="es-ES" sz="2000" dirty="0" smtClean="0"/>
            <a:t>certificados</a:t>
          </a:r>
          <a:endParaRPr lang="es-ES" sz="2000" dirty="0"/>
        </a:p>
      </dgm:t>
    </dgm:pt>
    <dgm:pt modelId="{79314DDD-CF7B-44C8-8FD1-D1116D2F642D}" type="parTrans" cxnId="{BA58F87F-4A7C-4B6D-B59D-F8D60CAE03A5}">
      <dgm:prSet/>
      <dgm:spPr/>
      <dgm:t>
        <a:bodyPr/>
        <a:lstStyle/>
        <a:p>
          <a:endParaRPr lang="es-ES"/>
        </a:p>
      </dgm:t>
    </dgm:pt>
    <dgm:pt modelId="{6F122A70-8FA3-4FD2-8A32-C58713A2728B}" type="sibTrans" cxnId="{BA58F87F-4A7C-4B6D-B59D-F8D60CAE03A5}">
      <dgm:prSet/>
      <dgm:spPr/>
      <dgm:t>
        <a:bodyPr/>
        <a:lstStyle/>
        <a:p>
          <a:endParaRPr lang="es-ES"/>
        </a:p>
      </dgm:t>
    </dgm:pt>
    <dgm:pt modelId="{E6757789-C0ED-4621-B678-DF9F961C636E}">
      <dgm:prSet phldrT="[Texto]"/>
      <dgm:spPr/>
      <dgm:t>
        <a:bodyPr/>
        <a:lstStyle/>
        <a:p>
          <a:r>
            <a:rPr lang="es-ES" dirty="0" smtClean="0"/>
            <a:t>SST</a:t>
          </a:r>
          <a:endParaRPr lang="es-ES" dirty="0"/>
        </a:p>
      </dgm:t>
    </dgm:pt>
    <dgm:pt modelId="{76A1F820-B0A1-4979-B427-C4CF176D6E27}" type="parTrans" cxnId="{67BCBDE1-4D94-4B1C-9900-CFAA93EA4A16}">
      <dgm:prSet/>
      <dgm:spPr/>
      <dgm:t>
        <a:bodyPr/>
        <a:lstStyle/>
        <a:p>
          <a:endParaRPr lang="es-ES"/>
        </a:p>
      </dgm:t>
    </dgm:pt>
    <dgm:pt modelId="{63983713-52C2-4A99-B510-B19D600DDBB7}" type="sibTrans" cxnId="{67BCBDE1-4D94-4B1C-9900-CFAA93EA4A16}">
      <dgm:prSet/>
      <dgm:spPr/>
      <dgm:t>
        <a:bodyPr/>
        <a:lstStyle/>
        <a:p>
          <a:endParaRPr lang="es-ES"/>
        </a:p>
      </dgm:t>
    </dgm:pt>
    <dgm:pt modelId="{5E7A183F-2982-4696-8212-68202AE024E2}">
      <dgm:prSet phldrT="[Texto]" custT="1"/>
      <dgm:spPr/>
      <dgm:t>
        <a:bodyPr/>
        <a:lstStyle/>
        <a:p>
          <a:pPr algn="ctr"/>
          <a:r>
            <a:rPr lang="es-CO" sz="1800" b="0" i="0" dirty="0" smtClean="0"/>
            <a:t>Decreto 1072 de 2015, capítulo sexto</a:t>
          </a:r>
          <a:endParaRPr lang="es-ES" sz="1800" dirty="0"/>
        </a:p>
      </dgm:t>
    </dgm:pt>
    <dgm:pt modelId="{4E5600EB-2332-4886-BF95-80A990700D2E}" type="parTrans" cxnId="{98C199E6-40B5-4E68-A810-3A82A89ECDE6}">
      <dgm:prSet/>
      <dgm:spPr/>
      <dgm:t>
        <a:bodyPr/>
        <a:lstStyle/>
        <a:p>
          <a:endParaRPr lang="es-ES"/>
        </a:p>
      </dgm:t>
    </dgm:pt>
    <dgm:pt modelId="{88A69417-2E52-4A8E-9E5B-488B670E6DF7}" type="sibTrans" cxnId="{98C199E6-40B5-4E68-A810-3A82A89ECDE6}">
      <dgm:prSet/>
      <dgm:spPr/>
      <dgm:t>
        <a:bodyPr/>
        <a:lstStyle/>
        <a:p>
          <a:endParaRPr lang="es-ES"/>
        </a:p>
      </dgm:t>
    </dgm:pt>
    <dgm:pt modelId="{AB22A468-6B09-4CFD-A87D-763CC6240E0A}">
      <dgm:prSet phldrT="[Texto]" custT="1"/>
      <dgm:spPr/>
      <dgm:t>
        <a:bodyPr/>
        <a:lstStyle/>
        <a:p>
          <a:pPr algn="ctr"/>
          <a:r>
            <a:rPr lang="es-ES" sz="2000" dirty="0" smtClean="0"/>
            <a:t>Archivo y actualización de hojas de vida</a:t>
          </a:r>
          <a:endParaRPr lang="es-ES" sz="2000" dirty="0"/>
        </a:p>
      </dgm:t>
    </dgm:pt>
    <dgm:pt modelId="{654F292A-823C-4ACD-90B0-037FA43242F0}" type="parTrans" cxnId="{5040D2F4-C970-4350-BDEB-F5C3128D85B3}">
      <dgm:prSet/>
      <dgm:spPr/>
      <dgm:t>
        <a:bodyPr/>
        <a:lstStyle/>
        <a:p>
          <a:endParaRPr lang="es-CO"/>
        </a:p>
      </dgm:t>
    </dgm:pt>
    <dgm:pt modelId="{C10EB7D9-DDFF-4208-AF70-6084938FB9AF}" type="sibTrans" cxnId="{5040D2F4-C970-4350-BDEB-F5C3128D85B3}">
      <dgm:prSet/>
      <dgm:spPr/>
      <dgm:t>
        <a:bodyPr/>
        <a:lstStyle/>
        <a:p>
          <a:endParaRPr lang="es-CO"/>
        </a:p>
      </dgm:t>
    </dgm:pt>
    <dgm:pt modelId="{B7208BC5-B2EF-4258-8258-81451DE5F201}">
      <dgm:prSet phldrT="[Texto]" custT="1"/>
      <dgm:spPr/>
      <dgm:t>
        <a:bodyPr/>
        <a:lstStyle/>
        <a:p>
          <a:pPr algn="ctr"/>
          <a:r>
            <a:rPr lang="es-ES" sz="1800" dirty="0" smtClean="0"/>
            <a:t>Resolución 0319 de 2019</a:t>
          </a:r>
          <a:endParaRPr lang="es-ES" sz="1800" dirty="0"/>
        </a:p>
      </dgm:t>
    </dgm:pt>
    <dgm:pt modelId="{FA208529-B260-4E0F-BAFC-C2433AFBE576}" type="parTrans" cxnId="{8338AB98-1E81-4B10-9A4F-8242CBBB319B}">
      <dgm:prSet/>
      <dgm:spPr/>
      <dgm:t>
        <a:bodyPr/>
        <a:lstStyle/>
        <a:p>
          <a:endParaRPr lang="es-CO"/>
        </a:p>
      </dgm:t>
    </dgm:pt>
    <dgm:pt modelId="{4A2161F4-EE29-4B67-B6B5-CB38919BA1CC}" type="sibTrans" cxnId="{8338AB98-1E81-4B10-9A4F-8242CBBB319B}">
      <dgm:prSet/>
      <dgm:spPr/>
      <dgm:t>
        <a:bodyPr/>
        <a:lstStyle/>
        <a:p>
          <a:endParaRPr lang="es-CO"/>
        </a:p>
      </dgm:t>
    </dgm:pt>
    <dgm:pt modelId="{6A763016-AC54-442C-B010-46285D876949}" type="pres">
      <dgm:prSet presAssocID="{F4BF38E7-E8C3-4FE1-B637-856D3E7F82B8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93EE6884-7758-4C16-BE14-AF2206C1A4EE}" type="pres">
      <dgm:prSet presAssocID="{78D44C55-BF0D-4B16-A4A3-6764F3B0E2E7}" presName="composite" presStyleCnt="0"/>
      <dgm:spPr/>
      <dgm:t>
        <a:bodyPr/>
        <a:lstStyle/>
        <a:p>
          <a:endParaRPr lang="es-ES"/>
        </a:p>
      </dgm:t>
    </dgm:pt>
    <dgm:pt modelId="{18A1A153-26CC-4962-8D91-EF15C193DBEF}" type="pres">
      <dgm:prSet presAssocID="{78D44C55-BF0D-4B16-A4A3-6764F3B0E2E7}" presName="parTx" presStyleLbl="align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0CC231A-15E6-48F4-AEBF-3D36B4240A26}" type="pres">
      <dgm:prSet presAssocID="{78D44C55-BF0D-4B16-A4A3-6764F3B0E2E7}" presName="desTx" presStyleLbl="alignAccFollowNode1" presStyleIdx="0" presStyleCnt="2" custLinFactNeighborX="1226" custLinFactNeighborY="-75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ECF998D-4D6A-4B75-BDEC-F5CE0BFDC774}" type="pres">
      <dgm:prSet presAssocID="{9C8CD581-2F39-42F5-A7E3-37190E4147D0}" presName="space" presStyleCnt="0"/>
      <dgm:spPr/>
      <dgm:t>
        <a:bodyPr/>
        <a:lstStyle/>
        <a:p>
          <a:endParaRPr lang="es-ES"/>
        </a:p>
      </dgm:t>
    </dgm:pt>
    <dgm:pt modelId="{FF8FEE1F-8B07-4486-98CC-979EF88CFB44}" type="pres">
      <dgm:prSet presAssocID="{E6757789-C0ED-4621-B678-DF9F961C636E}" presName="composite" presStyleCnt="0"/>
      <dgm:spPr/>
      <dgm:t>
        <a:bodyPr/>
        <a:lstStyle/>
        <a:p>
          <a:endParaRPr lang="es-ES"/>
        </a:p>
      </dgm:t>
    </dgm:pt>
    <dgm:pt modelId="{28ED805B-BB65-4FD3-AAC2-AF56508DCE9B}" type="pres">
      <dgm:prSet presAssocID="{E6757789-C0ED-4621-B678-DF9F961C636E}" presName="parTx" presStyleLbl="alignNode1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9087D76-5FFE-45F5-8980-F0772E5DE8A9}" type="pres">
      <dgm:prSet presAssocID="{E6757789-C0ED-4621-B678-DF9F961C636E}" presName="desTx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A58F87F-4A7C-4B6D-B59D-F8D60CAE03A5}" srcId="{78D44C55-BF0D-4B16-A4A3-6764F3B0E2E7}" destId="{31D24BDB-E778-4103-BFAF-5C6F4628EC33}" srcOrd="0" destOrd="0" parTransId="{79314DDD-CF7B-44C8-8FD1-D1116D2F642D}" sibTransId="{6F122A70-8FA3-4FD2-8A32-C58713A2728B}"/>
    <dgm:cxn modelId="{C0FDDDF7-6CC1-44C6-B843-488CF73652BB}" type="presOf" srcId="{5E7A183F-2982-4696-8212-68202AE024E2}" destId="{09087D76-5FFE-45F5-8980-F0772E5DE8A9}" srcOrd="0" destOrd="0" presId="urn:microsoft.com/office/officeart/2005/8/layout/hList1"/>
    <dgm:cxn modelId="{8338AB98-1E81-4B10-9A4F-8242CBBB319B}" srcId="{E6757789-C0ED-4621-B678-DF9F961C636E}" destId="{B7208BC5-B2EF-4258-8258-81451DE5F201}" srcOrd="1" destOrd="0" parTransId="{FA208529-B260-4E0F-BAFC-C2433AFBE576}" sibTransId="{4A2161F4-EE29-4B67-B6B5-CB38919BA1CC}"/>
    <dgm:cxn modelId="{710E975E-30B6-45A6-A47C-0B320311E3A4}" type="presOf" srcId="{78D44C55-BF0D-4B16-A4A3-6764F3B0E2E7}" destId="{18A1A153-26CC-4962-8D91-EF15C193DBEF}" srcOrd="0" destOrd="0" presId="urn:microsoft.com/office/officeart/2005/8/layout/hList1"/>
    <dgm:cxn modelId="{74AAF3C3-66D1-4A6C-8FFA-A9AE62FA0CCB}" srcId="{F4BF38E7-E8C3-4FE1-B637-856D3E7F82B8}" destId="{78D44C55-BF0D-4B16-A4A3-6764F3B0E2E7}" srcOrd="0" destOrd="0" parTransId="{DE31CBC1-B0EB-4A56-92B0-2E198D236C01}" sibTransId="{9C8CD581-2F39-42F5-A7E3-37190E4147D0}"/>
    <dgm:cxn modelId="{12F84888-4829-41F8-A5A5-D957F0C2C533}" type="presOf" srcId="{E6757789-C0ED-4621-B678-DF9F961C636E}" destId="{28ED805B-BB65-4FD3-AAC2-AF56508DCE9B}" srcOrd="0" destOrd="0" presId="urn:microsoft.com/office/officeart/2005/8/layout/hList1"/>
    <dgm:cxn modelId="{848B364C-75D8-4E26-B5A5-2DE80201C914}" type="presOf" srcId="{AB22A468-6B09-4CFD-A87D-763CC6240E0A}" destId="{A0CC231A-15E6-48F4-AEBF-3D36B4240A26}" srcOrd="0" destOrd="1" presId="urn:microsoft.com/office/officeart/2005/8/layout/hList1"/>
    <dgm:cxn modelId="{BF6E8202-4370-4551-841D-02F2E9054C98}" type="presOf" srcId="{F4BF38E7-E8C3-4FE1-B637-856D3E7F82B8}" destId="{6A763016-AC54-442C-B010-46285D876949}" srcOrd="0" destOrd="0" presId="urn:microsoft.com/office/officeart/2005/8/layout/hList1"/>
    <dgm:cxn modelId="{00D1FAFE-B79B-4895-8D7D-B9AC148844F2}" type="presOf" srcId="{31D24BDB-E778-4103-BFAF-5C6F4628EC33}" destId="{A0CC231A-15E6-48F4-AEBF-3D36B4240A26}" srcOrd="0" destOrd="0" presId="urn:microsoft.com/office/officeart/2005/8/layout/hList1"/>
    <dgm:cxn modelId="{67BCBDE1-4D94-4B1C-9900-CFAA93EA4A16}" srcId="{F4BF38E7-E8C3-4FE1-B637-856D3E7F82B8}" destId="{E6757789-C0ED-4621-B678-DF9F961C636E}" srcOrd="1" destOrd="0" parTransId="{76A1F820-B0A1-4979-B427-C4CF176D6E27}" sibTransId="{63983713-52C2-4A99-B510-B19D600DDBB7}"/>
    <dgm:cxn modelId="{7F594841-07DF-4200-8447-8085E539B9FD}" type="presOf" srcId="{B7208BC5-B2EF-4258-8258-81451DE5F201}" destId="{09087D76-5FFE-45F5-8980-F0772E5DE8A9}" srcOrd="0" destOrd="1" presId="urn:microsoft.com/office/officeart/2005/8/layout/hList1"/>
    <dgm:cxn modelId="{98C199E6-40B5-4E68-A810-3A82A89ECDE6}" srcId="{E6757789-C0ED-4621-B678-DF9F961C636E}" destId="{5E7A183F-2982-4696-8212-68202AE024E2}" srcOrd="0" destOrd="0" parTransId="{4E5600EB-2332-4886-BF95-80A990700D2E}" sibTransId="{88A69417-2E52-4A8E-9E5B-488B670E6DF7}"/>
    <dgm:cxn modelId="{5040D2F4-C970-4350-BDEB-F5C3128D85B3}" srcId="{78D44C55-BF0D-4B16-A4A3-6764F3B0E2E7}" destId="{AB22A468-6B09-4CFD-A87D-763CC6240E0A}" srcOrd="1" destOrd="0" parTransId="{654F292A-823C-4ACD-90B0-037FA43242F0}" sibTransId="{C10EB7D9-DDFF-4208-AF70-6084938FB9AF}"/>
    <dgm:cxn modelId="{853CDBB4-5118-496D-9B45-6E25DD860BE0}" type="presParOf" srcId="{6A763016-AC54-442C-B010-46285D876949}" destId="{93EE6884-7758-4C16-BE14-AF2206C1A4EE}" srcOrd="0" destOrd="0" presId="urn:microsoft.com/office/officeart/2005/8/layout/hList1"/>
    <dgm:cxn modelId="{8E30FA95-B54B-412F-9EC4-F49498755147}" type="presParOf" srcId="{93EE6884-7758-4C16-BE14-AF2206C1A4EE}" destId="{18A1A153-26CC-4962-8D91-EF15C193DBEF}" srcOrd="0" destOrd="0" presId="urn:microsoft.com/office/officeart/2005/8/layout/hList1"/>
    <dgm:cxn modelId="{684C2DA6-7AD0-411A-B94E-407D22B5E97C}" type="presParOf" srcId="{93EE6884-7758-4C16-BE14-AF2206C1A4EE}" destId="{A0CC231A-15E6-48F4-AEBF-3D36B4240A26}" srcOrd="1" destOrd="0" presId="urn:microsoft.com/office/officeart/2005/8/layout/hList1"/>
    <dgm:cxn modelId="{91E4BC73-276A-4CE0-8332-C67C150EBCCC}" type="presParOf" srcId="{6A763016-AC54-442C-B010-46285D876949}" destId="{BECF998D-4D6A-4B75-BDEC-F5CE0BFDC774}" srcOrd="1" destOrd="0" presId="urn:microsoft.com/office/officeart/2005/8/layout/hList1"/>
    <dgm:cxn modelId="{DE2D33BF-242C-4B4D-BB0F-BC26D53B1EF3}" type="presParOf" srcId="{6A763016-AC54-442C-B010-46285D876949}" destId="{FF8FEE1F-8B07-4486-98CC-979EF88CFB44}" srcOrd="2" destOrd="0" presId="urn:microsoft.com/office/officeart/2005/8/layout/hList1"/>
    <dgm:cxn modelId="{15216723-C0B0-4C5A-A519-E5B4B92C8447}" type="presParOf" srcId="{FF8FEE1F-8B07-4486-98CC-979EF88CFB44}" destId="{28ED805B-BB65-4FD3-AAC2-AF56508DCE9B}" srcOrd="0" destOrd="0" presId="urn:microsoft.com/office/officeart/2005/8/layout/hList1"/>
    <dgm:cxn modelId="{E154CFBD-F45E-49C1-9C38-F9CBA68CD154}" type="presParOf" srcId="{FF8FEE1F-8B07-4486-98CC-979EF88CFB44}" destId="{09087D76-5FFE-45F5-8980-F0772E5DE8A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E201820-DF4A-4424-B13E-EE49F972B39A}" type="doc">
      <dgm:prSet loTypeId="urn:microsoft.com/office/officeart/2005/8/layout/cycle3" loCatId="cycle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2F3BC2B2-295D-4743-898E-C55B84B6688F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es-ES" sz="1050" dirty="0" smtClean="0">
              <a:solidFill>
                <a:schemeClr val="tx1"/>
              </a:solidFill>
            </a:rPr>
            <a:t>Título I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es-ES" sz="1050" dirty="0" smtClean="0">
              <a:solidFill>
                <a:schemeClr val="tx1"/>
              </a:solidFill>
            </a:rPr>
            <a:t>Disposiciones Generales</a:t>
          </a:r>
          <a:endParaRPr lang="es-ES" sz="1050" dirty="0">
            <a:solidFill>
              <a:schemeClr val="tx1"/>
            </a:solidFill>
          </a:endParaRPr>
        </a:p>
      </dgm:t>
    </dgm:pt>
    <dgm:pt modelId="{9966F596-76CF-4A19-9336-77F2710E7160}" type="parTrans" cxnId="{8F05F7AB-EF01-40DE-8516-7F0D9592F982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5A7DAFD2-FF2F-4DE6-A9A9-BEBC4AAD483D}" type="sibTrans" cxnId="{8F05F7AB-EF01-40DE-8516-7F0D9592F982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3DE4EC20-039A-4107-B298-8D9F5900B993}">
      <dgm:prSet phldrT="[Texto]"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II</a:t>
          </a:r>
        </a:p>
        <a:p>
          <a:r>
            <a:rPr lang="es-ES" sz="1050" dirty="0" smtClean="0">
              <a:solidFill>
                <a:schemeClr val="tx1"/>
              </a:solidFill>
            </a:rPr>
            <a:t>Del Gobierno de la Universidad</a:t>
          </a:r>
          <a:endParaRPr lang="es-ES" sz="1050" dirty="0">
            <a:solidFill>
              <a:schemeClr val="tx1"/>
            </a:solidFill>
          </a:endParaRPr>
        </a:p>
      </dgm:t>
    </dgm:pt>
    <dgm:pt modelId="{E264639F-E197-4536-88EE-D81F35EE705C}" type="parTrans" cxnId="{88B89988-0E63-439E-B1FC-F19B9A264DC8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5842E91C-9A25-4C50-8B03-F39B6C6CF40D}" type="sibTrans" cxnId="{88B89988-0E63-439E-B1FC-F19B9A264DC8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23DF9864-93D6-4A03-A205-63D8FFEE96C7}">
      <dgm:prSet phldrT="[Texto]"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III</a:t>
          </a:r>
        </a:p>
        <a:p>
          <a:r>
            <a:rPr lang="es-ES" sz="1050" dirty="0" smtClean="0">
              <a:solidFill>
                <a:schemeClr val="tx1"/>
              </a:solidFill>
            </a:rPr>
            <a:t>Del Control</a:t>
          </a:r>
          <a:endParaRPr lang="es-ES" sz="1050" dirty="0">
            <a:solidFill>
              <a:schemeClr val="tx1"/>
            </a:solidFill>
          </a:endParaRPr>
        </a:p>
      </dgm:t>
    </dgm:pt>
    <dgm:pt modelId="{53B89035-F6BF-4959-8259-26D4A7713838}" type="parTrans" cxnId="{1876D58C-BFB4-429E-8278-750688D79B7D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51F24908-CB80-4AEF-8BC7-2BEA5AF85691}" type="sibTrans" cxnId="{1876D58C-BFB4-429E-8278-750688D79B7D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2EFAC4D6-6B78-49BB-876D-EF7E3E539AEB}">
      <dgm:prSet phldrT="[Texto]"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IV</a:t>
          </a:r>
        </a:p>
        <a:p>
          <a:r>
            <a:rPr lang="es-ES" sz="1050" dirty="0" smtClean="0">
              <a:solidFill>
                <a:schemeClr val="tx1"/>
              </a:solidFill>
            </a:rPr>
            <a:t>Del régimen principal - Seccionales </a:t>
          </a:r>
          <a:endParaRPr lang="es-ES" sz="1050" dirty="0">
            <a:solidFill>
              <a:schemeClr val="tx1"/>
            </a:solidFill>
          </a:endParaRPr>
        </a:p>
      </dgm:t>
    </dgm:pt>
    <dgm:pt modelId="{8ED4866B-29A5-4D67-8577-872CF3DD7A21}" type="parTrans" cxnId="{A54F0A07-89B0-4B16-AC2B-7826DF97F765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F826990E-66BB-4701-8EB5-4D6AC84BDFAF}" type="sibTrans" cxnId="{A54F0A07-89B0-4B16-AC2B-7826DF97F765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9BC0F9AA-1395-48C3-8771-2B0CC0A33746}">
      <dgm:prSet phldrT="[Texto]" custT="1"/>
      <dgm:spPr/>
      <dgm:t>
        <a:bodyPr/>
        <a:lstStyle/>
        <a:p>
          <a:r>
            <a:rPr lang="es-ES" sz="1050" b="0" dirty="0" smtClean="0">
              <a:solidFill>
                <a:schemeClr val="tx1"/>
              </a:solidFill>
            </a:rPr>
            <a:t>Título VII</a:t>
          </a:r>
        </a:p>
        <a:p>
          <a:r>
            <a:rPr lang="es-ES" sz="1050" b="0" dirty="0" smtClean="0">
              <a:solidFill>
                <a:schemeClr val="tx1"/>
              </a:solidFill>
            </a:rPr>
            <a:t>Disolución y Liquidación Corporación</a:t>
          </a:r>
          <a:endParaRPr lang="es-ES" sz="1050" b="0" dirty="0">
            <a:solidFill>
              <a:schemeClr val="tx1"/>
            </a:solidFill>
          </a:endParaRPr>
        </a:p>
      </dgm:t>
    </dgm:pt>
    <dgm:pt modelId="{CC7CA9A8-ACDC-4CC9-92A3-F97EB2433D77}" type="parTrans" cxnId="{3F7DBFEC-0EFE-41AC-AA96-D89B1189598F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4F291265-777F-4F03-9020-E457B8465F34}" type="sibTrans" cxnId="{3F7DBFEC-0EFE-41AC-AA96-D89B1189598F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684F9650-D12A-455B-A3ED-6E6B2437E82B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V </a:t>
          </a:r>
        </a:p>
        <a:p>
          <a:r>
            <a:rPr lang="es-ES" sz="1050" dirty="0" smtClean="0">
              <a:solidFill>
                <a:schemeClr val="tx1"/>
              </a:solidFill>
            </a:rPr>
            <a:t>Del Presupuesto</a:t>
          </a:r>
          <a:endParaRPr lang="es-ES" sz="1050" dirty="0">
            <a:solidFill>
              <a:schemeClr val="tx1"/>
            </a:solidFill>
          </a:endParaRPr>
        </a:p>
      </dgm:t>
    </dgm:pt>
    <dgm:pt modelId="{0321CD21-97AB-441F-9FCC-09BE48ADE1CE}" type="parTrans" cxnId="{66078DB6-409A-4DE9-BA4D-7CCB90EB2061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9D4196CB-380C-48A9-BED4-3F3C92F9929B}" type="sibTrans" cxnId="{66078DB6-409A-4DE9-BA4D-7CCB90EB2061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4DEDDABC-2883-4AB7-B4EE-EAFD2D7B2269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VI </a:t>
          </a:r>
        </a:p>
        <a:p>
          <a:r>
            <a:rPr lang="es-ES" sz="1050" dirty="0" smtClean="0">
              <a:solidFill>
                <a:schemeClr val="tx1"/>
              </a:solidFill>
            </a:rPr>
            <a:t>Inhabilidades, impedimentos, incompatibilidades y sanciones</a:t>
          </a:r>
          <a:endParaRPr lang="es-ES" sz="1050" dirty="0">
            <a:solidFill>
              <a:schemeClr val="tx1"/>
            </a:solidFill>
          </a:endParaRPr>
        </a:p>
      </dgm:t>
    </dgm:pt>
    <dgm:pt modelId="{64DF4FC7-AFEF-4CAB-8B8F-C485D1D0477D}" type="parTrans" cxnId="{19721CA5-8AE7-417B-8167-A341A4B636CB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184635CD-E023-46A7-9628-F6E5A565FBA8}" type="sibTrans" cxnId="{19721CA5-8AE7-417B-8167-A341A4B636CB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9061C7E4-0D8D-4870-80A9-8CC10E940ACD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VIII</a:t>
          </a:r>
        </a:p>
        <a:p>
          <a:r>
            <a:rPr lang="es-ES" sz="1050" dirty="0" smtClean="0">
              <a:solidFill>
                <a:schemeClr val="tx1"/>
              </a:solidFill>
            </a:rPr>
            <a:t>Disposiciones Varias</a:t>
          </a:r>
          <a:endParaRPr lang="es-ES" sz="1050" dirty="0">
            <a:solidFill>
              <a:schemeClr val="tx1"/>
            </a:solidFill>
          </a:endParaRPr>
        </a:p>
      </dgm:t>
    </dgm:pt>
    <dgm:pt modelId="{8669E877-BF57-45F1-BD68-8DFBAF8749F9}" type="parTrans" cxnId="{5E2D2D79-6270-45C1-ABA3-BDF9F11354EA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DAB18552-905F-405A-8E42-2E9F7CFAFAB8}" type="sibTrans" cxnId="{5E2D2D79-6270-45C1-ABA3-BDF9F11354EA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3CAD6D42-E96C-4603-B3ED-A2B3FB11EE8F}">
      <dgm:prSet custT="1"/>
      <dgm:spPr/>
      <dgm:t>
        <a:bodyPr/>
        <a:lstStyle/>
        <a:p>
          <a:r>
            <a:rPr lang="es-ES" sz="1050" dirty="0" smtClean="0">
              <a:solidFill>
                <a:schemeClr val="tx1"/>
              </a:solidFill>
            </a:rPr>
            <a:t>Título IX </a:t>
          </a:r>
        </a:p>
        <a:p>
          <a:r>
            <a:rPr lang="es-ES" sz="1050" dirty="0" smtClean="0">
              <a:solidFill>
                <a:schemeClr val="tx1"/>
              </a:solidFill>
            </a:rPr>
            <a:t>De la Reforma de Estatus</a:t>
          </a:r>
          <a:endParaRPr lang="es-ES" sz="1050" dirty="0">
            <a:solidFill>
              <a:schemeClr val="tx1"/>
            </a:solidFill>
          </a:endParaRPr>
        </a:p>
      </dgm:t>
    </dgm:pt>
    <dgm:pt modelId="{78C6E7D0-9D6C-4E52-98B4-8253C0413D75}" type="parTrans" cxnId="{CD6FF3F7-6799-48DA-A7AD-144AA887D827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568651E2-8D35-48A5-8458-C4048B819FBA}" type="sibTrans" cxnId="{CD6FF3F7-6799-48DA-A7AD-144AA887D827}">
      <dgm:prSet/>
      <dgm:spPr/>
      <dgm:t>
        <a:bodyPr/>
        <a:lstStyle/>
        <a:p>
          <a:endParaRPr lang="es-ES" sz="1050">
            <a:solidFill>
              <a:schemeClr val="tx1"/>
            </a:solidFill>
          </a:endParaRPr>
        </a:p>
      </dgm:t>
    </dgm:pt>
    <dgm:pt modelId="{A2DD17D9-F490-4A0D-8739-C83B982E05FC}" type="pres">
      <dgm:prSet presAssocID="{6E201820-DF4A-4424-B13E-EE49F972B39A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0D7E6318-BF76-42D1-8D9C-0FD545B1EB27}" type="pres">
      <dgm:prSet presAssocID="{6E201820-DF4A-4424-B13E-EE49F972B39A}" presName="cycle" presStyleCnt="0"/>
      <dgm:spPr/>
      <dgm:t>
        <a:bodyPr/>
        <a:lstStyle/>
        <a:p>
          <a:endParaRPr lang="es-CO"/>
        </a:p>
      </dgm:t>
    </dgm:pt>
    <dgm:pt modelId="{65A13789-956F-4943-9531-46121485336D}" type="pres">
      <dgm:prSet presAssocID="{2F3BC2B2-295D-4743-898E-C55B84B6688F}" presName="nodeFirstNode" presStyleLbl="node1" presStyleIdx="0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F520F60-163E-4EAA-AE5C-2D54DB58429F}" type="pres">
      <dgm:prSet presAssocID="{5A7DAFD2-FF2F-4DE6-A9A9-BEBC4AAD483D}" presName="sibTransFirstNode" presStyleLbl="bgShp" presStyleIdx="0" presStyleCnt="1"/>
      <dgm:spPr/>
      <dgm:t>
        <a:bodyPr/>
        <a:lstStyle/>
        <a:p>
          <a:endParaRPr lang="es-ES"/>
        </a:p>
      </dgm:t>
    </dgm:pt>
    <dgm:pt modelId="{28853E9E-F7A2-44F4-8DCE-435F13166EE1}" type="pres">
      <dgm:prSet presAssocID="{3DE4EC20-039A-4107-B298-8D9F5900B993}" presName="nodeFollowingNodes" presStyleLbl="node1" presStyleIdx="1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701DE117-BC7E-460D-9511-C5B91E03581F}" type="pres">
      <dgm:prSet presAssocID="{23DF9864-93D6-4A03-A205-63D8FFEE96C7}" presName="nodeFollowingNodes" presStyleLbl="node1" presStyleIdx="2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A399EE0-1918-4292-A8C8-E17240B34F26}" type="pres">
      <dgm:prSet presAssocID="{2EFAC4D6-6B78-49BB-876D-EF7E3E539AEB}" presName="nodeFollowingNodes" presStyleLbl="node1" presStyleIdx="3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015476D3-BB9D-435F-AF46-218AFA54FBC6}" type="pres">
      <dgm:prSet presAssocID="{684F9650-D12A-455B-A3ED-6E6B2437E82B}" presName="nodeFollowingNodes" presStyleLbl="node1" presStyleIdx="4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C741F5D5-5710-4F3F-97A3-0B28A905B6AD}" type="pres">
      <dgm:prSet presAssocID="{4DEDDABC-2883-4AB7-B4EE-EAFD2D7B2269}" presName="nodeFollowingNodes" presStyleLbl="node1" presStyleIdx="5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8FA985-ADFD-4E26-8F5B-405F07010517}" type="pres">
      <dgm:prSet presAssocID="{9BC0F9AA-1395-48C3-8771-2B0CC0A33746}" presName="nodeFollowingNodes" presStyleLbl="node1" presStyleIdx="6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08A99F1-AD15-467E-B9CE-EEEBCD7649C4}" type="pres">
      <dgm:prSet presAssocID="{9061C7E4-0D8D-4870-80A9-8CC10E940ACD}" presName="nodeFollowingNodes" presStyleLbl="node1" presStyleIdx="7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13FD2845-FD41-4E0F-A628-A4E71D3A07CC}" type="pres">
      <dgm:prSet presAssocID="{3CAD6D42-E96C-4603-B3ED-A2B3FB11EE8F}" presName="nodeFollowingNodes" presStyleLbl="node1" presStyleIdx="8" presStyleCnt="9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D9D5913A-0D6A-4FF5-9D26-EDF7337A666E}" type="presOf" srcId="{4DEDDABC-2883-4AB7-B4EE-EAFD2D7B2269}" destId="{C741F5D5-5710-4F3F-97A3-0B28A905B6AD}" srcOrd="0" destOrd="0" presId="urn:microsoft.com/office/officeart/2005/8/layout/cycle3"/>
    <dgm:cxn modelId="{2D481651-8284-4BA8-8782-13B7A309E738}" type="presOf" srcId="{9061C7E4-0D8D-4870-80A9-8CC10E940ACD}" destId="{B08A99F1-AD15-467E-B9CE-EEEBCD7649C4}" srcOrd="0" destOrd="0" presId="urn:microsoft.com/office/officeart/2005/8/layout/cycle3"/>
    <dgm:cxn modelId="{4C0F985B-24AB-4A7E-9D24-1630E560E7F5}" type="presOf" srcId="{23DF9864-93D6-4A03-A205-63D8FFEE96C7}" destId="{701DE117-BC7E-460D-9511-C5B91E03581F}" srcOrd="0" destOrd="0" presId="urn:microsoft.com/office/officeart/2005/8/layout/cycle3"/>
    <dgm:cxn modelId="{48755A82-B925-43E9-B023-0E77A6451ABF}" type="presOf" srcId="{684F9650-D12A-455B-A3ED-6E6B2437E82B}" destId="{015476D3-BB9D-435F-AF46-218AFA54FBC6}" srcOrd="0" destOrd="0" presId="urn:microsoft.com/office/officeart/2005/8/layout/cycle3"/>
    <dgm:cxn modelId="{8F05F7AB-EF01-40DE-8516-7F0D9592F982}" srcId="{6E201820-DF4A-4424-B13E-EE49F972B39A}" destId="{2F3BC2B2-295D-4743-898E-C55B84B6688F}" srcOrd="0" destOrd="0" parTransId="{9966F596-76CF-4A19-9336-77F2710E7160}" sibTransId="{5A7DAFD2-FF2F-4DE6-A9A9-BEBC4AAD483D}"/>
    <dgm:cxn modelId="{A54F0A07-89B0-4B16-AC2B-7826DF97F765}" srcId="{6E201820-DF4A-4424-B13E-EE49F972B39A}" destId="{2EFAC4D6-6B78-49BB-876D-EF7E3E539AEB}" srcOrd="3" destOrd="0" parTransId="{8ED4866B-29A5-4D67-8577-872CF3DD7A21}" sibTransId="{F826990E-66BB-4701-8EB5-4D6AC84BDFAF}"/>
    <dgm:cxn modelId="{66078DB6-409A-4DE9-BA4D-7CCB90EB2061}" srcId="{6E201820-DF4A-4424-B13E-EE49F972B39A}" destId="{684F9650-D12A-455B-A3ED-6E6B2437E82B}" srcOrd="4" destOrd="0" parTransId="{0321CD21-97AB-441F-9FCC-09BE48ADE1CE}" sibTransId="{9D4196CB-380C-48A9-BED4-3F3C92F9929B}"/>
    <dgm:cxn modelId="{5E2D2D79-6270-45C1-ABA3-BDF9F11354EA}" srcId="{6E201820-DF4A-4424-B13E-EE49F972B39A}" destId="{9061C7E4-0D8D-4870-80A9-8CC10E940ACD}" srcOrd="7" destOrd="0" parTransId="{8669E877-BF57-45F1-BD68-8DFBAF8749F9}" sibTransId="{DAB18552-905F-405A-8E42-2E9F7CFAFAB8}"/>
    <dgm:cxn modelId="{1393DE45-4434-4227-853B-7E130747C9B7}" type="presOf" srcId="{3CAD6D42-E96C-4603-B3ED-A2B3FB11EE8F}" destId="{13FD2845-FD41-4E0F-A628-A4E71D3A07CC}" srcOrd="0" destOrd="0" presId="urn:microsoft.com/office/officeart/2005/8/layout/cycle3"/>
    <dgm:cxn modelId="{1F1F8CFB-B3EA-42C1-BC71-A08F65D9E8A9}" type="presOf" srcId="{6E201820-DF4A-4424-B13E-EE49F972B39A}" destId="{A2DD17D9-F490-4A0D-8739-C83B982E05FC}" srcOrd="0" destOrd="0" presId="urn:microsoft.com/office/officeart/2005/8/layout/cycle3"/>
    <dgm:cxn modelId="{F0D9B73E-8BC3-448B-A8B3-031B75DDBCF0}" type="presOf" srcId="{9BC0F9AA-1395-48C3-8771-2B0CC0A33746}" destId="{138FA985-ADFD-4E26-8F5B-405F07010517}" srcOrd="0" destOrd="0" presId="urn:microsoft.com/office/officeart/2005/8/layout/cycle3"/>
    <dgm:cxn modelId="{19721CA5-8AE7-417B-8167-A341A4B636CB}" srcId="{6E201820-DF4A-4424-B13E-EE49F972B39A}" destId="{4DEDDABC-2883-4AB7-B4EE-EAFD2D7B2269}" srcOrd="5" destOrd="0" parTransId="{64DF4FC7-AFEF-4CAB-8B8F-C485D1D0477D}" sibTransId="{184635CD-E023-46A7-9628-F6E5A565FBA8}"/>
    <dgm:cxn modelId="{FAEAA5FE-7D1A-4810-AAAF-4641816068B7}" type="presOf" srcId="{5A7DAFD2-FF2F-4DE6-A9A9-BEBC4AAD483D}" destId="{FF520F60-163E-4EAA-AE5C-2D54DB58429F}" srcOrd="0" destOrd="0" presId="urn:microsoft.com/office/officeart/2005/8/layout/cycle3"/>
    <dgm:cxn modelId="{3F7DBFEC-0EFE-41AC-AA96-D89B1189598F}" srcId="{6E201820-DF4A-4424-B13E-EE49F972B39A}" destId="{9BC0F9AA-1395-48C3-8771-2B0CC0A33746}" srcOrd="6" destOrd="0" parTransId="{CC7CA9A8-ACDC-4CC9-92A3-F97EB2433D77}" sibTransId="{4F291265-777F-4F03-9020-E457B8465F34}"/>
    <dgm:cxn modelId="{CD6FF3F7-6799-48DA-A7AD-144AA887D827}" srcId="{6E201820-DF4A-4424-B13E-EE49F972B39A}" destId="{3CAD6D42-E96C-4603-B3ED-A2B3FB11EE8F}" srcOrd="8" destOrd="0" parTransId="{78C6E7D0-9D6C-4E52-98B4-8253C0413D75}" sibTransId="{568651E2-8D35-48A5-8458-C4048B819FBA}"/>
    <dgm:cxn modelId="{9748E197-E331-4EDA-83D3-58C8278B26BD}" type="presOf" srcId="{2EFAC4D6-6B78-49BB-876D-EF7E3E539AEB}" destId="{9A399EE0-1918-4292-A8C8-E17240B34F26}" srcOrd="0" destOrd="0" presId="urn:microsoft.com/office/officeart/2005/8/layout/cycle3"/>
    <dgm:cxn modelId="{63A17345-7048-468D-858D-4DD27E68C945}" type="presOf" srcId="{3DE4EC20-039A-4107-B298-8D9F5900B993}" destId="{28853E9E-F7A2-44F4-8DCE-435F13166EE1}" srcOrd="0" destOrd="0" presId="urn:microsoft.com/office/officeart/2005/8/layout/cycle3"/>
    <dgm:cxn modelId="{1876D58C-BFB4-429E-8278-750688D79B7D}" srcId="{6E201820-DF4A-4424-B13E-EE49F972B39A}" destId="{23DF9864-93D6-4A03-A205-63D8FFEE96C7}" srcOrd="2" destOrd="0" parTransId="{53B89035-F6BF-4959-8259-26D4A7713838}" sibTransId="{51F24908-CB80-4AEF-8BC7-2BEA5AF85691}"/>
    <dgm:cxn modelId="{88B89988-0E63-439E-B1FC-F19B9A264DC8}" srcId="{6E201820-DF4A-4424-B13E-EE49F972B39A}" destId="{3DE4EC20-039A-4107-B298-8D9F5900B993}" srcOrd="1" destOrd="0" parTransId="{E264639F-E197-4536-88EE-D81F35EE705C}" sibTransId="{5842E91C-9A25-4C50-8B03-F39B6C6CF40D}"/>
    <dgm:cxn modelId="{94E590CE-0726-4A74-9CFD-35B5FA024878}" type="presOf" srcId="{2F3BC2B2-295D-4743-898E-C55B84B6688F}" destId="{65A13789-956F-4943-9531-46121485336D}" srcOrd="0" destOrd="0" presId="urn:microsoft.com/office/officeart/2005/8/layout/cycle3"/>
    <dgm:cxn modelId="{6DE86502-806D-43B3-A35E-52A351DBA6D4}" type="presParOf" srcId="{A2DD17D9-F490-4A0D-8739-C83B982E05FC}" destId="{0D7E6318-BF76-42D1-8D9C-0FD545B1EB27}" srcOrd="0" destOrd="0" presId="urn:microsoft.com/office/officeart/2005/8/layout/cycle3"/>
    <dgm:cxn modelId="{A55893CE-09E9-4651-8AEA-E09516CAE482}" type="presParOf" srcId="{0D7E6318-BF76-42D1-8D9C-0FD545B1EB27}" destId="{65A13789-956F-4943-9531-46121485336D}" srcOrd="0" destOrd="0" presId="urn:microsoft.com/office/officeart/2005/8/layout/cycle3"/>
    <dgm:cxn modelId="{38049CE5-AAF5-4B71-9395-F47A5AB0239D}" type="presParOf" srcId="{0D7E6318-BF76-42D1-8D9C-0FD545B1EB27}" destId="{FF520F60-163E-4EAA-AE5C-2D54DB58429F}" srcOrd="1" destOrd="0" presId="urn:microsoft.com/office/officeart/2005/8/layout/cycle3"/>
    <dgm:cxn modelId="{8B64D215-2888-467F-9581-EDEAF3422A62}" type="presParOf" srcId="{0D7E6318-BF76-42D1-8D9C-0FD545B1EB27}" destId="{28853E9E-F7A2-44F4-8DCE-435F13166EE1}" srcOrd="2" destOrd="0" presId="urn:microsoft.com/office/officeart/2005/8/layout/cycle3"/>
    <dgm:cxn modelId="{CAFA4FD4-59B7-4438-A663-9A2D60DBBE2D}" type="presParOf" srcId="{0D7E6318-BF76-42D1-8D9C-0FD545B1EB27}" destId="{701DE117-BC7E-460D-9511-C5B91E03581F}" srcOrd="3" destOrd="0" presId="urn:microsoft.com/office/officeart/2005/8/layout/cycle3"/>
    <dgm:cxn modelId="{34995290-0664-423A-BDF8-CB449C97268C}" type="presParOf" srcId="{0D7E6318-BF76-42D1-8D9C-0FD545B1EB27}" destId="{9A399EE0-1918-4292-A8C8-E17240B34F26}" srcOrd="4" destOrd="0" presId="urn:microsoft.com/office/officeart/2005/8/layout/cycle3"/>
    <dgm:cxn modelId="{B0140458-D22E-4BF6-A5C4-C6FFDE1049F9}" type="presParOf" srcId="{0D7E6318-BF76-42D1-8D9C-0FD545B1EB27}" destId="{015476D3-BB9D-435F-AF46-218AFA54FBC6}" srcOrd="5" destOrd="0" presId="urn:microsoft.com/office/officeart/2005/8/layout/cycle3"/>
    <dgm:cxn modelId="{EB5B22A5-D18B-44BB-AD2C-6527DD79245E}" type="presParOf" srcId="{0D7E6318-BF76-42D1-8D9C-0FD545B1EB27}" destId="{C741F5D5-5710-4F3F-97A3-0B28A905B6AD}" srcOrd="6" destOrd="0" presId="urn:microsoft.com/office/officeart/2005/8/layout/cycle3"/>
    <dgm:cxn modelId="{F1B9D74E-FCFC-45C7-8AAB-0D5192C54CAF}" type="presParOf" srcId="{0D7E6318-BF76-42D1-8D9C-0FD545B1EB27}" destId="{138FA985-ADFD-4E26-8F5B-405F07010517}" srcOrd="7" destOrd="0" presId="urn:microsoft.com/office/officeart/2005/8/layout/cycle3"/>
    <dgm:cxn modelId="{3A58EF80-F5F5-47DC-8CEF-406C4A844619}" type="presParOf" srcId="{0D7E6318-BF76-42D1-8D9C-0FD545B1EB27}" destId="{B08A99F1-AD15-467E-B9CE-EEEBCD7649C4}" srcOrd="8" destOrd="0" presId="urn:microsoft.com/office/officeart/2005/8/layout/cycle3"/>
    <dgm:cxn modelId="{1CA56DDD-9E02-4D9B-990C-D76721112706}" type="presParOf" srcId="{0D7E6318-BF76-42D1-8D9C-0FD545B1EB27}" destId="{13FD2845-FD41-4E0F-A628-A4E71D3A07CC}" srcOrd="9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F0DC885-DB0E-4C49-BA20-27B98B9D77EA}">
      <dsp:nvSpPr>
        <dsp:cNvPr id="0" name=""/>
        <dsp:cNvSpPr/>
      </dsp:nvSpPr>
      <dsp:spPr>
        <a:xfrm>
          <a:off x="3122127" y="0"/>
          <a:ext cx="2608149" cy="2608546"/>
        </a:xfrm>
        <a:prstGeom prst="circularArrow">
          <a:avLst>
            <a:gd name="adj1" fmla="val 10980"/>
            <a:gd name="adj2" fmla="val 1142322"/>
            <a:gd name="adj3" fmla="val 4500000"/>
            <a:gd name="adj4" fmla="val 10800000"/>
            <a:gd name="adj5" fmla="val 125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571473-51F6-4C20-82E9-F11D536B4518}">
      <dsp:nvSpPr>
        <dsp:cNvPr id="0" name=""/>
        <dsp:cNvSpPr/>
      </dsp:nvSpPr>
      <dsp:spPr>
        <a:xfrm>
          <a:off x="3698614" y="941764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b="1" kern="1200" dirty="0" smtClean="0"/>
            <a:t>OBJETIVO GENERAL</a:t>
          </a:r>
          <a:endParaRPr lang="es-ES" sz="2400" b="1" kern="1200" dirty="0"/>
        </a:p>
      </dsp:txBody>
      <dsp:txXfrm>
        <a:off x="3698614" y="941764"/>
        <a:ext cx="1449298" cy="724475"/>
      </dsp:txXfrm>
    </dsp:sp>
    <dsp:sp modelId="{0C590D24-58EB-402D-8456-A7F8123A0D7A}">
      <dsp:nvSpPr>
        <dsp:cNvPr id="0" name=""/>
        <dsp:cNvSpPr/>
      </dsp:nvSpPr>
      <dsp:spPr>
        <a:xfrm>
          <a:off x="2397723" y="1498803"/>
          <a:ext cx="2608149" cy="2608546"/>
        </a:xfrm>
        <a:prstGeom prst="leftCircularArrow">
          <a:avLst>
            <a:gd name="adj1" fmla="val 10980"/>
            <a:gd name="adj2" fmla="val 1142322"/>
            <a:gd name="adj3" fmla="val 6300000"/>
            <a:gd name="adj4" fmla="val 18900000"/>
            <a:gd name="adj5" fmla="val 125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81F2B85-7697-4F79-868F-36B9D431B862}">
      <dsp:nvSpPr>
        <dsp:cNvPr id="0" name=""/>
        <dsp:cNvSpPr/>
      </dsp:nvSpPr>
      <dsp:spPr>
        <a:xfrm>
          <a:off x="2977148" y="2449237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200" kern="1200" dirty="0" smtClean="0"/>
            <a:t>GESTIONAR DE MANERA INTEGRAL EL TALENTO HUMANO </a:t>
          </a:r>
          <a:endParaRPr lang="es-ES" sz="1200" kern="1200" dirty="0"/>
        </a:p>
      </dsp:txBody>
      <dsp:txXfrm>
        <a:off x="2977148" y="2449237"/>
        <a:ext cx="1449298" cy="724475"/>
      </dsp:txXfrm>
    </dsp:sp>
    <dsp:sp modelId="{951D20F0-4771-4BBE-A427-7B358F595764}">
      <dsp:nvSpPr>
        <dsp:cNvPr id="0" name=""/>
        <dsp:cNvSpPr/>
      </dsp:nvSpPr>
      <dsp:spPr>
        <a:xfrm>
          <a:off x="3307759" y="3176964"/>
          <a:ext cx="2240804" cy="2241702"/>
        </a:xfrm>
        <a:prstGeom prst="blockArc">
          <a:avLst>
            <a:gd name="adj1" fmla="val 13500000"/>
            <a:gd name="adj2" fmla="val 10800000"/>
            <a:gd name="adj3" fmla="val 1274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7276D6-B2C6-4487-B81B-3A7E4333D452}">
      <dsp:nvSpPr>
        <dsp:cNvPr id="0" name=""/>
        <dsp:cNvSpPr/>
      </dsp:nvSpPr>
      <dsp:spPr>
        <a:xfrm>
          <a:off x="3702042" y="3958878"/>
          <a:ext cx="1449298" cy="72447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INCORPORACIÓN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DESARROLLO </a:t>
          </a:r>
        </a:p>
        <a:p>
          <a:pPr lvl="0" algn="ctr" defTabSz="533400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200" kern="1200" dirty="0" smtClean="0"/>
            <a:t>DESEMPEÑO</a:t>
          </a:r>
          <a:endParaRPr lang="es-ES" sz="1200" kern="1200" dirty="0"/>
        </a:p>
      </dsp:txBody>
      <dsp:txXfrm>
        <a:off x="3702042" y="3958878"/>
        <a:ext cx="1449298" cy="72447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1A153-26CC-4962-8D91-EF15C193DBEF}">
      <dsp:nvSpPr>
        <dsp:cNvPr id="0" name=""/>
        <dsp:cNvSpPr/>
      </dsp:nvSpPr>
      <dsp:spPr>
        <a:xfrm>
          <a:off x="3477" y="122044"/>
          <a:ext cx="2090864" cy="83091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Contratación</a:t>
          </a:r>
        </a:p>
      </dsp:txBody>
      <dsp:txXfrm>
        <a:off x="3477" y="122044"/>
        <a:ext cx="2090864" cy="830910"/>
      </dsp:txXfrm>
    </dsp:sp>
    <dsp:sp modelId="{A0CC231A-15E6-48F4-AEBF-3D36B4240A26}">
      <dsp:nvSpPr>
        <dsp:cNvPr id="0" name=""/>
        <dsp:cNvSpPr/>
      </dsp:nvSpPr>
      <dsp:spPr>
        <a:xfrm>
          <a:off x="29111" y="933964"/>
          <a:ext cx="2090864" cy="252539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Elaboración de </a:t>
          </a:r>
          <a:r>
            <a:rPr lang="es-ES" sz="2000" kern="1200" dirty="0" smtClean="0"/>
            <a:t>contrato</a:t>
          </a:r>
          <a:endParaRPr lang="es-ES" sz="2000" kern="1200" dirty="0"/>
        </a:p>
      </dsp:txBody>
      <dsp:txXfrm>
        <a:off x="29111" y="933964"/>
        <a:ext cx="2090864" cy="2525399"/>
      </dsp:txXfrm>
    </dsp:sp>
    <dsp:sp modelId="{28ED805B-BB65-4FD3-AAC2-AF56508DCE9B}">
      <dsp:nvSpPr>
        <dsp:cNvPr id="0" name=""/>
        <dsp:cNvSpPr/>
      </dsp:nvSpPr>
      <dsp:spPr>
        <a:xfrm>
          <a:off x="2387062" y="122044"/>
          <a:ext cx="2090864" cy="830910"/>
        </a:xfrm>
        <a:prstGeom prst="rect">
          <a:avLst/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accent2">
              <a:hueOff val="-485121"/>
              <a:satOff val="-27976"/>
              <a:lumOff val="287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Seguridad Social</a:t>
          </a:r>
        </a:p>
      </dsp:txBody>
      <dsp:txXfrm>
        <a:off x="2387062" y="122044"/>
        <a:ext cx="2090864" cy="830910"/>
      </dsp:txXfrm>
    </dsp:sp>
    <dsp:sp modelId="{09087D76-5FFE-45F5-8980-F0772E5DE8A9}">
      <dsp:nvSpPr>
        <dsp:cNvPr id="0" name=""/>
        <dsp:cNvSpPr/>
      </dsp:nvSpPr>
      <dsp:spPr>
        <a:xfrm>
          <a:off x="2387062" y="952955"/>
          <a:ext cx="2090864" cy="2525399"/>
        </a:xfrm>
        <a:prstGeom prst="rect">
          <a:avLst/>
        </a:prstGeom>
        <a:solidFill>
          <a:schemeClr val="accent2">
            <a:tint val="40000"/>
            <a:alpha val="90000"/>
            <a:hueOff val="-283075"/>
            <a:satOff val="-25115"/>
            <a:lumOff val="-256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283075"/>
              <a:satOff val="-25115"/>
              <a:lumOff val="-25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Afiliación </a:t>
          </a:r>
          <a:r>
            <a:rPr lang="es-ES" sz="1800" kern="1200" dirty="0" smtClean="0"/>
            <a:t>ARL</a:t>
          </a:r>
          <a:endParaRPr lang="es-ES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Afiliación </a:t>
          </a:r>
          <a:r>
            <a:rPr lang="es-ES" sz="1800" kern="1200" dirty="0" smtClean="0"/>
            <a:t>EPS</a:t>
          </a:r>
          <a:endParaRPr lang="es-ES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Afiliación </a:t>
          </a:r>
          <a:r>
            <a:rPr lang="es-ES" sz="1800" kern="1200" dirty="0" smtClean="0"/>
            <a:t>Fondo de Pensiones</a:t>
          </a:r>
          <a:endParaRPr lang="es-ES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/>
            <a:t>Afiliación Caja de </a:t>
          </a:r>
          <a:r>
            <a:rPr lang="es-ES" sz="1800" kern="1200" dirty="0" smtClean="0"/>
            <a:t>compensación</a:t>
          </a:r>
          <a:endParaRPr lang="es-E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Trámite de incapacidades</a:t>
          </a:r>
          <a:endParaRPr lang="es-ES" sz="2000" kern="1200" dirty="0"/>
        </a:p>
      </dsp:txBody>
      <dsp:txXfrm>
        <a:off x="2387062" y="952955"/>
        <a:ext cx="2090864" cy="2525399"/>
      </dsp:txXfrm>
    </dsp:sp>
    <dsp:sp modelId="{F1F5743D-4359-49C5-96ED-CFD6DEEC2299}">
      <dsp:nvSpPr>
        <dsp:cNvPr id="0" name=""/>
        <dsp:cNvSpPr/>
      </dsp:nvSpPr>
      <dsp:spPr>
        <a:xfrm>
          <a:off x="4770648" y="122044"/>
          <a:ext cx="2090864" cy="830910"/>
        </a:xfrm>
        <a:prstGeom prst="rect">
          <a:avLst/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accent2">
              <a:hueOff val="-970242"/>
              <a:satOff val="-55952"/>
              <a:lumOff val="57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Kactus</a:t>
          </a:r>
        </a:p>
      </dsp:txBody>
      <dsp:txXfrm>
        <a:off x="4770648" y="122044"/>
        <a:ext cx="2090864" cy="830910"/>
      </dsp:txXfrm>
    </dsp:sp>
    <dsp:sp modelId="{6DC4AD82-385C-4FBD-AF1E-2409D41EB87A}">
      <dsp:nvSpPr>
        <dsp:cNvPr id="0" name=""/>
        <dsp:cNvSpPr/>
      </dsp:nvSpPr>
      <dsp:spPr>
        <a:xfrm>
          <a:off x="4770648" y="952955"/>
          <a:ext cx="2090864" cy="2525399"/>
        </a:xfrm>
        <a:prstGeom prst="rect">
          <a:avLst/>
        </a:prstGeom>
        <a:solidFill>
          <a:schemeClr val="accent2">
            <a:tint val="40000"/>
            <a:alpha val="90000"/>
            <a:hueOff val="-566151"/>
            <a:satOff val="-50231"/>
            <a:lumOff val="-513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566151"/>
              <a:satOff val="-50231"/>
              <a:lumOff val="-5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Se crea H.V. en </a:t>
          </a:r>
          <a:r>
            <a:rPr lang="es-ES" sz="2000" kern="1200" dirty="0" smtClean="0"/>
            <a:t>Kactus</a:t>
          </a:r>
          <a:endParaRPr lang="es-ES" sz="2000" kern="1200" dirty="0"/>
        </a:p>
      </dsp:txBody>
      <dsp:txXfrm>
        <a:off x="4770648" y="952955"/>
        <a:ext cx="2090864" cy="2525399"/>
      </dsp:txXfrm>
    </dsp:sp>
    <dsp:sp modelId="{10B0E91B-B382-4D75-8A54-7D20A43D333E}">
      <dsp:nvSpPr>
        <dsp:cNvPr id="0" name=""/>
        <dsp:cNvSpPr/>
      </dsp:nvSpPr>
      <dsp:spPr>
        <a:xfrm>
          <a:off x="7154234" y="122044"/>
          <a:ext cx="2090864" cy="830910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93472" rIns="163576" bIns="93472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300" kern="1200" dirty="0"/>
            <a:t>Nómina</a:t>
          </a:r>
        </a:p>
      </dsp:txBody>
      <dsp:txXfrm>
        <a:off x="7154234" y="122044"/>
        <a:ext cx="2090864" cy="830910"/>
      </dsp:txXfrm>
    </dsp:sp>
    <dsp:sp modelId="{7CCC44AF-877B-4235-B17F-066309BE7F35}">
      <dsp:nvSpPr>
        <dsp:cNvPr id="0" name=""/>
        <dsp:cNvSpPr/>
      </dsp:nvSpPr>
      <dsp:spPr>
        <a:xfrm>
          <a:off x="7154234" y="952955"/>
          <a:ext cx="2090864" cy="2525399"/>
        </a:xfrm>
        <a:prstGeom prst="rect">
          <a:avLst/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Liquidación y pago de </a:t>
          </a:r>
          <a:r>
            <a:rPr lang="es-ES" sz="2000" kern="1200" dirty="0" smtClean="0"/>
            <a:t>nómina, prestaciones sociales legales y beneficios convencionales</a:t>
          </a:r>
          <a:endParaRPr lang="es-ES" sz="2000" kern="1200" dirty="0"/>
        </a:p>
      </dsp:txBody>
      <dsp:txXfrm>
        <a:off x="7154234" y="952955"/>
        <a:ext cx="2090864" cy="252539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8A1A153-26CC-4962-8D91-EF15C193DBEF}">
      <dsp:nvSpPr>
        <dsp:cNvPr id="0" name=""/>
        <dsp:cNvSpPr/>
      </dsp:nvSpPr>
      <dsp:spPr>
        <a:xfrm>
          <a:off x="26" y="428414"/>
          <a:ext cx="2570187" cy="1014220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Hojas de Vida y Certificados</a:t>
          </a:r>
          <a:endParaRPr lang="es-ES" sz="2800" kern="1200" dirty="0"/>
        </a:p>
      </dsp:txBody>
      <dsp:txXfrm>
        <a:off x="26" y="428414"/>
        <a:ext cx="2570187" cy="1014220"/>
      </dsp:txXfrm>
    </dsp:sp>
    <dsp:sp modelId="{A0CC231A-15E6-48F4-AEBF-3D36B4240A26}">
      <dsp:nvSpPr>
        <dsp:cNvPr id="0" name=""/>
        <dsp:cNvSpPr/>
      </dsp:nvSpPr>
      <dsp:spPr>
        <a:xfrm>
          <a:off x="31537" y="1429630"/>
          <a:ext cx="2570187" cy="1729349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/>
            <a:t>Elaboración de </a:t>
          </a:r>
          <a:r>
            <a:rPr lang="es-ES" sz="2000" kern="1200" dirty="0" smtClean="0"/>
            <a:t>certificados</a:t>
          </a:r>
          <a:endParaRPr lang="es-ES" sz="2000" kern="1200" dirty="0"/>
        </a:p>
        <a:p>
          <a:pPr marL="228600" lvl="1" indent="-228600" algn="ctr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2000" kern="1200" dirty="0" smtClean="0"/>
            <a:t>Archivo y actualización de hojas de vida</a:t>
          </a:r>
          <a:endParaRPr lang="es-ES" sz="2000" kern="1200" dirty="0"/>
        </a:p>
      </dsp:txBody>
      <dsp:txXfrm>
        <a:off x="31537" y="1429630"/>
        <a:ext cx="2570187" cy="1729349"/>
      </dsp:txXfrm>
    </dsp:sp>
    <dsp:sp modelId="{28ED805B-BB65-4FD3-AAC2-AF56508DCE9B}">
      <dsp:nvSpPr>
        <dsp:cNvPr id="0" name=""/>
        <dsp:cNvSpPr/>
      </dsp:nvSpPr>
      <dsp:spPr>
        <a:xfrm>
          <a:off x="2930040" y="428414"/>
          <a:ext cx="2570187" cy="1014220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13792" rIns="199136" bIns="113792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800" kern="1200" dirty="0" smtClean="0"/>
            <a:t>SST</a:t>
          </a:r>
          <a:endParaRPr lang="es-ES" sz="2800" kern="1200" dirty="0"/>
        </a:p>
      </dsp:txBody>
      <dsp:txXfrm>
        <a:off x="2930040" y="428414"/>
        <a:ext cx="2570187" cy="1014220"/>
      </dsp:txXfrm>
    </dsp:sp>
    <dsp:sp modelId="{09087D76-5FFE-45F5-8980-F0772E5DE8A9}">
      <dsp:nvSpPr>
        <dsp:cNvPr id="0" name=""/>
        <dsp:cNvSpPr/>
      </dsp:nvSpPr>
      <dsp:spPr>
        <a:xfrm>
          <a:off x="2930040" y="1442635"/>
          <a:ext cx="2570187" cy="1729349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6012" tIns="96012" rIns="128016" bIns="144018" numCol="1" spcCol="1270" anchor="t" anchorCtr="0">
          <a:noAutofit/>
        </a:bodyPr>
        <a:lstStyle/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CO" sz="1800" b="0" i="0" kern="1200" dirty="0" smtClean="0"/>
            <a:t>Decreto 1072 de 2015, capítulo sexto</a:t>
          </a:r>
          <a:endParaRPr lang="es-ES" sz="1800" kern="1200" dirty="0"/>
        </a:p>
        <a:p>
          <a:pPr marL="171450" lvl="1" indent="-171450" algn="ctr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S" sz="1800" kern="1200" dirty="0" smtClean="0"/>
            <a:t>Resolución 0319 de 2019</a:t>
          </a:r>
          <a:endParaRPr lang="es-ES" sz="1800" kern="1200" dirty="0"/>
        </a:p>
      </dsp:txBody>
      <dsp:txXfrm>
        <a:off x="2930040" y="1442635"/>
        <a:ext cx="2570187" cy="172934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F520F60-163E-4EAA-AE5C-2D54DB58429F}">
      <dsp:nvSpPr>
        <dsp:cNvPr id="0" name=""/>
        <dsp:cNvSpPr/>
      </dsp:nvSpPr>
      <dsp:spPr>
        <a:xfrm>
          <a:off x="1611726" y="-53123"/>
          <a:ext cx="4903596" cy="4903596"/>
        </a:xfrm>
        <a:prstGeom prst="circularArrow">
          <a:avLst>
            <a:gd name="adj1" fmla="val 5544"/>
            <a:gd name="adj2" fmla="val 330680"/>
            <a:gd name="adj3" fmla="val 14755835"/>
            <a:gd name="adj4" fmla="val 16814002"/>
            <a:gd name="adj5" fmla="val 5757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5A13789-956F-4943-9531-46121485336D}">
      <dsp:nvSpPr>
        <dsp:cNvPr id="0" name=""/>
        <dsp:cNvSpPr/>
      </dsp:nvSpPr>
      <dsp:spPr>
        <a:xfrm>
          <a:off x="3431575" y="1813"/>
          <a:ext cx="1263899" cy="631949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I</a:t>
          </a:r>
        </a:p>
        <a:p>
          <a:pPr lvl="0" algn="ctr" defTabSz="466725">
            <a:lnSpc>
              <a:spcPct val="100000"/>
            </a:lnSpc>
            <a:spcBef>
              <a:spcPct val="0"/>
            </a:spcBef>
            <a:spcAft>
              <a:spcPts val="0"/>
            </a:spcAft>
          </a:pPr>
          <a:r>
            <a:rPr lang="es-ES" sz="1050" kern="1200" dirty="0" smtClean="0">
              <a:solidFill>
                <a:schemeClr val="tx1"/>
              </a:solidFill>
            </a:rPr>
            <a:t>Disposiciones Generales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3462424" y="32662"/>
        <a:ext cx="1202201" cy="570251"/>
      </dsp:txXfrm>
    </dsp:sp>
    <dsp:sp modelId="{28853E9E-F7A2-44F4-8DCE-435F13166EE1}">
      <dsp:nvSpPr>
        <dsp:cNvPr id="0" name=""/>
        <dsp:cNvSpPr/>
      </dsp:nvSpPr>
      <dsp:spPr>
        <a:xfrm>
          <a:off x="4775699" y="491034"/>
          <a:ext cx="1263899" cy="631949"/>
        </a:xfrm>
        <a:prstGeom prst="roundRect">
          <a:avLst/>
        </a:prstGeom>
        <a:solidFill>
          <a:schemeClr val="accent2">
            <a:hueOff val="-181920"/>
            <a:satOff val="-10491"/>
            <a:lumOff val="107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II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Del Gobierno de la Universidad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4806548" y="521883"/>
        <a:ext cx="1202201" cy="570251"/>
      </dsp:txXfrm>
    </dsp:sp>
    <dsp:sp modelId="{701DE117-BC7E-460D-9511-C5B91E03581F}">
      <dsp:nvSpPr>
        <dsp:cNvPr id="0" name=""/>
        <dsp:cNvSpPr/>
      </dsp:nvSpPr>
      <dsp:spPr>
        <a:xfrm>
          <a:off x="5490893" y="1729786"/>
          <a:ext cx="1263899" cy="631949"/>
        </a:xfrm>
        <a:prstGeom prst="roundRect">
          <a:avLst/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III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Del Control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5521742" y="1760635"/>
        <a:ext cx="1202201" cy="570251"/>
      </dsp:txXfrm>
    </dsp:sp>
    <dsp:sp modelId="{9A399EE0-1918-4292-A8C8-E17240B34F26}">
      <dsp:nvSpPr>
        <dsp:cNvPr id="0" name=""/>
        <dsp:cNvSpPr/>
      </dsp:nvSpPr>
      <dsp:spPr>
        <a:xfrm>
          <a:off x="5242509" y="3138442"/>
          <a:ext cx="1263899" cy="631949"/>
        </a:xfrm>
        <a:prstGeom prst="roundRect">
          <a:avLst/>
        </a:prstGeom>
        <a:solidFill>
          <a:schemeClr val="accent2">
            <a:hueOff val="-545761"/>
            <a:satOff val="-31473"/>
            <a:lumOff val="323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IV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Del régimen principal - Seccionales 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5273358" y="3169291"/>
        <a:ext cx="1202201" cy="570251"/>
      </dsp:txXfrm>
    </dsp:sp>
    <dsp:sp modelId="{015476D3-BB9D-435F-AF46-218AFA54FBC6}">
      <dsp:nvSpPr>
        <dsp:cNvPr id="0" name=""/>
        <dsp:cNvSpPr/>
      </dsp:nvSpPr>
      <dsp:spPr>
        <a:xfrm>
          <a:off x="4146768" y="4057877"/>
          <a:ext cx="1263899" cy="631949"/>
        </a:xfrm>
        <a:prstGeom prst="round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V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Del Presupuesto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4177617" y="4088726"/>
        <a:ext cx="1202201" cy="570251"/>
      </dsp:txXfrm>
    </dsp:sp>
    <dsp:sp modelId="{C741F5D5-5710-4F3F-97A3-0B28A905B6AD}">
      <dsp:nvSpPr>
        <dsp:cNvPr id="0" name=""/>
        <dsp:cNvSpPr/>
      </dsp:nvSpPr>
      <dsp:spPr>
        <a:xfrm>
          <a:off x="2716381" y="4057877"/>
          <a:ext cx="1263899" cy="631949"/>
        </a:xfrm>
        <a:prstGeom prst="roundRect">
          <a:avLst/>
        </a:prstGeom>
        <a:solidFill>
          <a:schemeClr val="accent2">
            <a:hueOff val="-909602"/>
            <a:satOff val="-52455"/>
            <a:lumOff val="539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VI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Inhabilidades, impedimentos, incompatibilidades y sanciones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2747230" y="4088726"/>
        <a:ext cx="1202201" cy="570251"/>
      </dsp:txXfrm>
    </dsp:sp>
    <dsp:sp modelId="{138FA985-ADFD-4E26-8F5B-405F07010517}">
      <dsp:nvSpPr>
        <dsp:cNvPr id="0" name=""/>
        <dsp:cNvSpPr/>
      </dsp:nvSpPr>
      <dsp:spPr>
        <a:xfrm>
          <a:off x="1620641" y="3138442"/>
          <a:ext cx="1263899" cy="631949"/>
        </a:xfrm>
        <a:prstGeom prst="roundRect">
          <a:avLst/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0" kern="1200" dirty="0" smtClean="0">
              <a:solidFill>
                <a:schemeClr val="tx1"/>
              </a:solidFill>
            </a:rPr>
            <a:t>Título VII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b="0" kern="1200" dirty="0" smtClean="0">
              <a:solidFill>
                <a:schemeClr val="tx1"/>
              </a:solidFill>
            </a:rPr>
            <a:t>Disolución y Liquidación Corporación</a:t>
          </a:r>
          <a:endParaRPr lang="es-ES" sz="1050" b="0" kern="1200" dirty="0">
            <a:solidFill>
              <a:schemeClr val="tx1"/>
            </a:solidFill>
          </a:endParaRPr>
        </a:p>
      </dsp:txBody>
      <dsp:txXfrm>
        <a:off x="1651490" y="3169291"/>
        <a:ext cx="1202201" cy="570251"/>
      </dsp:txXfrm>
    </dsp:sp>
    <dsp:sp modelId="{B08A99F1-AD15-467E-B9CE-EEEBCD7649C4}">
      <dsp:nvSpPr>
        <dsp:cNvPr id="0" name=""/>
        <dsp:cNvSpPr/>
      </dsp:nvSpPr>
      <dsp:spPr>
        <a:xfrm>
          <a:off x="1372257" y="1729786"/>
          <a:ext cx="1263899" cy="631949"/>
        </a:xfrm>
        <a:prstGeom prst="roundRect">
          <a:avLst/>
        </a:prstGeom>
        <a:solidFill>
          <a:schemeClr val="accent2">
            <a:hueOff val="-1273443"/>
            <a:satOff val="-73437"/>
            <a:lumOff val="7549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VIII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Disposiciones Varias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1403106" y="1760635"/>
        <a:ext cx="1202201" cy="570251"/>
      </dsp:txXfrm>
    </dsp:sp>
    <dsp:sp modelId="{13FD2845-FD41-4E0F-A628-A4E71D3A07CC}">
      <dsp:nvSpPr>
        <dsp:cNvPr id="0" name=""/>
        <dsp:cNvSpPr/>
      </dsp:nvSpPr>
      <dsp:spPr>
        <a:xfrm>
          <a:off x="2087451" y="491034"/>
          <a:ext cx="1263899" cy="631949"/>
        </a:xfrm>
        <a:prstGeom prst="round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Título IX </a:t>
          </a:r>
        </a:p>
        <a:p>
          <a:pPr lvl="0" algn="ctr" defTabSz="466725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050" kern="1200" dirty="0" smtClean="0">
              <a:solidFill>
                <a:schemeClr val="tx1"/>
              </a:solidFill>
            </a:rPr>
            <a:t>De la Reforma de Estatus</a:t>
          </a:r>
          <a:endParaRPr lang="es-ES" sz="1050" kern="1200" dirty="0">
            <a:solidFill>
              <a:schemeClr val="tx1"/>
            </a:solidFill>
          </a:endParaRPr>
        </a:p>
      </dsp:txBody>
      <dsp:txXfrm>
        <a:off x="2118300" y="521883"/>
        <a:ext cx="1202201" cy="57025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layout/CircleArrowProcess">
  <dgm:title val=""/>
  <dgm:desc val=""/>
  <dgm:catLst>
    <dgm:cat type="process" pri="16500"/>
    <dgm:cat type="cycle" pri="16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Lvl val="lvl"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5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0.1144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Parent1" refType="w" fact="0.2368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0822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6678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5164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  <dgm:constr type="l" for="ch" forName="Accent2" refType="w" fact="0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</dgm:constrLst>
          </dgm:if>
          <dgm:if name="Name6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.1479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Parent1" refType="w" fact="0.2656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Accent3" refType="w" fact="0.185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2" refType="w" fact="0.1183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266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2" refType="w" fact="0.532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1" refType="w" fact="0.680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3" refType="w" fact="0.680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7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.1481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Parent1" refType="w" fact="0.2658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1171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2658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1171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6804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5348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6804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5348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  <dgm:constr type="l" for="ch" forName="Accent4" refType="w" fact="0.038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</dgm:constrLst>
          </dgm:if>
          <dgm:if name="Name8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.1481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186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2658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1171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2658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1171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2658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6804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5348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6804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5348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6804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9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.1481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Parent1" refType="w" fact="0.2658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1171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2658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1171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Child1" refType="w" fact="0.6804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5348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6804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5348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Accent5" refType="w" fact="0.1481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038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5" refType="w" fact="0.2658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1171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5" refType="w" fact="0.6804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5348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0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.1481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.1481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Parent1" refType="w" fact="0.2658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1171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2658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1171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Child1" refType="w" fact="0.6804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5348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6804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5348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Accent5" refType="w" fact="0.1481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186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5" refType="w" fact="0.2658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1171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2658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5" refType="w" fact="0.6804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5348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6804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if>
      <dgm:else name="Name11">
        <dgm:choose name="Name12">
          <dgm:if name="Name13" axis="ch" ptType="node" func="cnt" op="equ" val="1">
            <dgm:alg type="composite">
              <dgm:param type="ar" val="1.599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Child1" refType="w" fact="0.625"/>
              <dgm:constr type="t" for="ch" forName="Child1" refType="h" fact="0.2981"/>
              <dgm:constr type="w" for="ch" forName="Child1" refType="w" fact="0.375"/>
              <dgm:constr type="h" for="ch" forName="Child1" refType="h" fact="0.4001"/>
              <dgm:constr type="l" for="ch" forName="Accent1" refType="w" fact="0"/>
              <dgm:constr type="t" for="ch" forName="Accent1" refType="h" fact="0"/>
              <dgm:constr type="w" for="ch" forName="Accent1" refType="w" fact="0.6249"/>
              <dgm:constr type="h" for="ch" forName="Accent1" refType="h"/>
              <dgm:constr type="l" for="ch" forName="Parent1" refType="w" fact="0.138"/>
              <dgm:constr type="t" for="ch" forName="Parent1" refType="h" fact="0.362"/>
              <dgm:constr type="w" for="ch" forName="Parent1" refType="w" fact="0.3487"/>
              <dgm:constr type="h" for="ch" forName="Parent1" refType="h" fact="0.2789"/>
            </dgm:constrLst>
          </dgm:if>
          <dgm:if name="Name14" axis="ch" ptType="node" func="cnt" op="equ" val="2">
            <dgm:alg type="composite">
              <dgm:param type="ar" val="1.2026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Accent1" refType="w" fact="-0.0407"/>
              <dgm:constr type="t" for="ch" forName="Accent1" refType="h" fact="0"/>
              <dgm:constr type="w" for="ch" forName="Accent1" refType="w" fact="0.5542"/>
              <dgm:constr type="h" for="ch" forName="Accent1" refType="h" fact="0.6665"/>
              <dgm:constr type="l" for="ch" forName="Accent2" refType="w" fact="0.1533"/>
              <dgm:constr type="t" for="ch" forName="Accent2" refType="h" fact="0.4272"/>
              <dgm:constr type="w" for="ch" forName="Accent2" refType="w" fact="0.4761"/>
              <dgm:constr type="h" for="ch" forName="Accent2" refType="h" fact="0.5728"/>
              <dgm:constr type="l" for="ch" forName="Parent1" refType="w" fact="0.0822"/>
              <dgm:constr type="t" for="ch" forName="Parent1" refType="h" fact="0.2413"/>
              <dgm:constr type="w" for="ch" forName="Parent1" refType="w" fact="0.3092"/>
              <dgm:constr type="h" for="ch" forName="Parent1" refType="h" fact="0.1859"/>
              <dgm:constr type="l" for="ch" forName="Parent2" refType="w" fact="0.2368"/>
              <dgm:constr type="t" for="ch" forName="Parent2" refType="h" fact="0.625"/>
              <dgm:constr type="w" for="ch" forName="Parent2" refType="w" fact="0.3092"/>
              <dgm:constr type="h" for="ch" forName="Parent2" refType="h" fact="0.1859"/>
              <dgm:constr type="l" for="ch" forName="Child1" refType="w" fact="0.5164"/>
              <dgm:constr type="t" for="ch" forName="Child1" refType="h" fact="0.1978"/>
              <dgm:constr type="w" for="ch" forName="Child1" refType="w" fact="0.3322"/>
              <dgm:constr type="h" for="ch" forName="Child1" refType="h" fact="0.265"/>
              <dgm:constr type="l" for="ch" forName="Child2" refType="w" fact="0.6678"/>
              <dgm:constr type="t" for="ch" forName="Child2" refType="h" fact="0.5855"/>
              <dgm:constr type="w" for="ch" forName="Child2" refType="w" fact="0.3322"/>
              <dgm:constr type="h" for="ch" forName="Child2" refType="h" fact="0.265"/>
            </dgm:constrLst>
          </dgm:if>
          <dgm:if name="Name15" axis="ch" ptType="node" func="cnt" op="equ" val="3">
            <dgm:alg type="composite">
              <dgm:param type="ar" val="0.9039"/>
            </dgm:alg>
            <dgm:shape xmlns:r="http://schemas.openxmlformats.org/officeDocument/2006/relationships" r:blip="">
              <dgm:adjLst/>
            </dgm:shape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25"/>
              <dgm:constr type="h" for="ch" forName="Accent1" refType="h" fact="0.4814"/>
              <dgm:constr type="l" for="ch" forName="Accent2" refType="w" fact="0.1479"/>
              <dgm:constr type="t" for="ch" forName="Accent2" refType="h" fact="0.2766"/>
              <dgm:constr type="w" for="ch" forName="Accent2" refType="w" fact="0.5325"/>
              <dgm:constr type="h" for="ch" forName="Accent2" refType="h" fact="0.4814"/>
              <dgm:constr type="l" for="ch" forName="Accent3" refType="w" fact="0.0378"/>
              <dgm:constr type="t" for="ch" forName="Accent3" refType="h" fact="0.5863"/>
              <dgm:constr type="w" for="ch" forName="Accent3" refType="w" fact="0.4575"/>
              <dgm:constr type="h" for="ch" forName="Accent3" refType="h" fact="0.4137"/>
              <dgm:constr type="l" for="ch" forName="Parent1" refType="w" fact="0.1183"/>
              <dgm:constr type="t" for="ch" forName="Parent1" refType="h" fact="0.1738"/>
              <dgm:constr type="w" for="ch" forName="Parent1" refType="w" fact="0.2959"/>
              <dgm:constr type="h" for="ch" forName="Parent1" refType="h" fact="0.1337"/>
              <dgm:constr type="l" for="ch" forName="Parent2" refType="w" fact="0.2656"/>
              <dgm:constr type="t" for="ch" forName="Parent2" refType="h" fact="0.452"/>
              <dgm:constr type="w" for="ch" forName="Parent2" refType="w" fact="0.2959"/>
              <dgm:constr type="h" for="ch" forName="Parent2" refType="h" fact="0.1337"/>
              <dgm:constr type="l" for="ch" forName="Parent3" refType="w" fact="0.1183"/>
              <dgm:constr type="t" for="ch" forName="Parent3" refType="h" fact="0.7306"/>
              <dgm:constr type="w" for="ch" forName="Parent3" refType="w" fact="0.2959"/>
              <dgm:constr type="h" for="ch" forName="Parent3" refType="h" fact="0.1337"/>
              <dgm:constr type="l" for="ch" forName="Child1" refType="w" fact="0.5325"/>
              <dgm:constr type="t" for="ch" forName="Child1" refType="h" fact="0.1435"/>
              <dgm:constr type="w" for="ch" forName="Child1" refType="w" fact="0.3195"/>
              <dgm:constr type="h" for="ch" forName="Child1" refType="h" fact="0.1926"/>
              <dgm:constr type="l" for="ch" forName="Child2" refType="w" fact="0.6805"/>
              <dgm:constr type="t" for="ch" forName="Child2" refType="h" fact="0.4217"/>
              <dgm:constr type="w" for="ch" forName="Child2" refType="w" fact="0.3195"/>
              <dgm:constr type="h" for="ch" forName="Child2" refType="h" fact="0.1926"/>
              <dgm:constr type="l" for="ch" forName="Child3" refType="w" fact="0.5325"/>
              <dgm:constr type="t" for="ch" forName="Child3" refType="h" fact="0.6998"/>
              <dgm:constr type="w" for="ch" forName="Child3" refType="w" fact="0.3195"/>
              <dgm:constr type="h" for="ch" forName="Child3" refType="h" fact="0.1926"/>
            </dgm:constrLst>
          </dgm:if>
          <dgm:if name="Name16" axis="ch" ptType="node" func="cnt" op="equ" val="4">
            <dgm:alg type="composite">
              <dgm:param type="ar" val="0.707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771"/>
              <dgm:constr type="l" for="ch" forName="Accent2" refType="w" fact="0.1481"/>
              <dgm:constr type="t" for="ch" forName="Accent2" refType="h" fact="0.2167"/>
              <dgm:constr type="w" for="ch" forName="Accent2" refType="w" fact="0.5331"/>
              <dgm:constr type="h" for="ch" forName="Accent2" refType="h" fact="0.3771"/>
              <dgm:constr type="l" for="ch" forName="Accent3" refType="w" fact="0"/>
              <dgm:constr type="t" for="ch" forName="Accent3" refType="h" fact="0.4342"/>
              <dgm:constr type="w" for="ch" forName="Accent3" refType="w" fact="0.5331"/>
              <dgm:constr type="h" for="ch" forName="Accent3" refType="h" fact="0.3771"/>
              <dgm:constr type="l" for="ch" forName="Accent4" refType="w" fact="0.186"/>
              <dgm:constr type="t" for="ch" forName="Accent4" refType="h" fact="0.6759"/>
              <dgm:constr type="w" for="ch" forName="Accent4" refType="w" fact="0.458"/>
              <dgm:constr type="h" for="ch" forName="Accent4" refType="h" fact="0.3241"/>
              <dgm:constr type="l" for="ch" forName="Parent1" refType="w" fact="0.1171"/>
              <dgm:constr type="t" for="ch" forName="Parent1" refType="h" fact="0.1365"/>
              <dgm:constr type="w" for="ch" forName="Parent1" refType="w" fact="0.2975"/>
              <dgm:constr type="h" for="ch" forName="Parent1" refType="h" fact="0.1052"/>
              <dgm:constr type="l" for="ch" forName="Parent2" refType="w" fact="0.2658"/>
              <dgm:constr type="t" for="ch" forName="Parent2" refType="h" fact="0.3536"/>
              <dgm:constr type="w" for="ch" forName="Parent2" refType="w" fact="0.2975"/>
              <dgm:constr type="h" for="ch" forName="Parent2" refType="h" fact="0.1052"/>
              <dgm:constr type="l" for="ch" forName="Parent3" refType="w" fact="0.1171"/>
              <dgm:constr type="t" for="ch" forName="Parent3" refType="h" fact="0.5707"/>
              <dgm:constr type="w" for="ch" forName="Parent3" refType="w" fact="0.2975"/>
              <dgm:constr type="h" for="ch" forName="Parent3" refType="h" fact="0.1052"/>
              <dgm:constr type="l" for="ch" forName="Parent4" refType="w" fact="0.2658"/>
              <dgm:constr type="t" for="ch" forName="Parent4" refType="h" fact="0.7878"/>
              <dgm:constr type="w" for="ch" forName="Parent4" refType="w" fact="0.2975"/>
              <dgm:constr type="h" for="ch" forName="Parent4" refType="h" fact="0.1052"/>
              <dgm:constr type="l" for="ch" forName="Child1" refType="w" fact="0.5348"/>
              <dgm:constr type="t" for="ch" forName="Child1" refType="h" fact="0.1119"/>
              <dgm:constr type="w" for="ch" forName="Child1" refType="w" fact="0.3196"/>
              <dgm:constr type="h" for="ch" forName="Child1" refType="h" fact="0.15"/>
              <dgm:constr type="l" for="ch" forName="Child2" refType="w" fact="0.6804"/>
              <dgm:constr type="t" for="ch" forName="Child2" refType="h" fact="0.3312"/>
              <dgm:constr type="w" for="ch" forName="Child2" refType="w" fact="0.3196"/>
              <dgm:constr type="h" for="ch" forName="Child2" refType="h" fact="0.15"/>
              <dgm:constr type="l" for="ch" forName="Child3" refType="w" fact="0.5348"/>
              <dgm:constr type="t" for="ch" forName="Child3" refType="h" fact="0.5461"/>
              <dgm:constr type="w" for="ch" forName="Child3" refType="w" fact="0.3196"/>
              <dgm:constr type="h" for="ch" forName="Child3" refType="h" fact="0.15"/>
              <dgm:constr type="l" for="ch" forName="Child4" refType="w" fact="0.6804"/>
              <dgm:constr type="t" for="ch" forName="Child4" refType="h" fact="0.7632"/>
              <dgm:constr type="w" for="ch" forName="Child4" refType="w" fact="0.3196"/>
              <dgm:constr type="h" for="ch" forName="Child4" refType="h" fact="0.15"/>
            </dgm:constrLst>
          </dgm:if>
          <dgm:if name="Name17" axis="ch" ptType="node" func="cnt" op="equ" val="5">
            <dgm:alg type="composite">
              <dgm:param type="ar" val="0.581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3098"/>
              <dgm:constr type="l" for="ch" forName="Accent2" refType="w" fact="0.1481"/>
              <dgm:constr type="t" for="ch" forName="Accent2" refType="h" fact="0.178"/>
              <dgm:constr type="w" for="ch" forName="Accent2" refType="w" fact="0.5331"/>
              <dgm:constr type="h" for="ch" forName="Accent2" refType="h" fact="0.3098"/>
              <dgm:constr type="l" for="ch" forName="Accent3" refType="w" fact="0"/>
              <dgm:constr type="t" for="ch" forName="Accent3" refType="h" fact="0.3568"/>
              <dgm:constr type="w" for="ch" forName="Accent3" refType="w" fact="0.5331"/>
              <dgm:constr type="h" for="ch" forName="Accent3" refType="h" fact="0.3098"/>
              <dgm:constr type="l" for="ch" forName="Accent4" refType="w" fact="0.1481"/>
              <dgm:constr type="t" for="ch" forName="Accent4" refType="h" fact="0.5351"/>
              <dgm:constr type="w" for="ch" forName="Accent4" refType="w" fact="0.5331"/>
              <dgm:constr type="h" for="ch" forName="Accent4" refType="h" fact="0.3098"/>
              <dgm:constr type="l" for="ch" forName="Accent5" refType="w" fact="0.0378"/>
              <dgm:constr type="t" for="ch" forName="Accent5" refType="h" fact="0.7337"/>
              <dgm:constr type="w" for="ch" forName="Accent5" refType="w" fact="0.458"/>
              <dgm:constr type="h" for="ch" forName="Accent5" refType="h" fact="0.2663"/>
              <dgm:constr type="l" for="ch" forName="Parent1" refType="w" fact="0.1171"/>
              <dgm:constr type="t" for="ch" forName="Parent1" refType="h" fact="0.1122"/>
              <dgm:constr type="w" for="ch" forName="Parent1" refType="w" fact="0.2975"/>
              <dgm:constr type="h" for="ch" forName="Parent1" refType="h" fact="0.0864"/>
              <dgm:constr type="l" for="ch" forName="Parent2" refType="w" fact="0.2658"/>
              <dgm:constr type="t" for="ch" forName="Parent2" refType="h" fact="0.2906"/>
              <dgm:constr type="w" for="ch" forName="Parent2" refType="w" fact="0.2975"/>
              <dgm:constr type="h" for="ch" forName="Parent2" refType="h" fact="0.0864"/>
              <dgm:constr type="l" for="ch" forName="Parent3" refType="w" fact="0.1171"/>
              <dgm:constr type="t" for="ch" forName="Parent3" refType="h" fact="0.4689"/>
              <dgm:constr type="w" for="ch" forName="Parent3" refType="w" fact="0.2975"/>
              <dgm:constr type="h" for="ch" forName="Parent3" refType="h" fact="0.0864"/>
              <dgm:constr type="l" for="ch" forName="Parent4" refType="w" fact="0.2658"/>
              <dgm:constr type="t" for="ch" forName="Parent4" refType="h" fact="0.6473"/>
              <dgm:constr type="w" for="ch" forName="Parent4" refType="w" fact="0.2975"/>
              <dgm:constr type="h" for="ch" forName="Parent4" refType="h" fact="0.0864"/>
              <dgm:constr type="l" for="ch" forName="Parent5" refType="w" fact="0.1171"/>
              <dgm:constr type="t" for="ch" forName="Parent5" refType="h" fact="0.8257"/>
              <dgm:constr type="w" for="ch" forName="Parent5" refType="w" fact="0.2975"/>
              <dgm:constr type="h" for="ch" forName="Parent5" refType="h" fact="0.0864"/>
              <dgm:constr type="l" for="ch" forName="Child1" refType="w" fact="0.5348"/>
              <dgm:constr type="t" for="ch" forName="Child1" refType="h" fact="0.0919"/>
              <dgm:constr type="w" for="ch" forName="Child1" refType="w" fact="0.3196"/>
              <dgm:constr type="h" for="ch" forName="Child1" refType="h" fact="0.1232"/>
              <dgm:constr type="l" for="ch" forName="Child2" refType="w" fact="0.6804"/>
              <dgm:constr type="t" for="ch" forName="Child2" refType="h" fact="0.2722"/>
              <dgm:constr type="w" for="ch" forName="Child2" refType="w" fact="0.3196"/>
              <dgm:constr type="h" for="ch" forName="Child2" refType="h" fact="0.1232"/>
              <dgm:constr type="l" for="ch" forName="Child3" refType="w" fact="0.5348"/>
              <dgm:constr type="t" for="ch" forName="Child3" refType="h" fact="0.4487"/>
              <dgm:constr type="w" for="ch" forName="Child3" refType="w" fact="0.3196"/>
              <dgm:constr type="h" for="ch" forName="Child3" refType="h" fact="0.1232"/>
              <dgm:constr type="l" for="ch" forName="Child4" refType="w" fact="0.6804"/>
              <dgm:constr type="t" for="ch" forName="Child4" refType="h" fact="0.6271"/>
              <dgm:constr type="w" for="ch" forName="Child4" refType="w" fact="0.3196"/>
              <dgm:constr type="h" for="ch" forName="Child4" refType="h" fact="0.1232"/>
              <dgm:constr type="l" for="ch" forName="Child5" refType="w" fact="0.5348"/>
              <dgm:constr type="t" for="ch" forName="Child5" refType="h" fact="0.8073"/>
              <dgm:constr type="w" for="ch" forName="Child5" refType="w" fact="0.3196"/>
              <dgm:constr type="h" for="ch" forName="Child5" refType="h" fact="0.1232"/>
            </dgm:constrLst>
          </dgm:if>
          <dgm:if name="Name18" axis="ch" ptType="node" func="cnt" op="equ" val="6">
            <dgm:alg type="composite">
              <dgm:param type="ar" val="0.493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629"/>
              <dgm:constr type="l" for="ch" forName="Accent2" refType="w" fact="0.1481"/>
              <dgm:constr type="t" for="ch" forName="Accent2" refType="h" fact="0.1511"/>
              <dgm:constr type="w" for="ch" forName="Accent2" refType="w" fact="0.5331"/>
              <dgm:constr type="h" for="ch" forName="Accent2" refType="h" fact="0.2629"/>
              <dgm:constr type="l" for="ch" forName="Accent3" refType="w" fact="0"/>
              <dgm:constr type="t" for="ch" forName="Accent3" refType="h" fact="0.3027"/>
              <dgm:constr type="w" for="ch" forName="Accent3" refType="w" fact="0.5331"/>
              <dgm:constr type="h" for="ch" forName="Accent3" refType="h" fact="0.2629"/>
              <dgm:constr type="l" for="ch" forName="Accent4" refType="w" fact="0.1481"/>
              <dgm:constr type="t" for="ch" forName="Accent4" refType="h" fact="0.4541"/>
              <dgm:constr type="w" for="ch" forName="Accent4" refType="w" fact="0.5331"/>
              <dgm:constr type="h" for="ch" forName="Accent4" refType="h" fact="0.2629"/>
              <dgm:constr type="l" for="ch" forName="Accent5" refType="w" fact="0"/>
              <dgm:constr type="t" for="ch" forName="Accent5" refType="h" fact="0.6053"/>
              <dgm:constr type="w" for="ch" forName="Accent5" refType="w" fact="0.5331"/>
              <dgm:constr type="h" for="ch" forName="Accent5" refType="h" fact="0.2629"/>
              <dgm:constr type="l" for="ch" forName="Accent6" refType="w" fact="0.186"/>
              <dgm:constr type="t" for="ch" forName="Accent6" refType="h" fact="0.774"/>
              <dgm:constr type="w" for="ch" forName="Accent6" refType="w" fact="0.458"/>
              <dgm:constr type="h" for="ch" forName="Accent6" refType="h" fact="0.226"/>
              <dgm:constr type="l" for="ch" forName="Parent1" refType="w" fact="0.1171"/>
              <dgm:constr type="t" for="ch" forName="Parent1" refType="h" fact="0.0952"/>
              <dgm:constr type="w" for="ch" forName="Parent1" refType="w" fact="0.2975"/>
              <dgm:constr type="h" for="ch" forName="Parent1" refType="h" fact="0.0733"/>
              <dgm:constr type="l" for="ch" forName="Parent2" refType="w" fact="0.2658"/>
              <dgm:constr type="t" for="ch" forName="Parent2" refType="h" fact="0.2466"/>
              <dgm:constr type="w" for="ch" forName="Parent2" refType="w" fact="0.2975"/>
              <dgm:constr type="h" for="ch" forName="Parent2" refType="h" fact="0.0733"/>
              <dgm:constr type="l" for="ch" forName="Parent3" refType="w" fact="0.1171"/>
              <dgm:constr type="t" for="ch" forName="Parent3" refType="h" fact="0.3979"/>
              <dgm:constr type="w" for="ch" forName="Parent3" refType="w" fact="0.2975"/>
              <dgm:constr type="h" for="ch" forName="Parent3" refType="h" fact="0.0733"/>
              <dgm:constr type="l" for="ch" forName="Parent4" refType="w" fact="0.2658"/>
              <dgm:constr type="t" for="ch" forName="Parent4" refType="h" fact="0.5493"/>
              <dgm:constr type="w" for="ch" forName="Parent4" refType="w" fact="0.2975"/>
              <dgm:constr type="h" for="ch" forName="Parent4" refType="h" fact="0.0733"/>
              <dgm:constr type="l" for="ch" forName="Parent5" refType="w" fact="0.1171"/>
              <dgm:constr type="t" for="ch" forName="Parent5" refType="h" fact="0.7005"/>
              <dgm:constr type="w" for="ch" forName="Parent5" refType="w" fact="0.2975"/>
              <dgm:constr type="h" for="ch" forName="Parent5" refType="h" fact="0.0733"/>
              <dgm:constr type="l" for="ch" forName="Parent6" refType="w" fact="0.2658"/>
              <dgm:constr type="t" for="ch" forName="Parent6" refType="h" fact="0.8519"/>
              <dgm:constr type="w" for="ch" forName="Parent6" refType="w" fact="0.2975"/>
              <dgm:constr type="h" for="ch" forName="Parent6" refType="h" fact="0.0733"/>
              <dgm:constr type="l" for="ch" forName="Child1" refType="w" fact="0.5348"/>
              <dgm:constr type="t" for="ch" forName="Child1" refType="h" fact="0.078"/>
              <dgm:constr type="w" for="ch" forName="Child1" refType="w" fact="0.3196"/>
              <dgm:constr type="h" for="ch" forName="Child1" refType="h" fact="0.1046"/>
              <dgm:constr type="l" for="ch" forName="Child2" refType="w" fact="0.6804"/>
              <dgm:constr type="t" for="ch" forName="Child2" refType="h" fact="0.231"/>
              <dgm:constr type="w" for="ch" forName="Child2" refType="w" fact="0.3196"/>
              <dgm:constr type="h" for="ch" forName="Child2" refType="h" fact="0.1046"/>
              <dgm:constr type="l" for="ch" forName="Child3" refType="w" fact="0.5348"/>
              <dgm:constr type="t" for="ch" forName="Child3" refType="h" fact="0.3808"/>
              <dgm:constr type="w" for="ch" forName="Child3" refType="w" fact="0.3196"/>
              <dgm:constr type="h" for="ch" forName="Child3" refType="h" fact="0.1046"/>
              <dgm:constr type="l" for="ch" forName="Child4" refType="w" fact="0.6804"/>
              <dgm:constr type="t" for="ch" forName="Child4" refType="h" fact="0.5322"/>
              <dgm:constr type="w" for="ch" forName="Child4" refType="w" fact="0.3196"/>
              <dgm:constr type="h" for="ch" forName="Child4" refType="h" fact="0.1046"/>
              <dgm:constr type="l" for="ch" forName="Child5" refType="w" fact="0.5348"/>
              <dgm:constr type="t" for="ch" forName="Child5" refType="h" fact="0.6833"/>
              <dgm:constr type="w" for="ch" forName="Child5" refType="w" fact="0.3196"/>
              <dgm:constr type="h" for="ch" forName="Child5" refType="h" fact="0.1046"/>
              <dgm:constr type="l" for="ch" forName="Child6" refType="w" fact="0.6804"/>
              <dgm:constr type="t" for="ch" forName="Child6" refType="h" fact="0.8347"/>
              <dgm:constr type="w" for="ch" forName="Child6" refType="w" fact="0.3196"/>
              <dgm:constr type="h" for="ch" forName="Child6" refType="h" fact="0.1046"/>
            </dgm:constrLst>
          </dgm:if>
          <dgm:else name="Name19">
            <dgm:alg type="composite">
              <dgm:param type="ar" val="0.428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Accent1" refType="w" fact="0"/>
              <dgm:constr type="t" for="ch" forName="Accent1" refType="h" fact="0"/>
              <dgm:constr type="w" for="ch" forName="Accent1" refType="w" fact="0.5331"/>
              <dgm:constr type="h" for="ch" forName="Accent1" refType="h" fact="0.2284"/>
              <dgm:constr type="l" for="ch" forName="Accent2" refType="w" fact="0.1481"/>
              <dgm:constr type="t" for="ch" forName="Accent2" refType="h" fact="0.1312"/>
              <dgm:constr type="w" for="ch" forName="Accent2" refType="w" fact="0.5331"/>
              <dgm:constr type="h" for="ch" forName="Accent2" refType="h" fact="0.2284"/>
              <dgm:constr type="l" for="ch" forName="Accent3" refType="w" fact="0"/>
              <dgm:constr type="t" for="ch" forName="Accent3" refType="h" fact="0.263"/>
              <dgm:constr type="w" for="ch" forName="Accent3" refType="w" fact="0.5331"/>
              <dgm:constr type="h" for="ch" forName="Accent3" refType="h" fact="0.2284"/>
              <dgm:constr type="l" for="ch" forName="Accent4" refType="w" fact="0.1481"/>
              <dgm:constr type="t" for="ch" forName="Accent4" refType="h" fact="0.3945"/>
              <dgm:constr type="w" for="ch" forName="Accent4" refType="w" fact="0.5331"/>
              <dgm:constr type="h" for="ch" forName="Accent4" refType="h" fact="0.2284"/>
              <dgm:constr type="l" for="ch" forName="Accent5" refType="w" fact="0"/>
              <dgm:constr type="t" for="ch" forName="Accent5" refType="h" fact="0.5258"/>
              <dgm:constr type="w" for="ch" forName="Accent5" refType="w" fact="0.5331"/>
              <dgm:constr type="h" for="ch" forName="Accent5" refType="h" fact="0.2284"/>
              <dgm:constr type="l" for="ch" forName="Accent6" refType="w" fact="0.1481"/>
              <dgm:constr type="t" for="ch" forName="Accent6" refType="h" fact="0.6573"/>
              <dgm:constr type="w" for="ch" forName="Accent6" refType="w" fact="0.5331"/>
              <dgm:constr type="h" for="ch" forName="Accent6" refType="h" fact="0.2284"/>
              <dgm:constr type="l" for="ch" forName="Accent7" refType="w" fact="0.0378"/>
              <dgm:constr type="t" for="ch" forName="Accent7" refType="h" fact="0.8037"/>
              <dgm:constr type="w" for="ch" forName="Accent7" refType="w" fact="0.458"/>
              <dgm:constr type="h" for="ch" forName="Accent7" refType="h" fact="0.1963"/>
              <dgm:constr type="l" for="ch" forName="Parent1" refType="w" fact="0.1171"/>
              <dgm:constr type="t" for="ch" forName="Parent1" refType="h" fact="0.0827"/>
              <dgm:constr type="w" for="ch" forName="Parent1" refType="w" fact="0.2975"/>
              <dgm:constr type="h" for="ch" forName="Parent1" refType="h" fact="0.0637"/>
              <dgm:constr type="l" for="ch" forName="Parent2" refType="w" fact="0.2658"/>
              <dgm:constr type="t" for="ch" forName="Parent2" refType="h" fact="0.2142"/>
              <dgm:constr type="w" for="ch" forName="Parent2" refType="w" fact="0.2975"/>
              <dgm:constr type="h" for="ch" forName="Parent2" refType="h" fact="0.0637"/>
              <dgm:constr type="l" for="ch" forName="Parent3" refType="w" fact="0.1171"/>
              <dgm:constr type="t" for="ch" forName="Parent3" refType="h" fact="0.3457"/>
              <dgm:constr type="w" for="ch" forName="Parent3" refType="w" fact="0.2975"/>
              <dgm:constr type="h" for="ch" forName="Parent3" refType="h" fact="0.0637"/>
              <dgm:constr type="l" for="ch" forName="Parent4" refType="w" fact="0.2658"/>
              <dgm:constr type="t" for="ch" forName="Parent4" refType="h" fact="0.4772"/>
              <dgm:constr type="w" for="ch" forName="Parent4" refType="w" fact="0.2975"/>
              <dgm:constr type="h" for="ch" forName="Parent4" refType="h" fact="0.0637"/>
              <dgm:constr type="l" for="ch" forName="Parent5" refType="w" fact="0.1171"/>
              <dgm:constr type="t" for="ch" forName="Parent5" refType="h" fact="0.6085"/>
              <dgm:constr type="w" for="ch" forName="Parent5" refType="w" fact="0.2975"/>
              <dgm:constr type="h" for="ch" forName="Parent5" refType="h" fact="0.0637"/>
              <dgm:constr type="l" for="ch" forName="Parent6" refType="w" fact="0.2658"/>
              <dgm:constr type="t" for="ch" forName="Parent6" refType="h" fact="0.74"/>
              <dgm:constr type="w" for="ch" forName="Parent6" refType="w" fact="0.2975"/>
              <dgm:constr type="h" for="ch" forName="Parent6" refType="h" fact="0.0637"/>
              <dgm:constr type="l" for="ch" forName="Parent7" refType="w" fact="0.1171"/>
              <dgm:constr type="t" for="ch" forName="Parent7" refType="h" fact="0.8715"/>
              <dgm:constr type="w" for="ch" forName="Parent7" refType="w" fact="0.2975"/>
              <dgm:constr type="h" for="ch" forName="Parent7" refType="h" fact="0.0637"/>
              <dgm:constr type="l" for="ch" forName="Child1" refType="w" fact="0.5348"/>
              <dgm:constr type="t" for="ch" forName="Child1" refType="h" fact="0.0678"/>
              <dgm:constr type="w" for="ch" forName="Child1" refType="w" fact="0.3196"/>
              <dgm:constr type="h" for="ch" forName="Child1" refType="h" fact="0.0908"/>
              <dgm:constr type="l" for="ch" forName="Child2" refType="w" fact="0.6804"/>
              <dgm:constr type="t" for="ch" forName="Child2" refType="h" fact="0.2006"/>
              <dgm:constr type="w" for="ch" forName="Child2" refType="w" fact="0.3196"/>
              <dgm:constr type="h" for="ch" forName="Child2" refType="h" fact="0.0908"/>
              <dgm:constr type="l" for="ch" forName="Child3" refType="w" fact="0.5348"/>
              <dgm:constr type="t" for="ch" forName="Child3" refType="h" fact="0.3308"/>
              <dgm:constr type="w" for="ch" forName="Child3" refType="w" fact="0.3196"/>
              <dgm:constr type="h" for="ch" forName="Child3" refType="h" fact="0.0908"/>
              <dgm:constr type="l" for="ch" forName="Child4" refType="w" fact="0.6804"/>
              <dgm:constr type="t" for="ch" forName="Child4" refType="h" fact="0.4623"/>
              <dgm:constr type="w" for="ch" forName="Child4" refType="w" fact="0.3196"/>
              <dgm:constr type="h" for="ch" forName="Child4" refType="h" fact="0.0908"/>
              <dgm:constr type="l" for="ch" forName="Child5" refType="w" fact="0.5348"/>
              <dgm:constr type="t" for="ch" forName="Child5" refType="h" fact="0.5936"/>
              <dgm:constr type="w" for="ch" forName="Child5" refType="w" fact="0.3196"/>
              <dgm:constr type="h" for="ch" forName="Child5" refType="h" fact="0.0908"/>
              <dgm:constr type="l" for="ch" forName="Child6" refType="w" fact="0.6804"/>
              <dgm:constr type="t" for="ch" forName="Child6" refType="h" fact="0.7251"/>
              <dgm:constr type="w" for="ch" forName="Child6" refType="w" fact="0.3196"/>
              <dgm:constr type="h" for="ch" forName="Child6" refType="h" fact="0.0908"/>
              <dgm:constr type="l" for="ch" forName="Child7" refType="w" fact="0.5348"/>
              <dgm:constr type="t" for="ch" forName="Child7" refType="h" fact="0.8579"/>
              <dgm:constr type="w" for="ch" forName="Child7" refType="w" fact="0.3196"/>
              <dgm:constr type="h" for="ch" forName="Child7" refType="h" fact="0.0908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0">
            <dgm:if name="Name21" func="var" arg="dir" op="equ" val="norm">
              <dgm:choose name="Name22">
                <dgm:if name="Name23" axis="precedSib" ptType="node" func="cnt" op="equ" val="0">
                  <dgm:choose name="Name24">
                    <dgm:if name="Name25" axis="followSib" ptType="node" func="cnt" op="equ" val="0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150"/>
                          <dgm:adj idx="4" val="180"/>
                          <dgm:adj idx="5" val="0.125"/>
                        </dgm:adjLst>
                      </dgm:shape>
                    </dgm:if>
                    <dgm:else name="Name26">
                      <dgm:shape xmlns:r="http://schemas.openxmlformats.org/officeDocument/2006/relationships" type="circularArrow" r:blip="">
                        <dgm:adjLst>
                          <dgm:adj idx="1" val="0.1098"/>
                          <dgm:adj idx="2" val="19.0387"/>
                          <dgm:adj idx="3" val="75"/>
                          <dgm:adj idx="4" val="180"/>
                          <dgm:adj idx="5" val="0.125"/>
                        </dgm:adjLst>
                      </dgm:shape>
                    </dgm:else>
                  </dgm:choose>
                </dgm:if>
                <dgm:else name="Name27">
                  <dgm:choose name="Name28">
                    <dgm:if name="Name29" axis="followSib" ptType="node" func="cnt" op="equ" val="0">
                      <dgm:choose name="Name30">
                        <dgm:if name="Name31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2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3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4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35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3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37"/>
                      </dgm:choose>
                    </dgm:if>
                    <dgm:else name="Name38">
                      <dgm:choose name="Name39">
                        <dgm:if name="Name40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41" axis="precedSib" ptType="node" func="cnt" op="equ" val="1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2" axis="precedSib" ptType="node" func="cnt" op="equ" val="2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3" axis="precedSib" ptType="node" func="cnt" op="equ" val="3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4" axis="precedSib" ptType="node" func="cnt" op="equ" val="4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45" axis="precedSib" ptType="node" func="cnt" op="equ" val="5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46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else name="Name47"/>
                      </dgm:choose>
                    </dgm:else>
                  </dgm:choose>
                </dgm:else>
              </dgm:choose>
            </dgm:if>
            <dgm:else name="Name48">
              <dgm:choose name="Name49">
                <dgm:if name="Name50" axis="precedSib" ptType="node" func="cnt" op="equ" val="0">
                  <dgm:choose name="Name51">
                    <dgm:if name="Name52" axis="followSib" ptType="node" func="cnt" op="equ" val="0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30"/>
                          <dgm:adj idx="4" val="0"/>
                          <dgm:adj idx="5" val="0.125"/>
                        </dgm:adjLst>
                      </dgm:shape>
                    </dgm:if>
                    <dgm:else name="Name53">
                      <dgm:shape xmlns:r="http://schemas.openxmlformats.org/officeDocument/2006/relationships" type="leftCircularArrow" r:blip="">
                        <dgm:adjLst>
                          <dgm:adj idx="1" val="0.1098"/>
                          <dgm:adj idx="2" val="19.0387"/>
                          <dgm:adj idx="3" val="105"/>
                          <dgm:adj idx="4" val="0"/>
                          <dgm:adj idx="5" val="0.125"/>
                        </dgm:adjLst>
                      </dgm:shape>
                    </dgm:else>
                  </dgm:choose>
                </dgm:if>
                <dgm:else name="Name54">
                  <dgm:choose name="Name55">
                    <dgm:if name="Name56" axis="followSib" ptType="node" func="cnt" op="equ" val="0">
                      <dgm:choose name="Name57">
                        <dgm:if name="Name58" axis="precedSib" ptType="node" func="cnt" op="equ" val="1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59" axis="precedSib" ptType="node" func="cnt" op="equ" val="2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0" axis="precedSib" ptType="node" func="cnt" op="equ" val="3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1" axis="precedSib" ptType="node" func="cnt" op="equ" val="4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if name="Name62" axis="precedSib" ptType="node" func="cnt" op="equ" val="5">
                          <dgm:shape xmlns:r="http://schemas.openxmlformats.org/officeDocument/2006/relationships" type="blockArc" r:blip="">
                            <dgm:adjLst>
                              <dgm:adj idx="1" val="-135"/>
                              <dgm:adj idx="2" val="180"/>
                              <dgm:adj idx="3" val="0.1274"/>
                            </dgm:adjLst>
                          </dgm:shape>
                        </dgm:if>
                        <dgm:if name="Name6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64"/>
                      </dgm:choose>
                    </dgm:if>
                    <dgm:else name="Name65">
                      <dgm:choose name="Name66">
                        <dgm:if name="Name67" axis="precedSib" ptType="node" func="cnt" op="equ" val="0">
                          <dgm:shape xmlns:r="http://schemas.openxmlformats.org/officeDocument/2006/relationships" type="blockArc" r:blip="">
                            <dgm:adjLst>
                              <dgm:adj idx="1" val="-133.1632"/>
                              <dgm:adj idx="2" val="65"/>
                              <dgm:adj idx="3" val="0.13"/>
                            </dgm:adjLst>
                          </dgm:shape>
                        </dgm:if>
                        <dgm:if name="Name68" axis="precedSib" ptType="node" func="cnt" op="equ" val="1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69" axis="precedSib" ptType="node" func="cnt" op="equ" val="2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0" axis="precedSib" ptType="node" func="cnt" op="equ" val="3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1" axis="precedSib" ptType="node" func="cnt" op="equ" val="4">
                          <dgm:shape xmlns:r="http://schemas.openxmlformats.org/officeDocument/2006/relationships" type="leftCircularArrow" r:blip="">
                            <dgm:adjLst>
                              <dgm:adj idx="1" val="0.1098"/>
                              <dgm:adj idx="2" val="19.0387"/>
                              <dgm:adj idx="3" val="105"/>
                              <dgm:adj idx="4" val="-45"/>
                              <dgm:adj idx="5" val="0.125"/>
                            </dgm:adjLst>
                          </dgm:shape>
                        </dgm:if>
                        <dgm:if name="Name72" axis="precedSib" ptType="node" func="cnt" op="equ" val="5">
                          <dgm:shape xmlns:r="http://schemas.openxmlformats.org/officeDocument/2006/relationships" type="circularArrow" r:blip="">
                            <dgm:adjLst>
                              <dgm:adj idx="1" val="0.1098"/>
                              <dgm:adj idx="2" val="19.0387"/>
                              <dgm:adj idx="3" val="75"/>
                              <dgm:adj idx="4" val="-135"/>
                              <dgm:adj idx="5" val="0.125"/>
                            </dgm:adjLst>
                          </dgm:shape>
                        </dgm:if>
                        <dgm:if name="Name73" axis="precedSib" ptType="node" func="cnt" op="equ" val="6">
                          <dgm:shape xmlns:r="http://schemas.openxmlformats.org/officeDocument/2006/relationships" type="blockArc" r:blip="">
                            <dgm:adjLst>
                              <dgm:adj idx="1" val="0"/>
                              <dgm:adj idx="2" val="-45"/>
                              <dgm:adj idx="3" val="0.1274"/>
                            </dgm:adjLst>
                          </dgm:shape>
                        </dgm:if>
                        <dgm:else name="Name74"/>
                      </dgm:choose>
                    </dgm:else>
                  </dgm:choose>
                </dgm:else>
              </dgm:choose>
            </dgm:else>
          </dgm:choose>
          <dgm:presOf/>
        </dgm:layoutNode>
      </dgm:forEach>
    </dgm:forEach>
    <dgm:forEach name="Name75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76" ref="accentRepeat"/>
      </dgm:layoutNode>
      <dgm:choose name="Name77">
        <dgm:if name="Name78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79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0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81" ref="accentRepeat"/>
      </dgm:layoutNode>
      <dgm:choose name="Name82">
        <dgm:if name="Name83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choose name="Name87">
        <dgm:if name="Name88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89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91" ref="accentRepeat"/>
      </dgm:layoutNode>
      <dgm:choose name="Name92">
        <dgm:if name="Name9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95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96" ref="accentRepeat"/>
      </dgm:layoutNode>
      <dgm:choose name="Name97">
        <dgm:if name="Name98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99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0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101" ref="accentRepeat"/>
      </dgm:layoutNode>
      <dgm:choose name="Name102">
        <dgm:if name="Name103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4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  <dgm:forEach name="Name105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106" ref="accentRepeat"/>
      </dgm:layoutNode>
      <dgm:choose name="Name107">
        <dgm:if name="Name108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Ch" val="mid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05"/>
              <dgm:constr type="rMarg" refType="primFontSz" fact="0.05"/>
              <dgm:constr type="tMarg" refType="primFontSz" fact="0.05"/>
              <dgm:constr type="bMarg" refType="primFontSz" fact="0.05"/>
            </dgm:constrLst>
            <dgm:ruleLst>
              <dgm:rule type="primFontSz" val="5" fact="NaN" max="NaN"/>
            </dgm:ruleLst>
          </dgm:layoutNode>
        </dgm:if>
        <dgm:else name="Name109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>
          <dgm:adjLst/>
        </dgm:shape>
        <dgm:presOf axis="self" ptType="node"/>
        <dgm:constrLst>
          <dgm:constr type="lMarg" refType="primFontSz" fact="0.05"/>
          <dgm:constr type="rMarg" refType="primFontSz" fact="0.05"/>
          <dgm:constr type="tMarg" refType="primFontSz" fact="0.05"/>
          <dgm:constr type="bMarg" refType="primFontSz" fact="0.05"/>
        </dgm:constrLst>
        <dgm:ruleLst>
          <dgm:rule type="primFontSz" val="5" fact="NaN" max="NaN"/>
        </dgm:ruleLst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E6BF378-3CB7-4C42-A3D9-C20D2E3C8C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2FD15DFC-778E-B14B-A7C5-633F38B561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C4F251-9E17-D140-B05E-24017FEBFB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BC83380C-D521-5E40-8166-33BE6DC470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3EED1C23-B7F3-8A46-9420-FC409DB3DD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5070384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8BD269A-5F41-0343-9C77-6EE63BC08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22823B6D-13B0-A34D-B9D4-37143085396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C62924B-70E8-2D4A-8BEF-44589734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A6DF322-50AD-AE42-A0D9-8434854E1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B670991-6312-DF48-8C15-31015ABEA8D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6595251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1BD3BEBE-947A-0341-99B1-A04F71EE739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8585FE-0350-AD4E-873C-564537AE178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558710B-A253-9B42-8905-4BCBD98272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E159C7D-9D43-8846-9AE0-6AA56A842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7B94C7B-0521-E54D-AC8D-CBDDF214B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7045520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4351F6B-1403-F240-A229-75AF2179F3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E3FEE9F-A71B-EA43-A737-0F1C7BDBC8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27062AA-DE86-6B4E-8A0A-AF368892E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9FAE873-84C6-5B4D-8680-D0E616DBFF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4646A31-046D-E249-A742-125AB5544E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203682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C589CF4-073C-3241-A47F-0B3230FF67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B3757F7-4C2A-F64C-B7A3-B84F9570E28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E30A616-07B5-BA4F-916E-B69B2273E6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C2988F7-436E-734D-AD34-6759751594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E4D74C2-B9E9-F84B-A8FB-9A0587B7BF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183341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4260FB-018D-3C4F-9FCE-2DD67AED2D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48A9464-FED6-DA47-8190-C0634E52D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24BA0DC-0D62-ED43-B200-429726A5B29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85302FE-22CE-BF41-9748-78B659F980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CB988F8-455C-AE4E-9ABC-934C1694A3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7055345-C9C7-A441-87BA-84B10E8635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993276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2BD359-B7E8-F347-8C91-43E863175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53C36544-F5F3-AB48-8BF0-BE602D0C355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12E4261-91DF-CA4A-9345-907C6859D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4CEB9EB2-B52E-1042-8096-132F9ABCA0D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05950A0-EF35-9F43-9B69-EBB840906D1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5F4EED36-721E-FB4F-9881-A050217131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536BDF0-4986-6242-988D-CBCEDA2C8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1C8C555-513A-DB43-B2B7-4D16E45E2F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70930236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B14D89-6E3D-7B4D-B3BB-0243EEF595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7F14736A-97A4-304C-AFDE-477BCB256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A8C6CC5-3C10-A745-9BAF-47DB9DEE0C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6C582F36-1405-C141-8592-48CC7E152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2090489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445B136B-4332-774D-9AFA-47C41FC118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A79DB79D-90EB-6F42-A572-58CA2F5950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C50E006-6B4D-704C-9451-AEE9DC10E6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6494127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6F89F0B-818B-D644-B6CE-D8AEE2671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001FDF0-6E9C-E144-9E38-6F83D51B01F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5944779C-F4ED-A242-98CF-126220CB2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4D210B2-9DC4-6841-B05A-E439FD55D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26F537B-4630-5643-A681-16F9FB005D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CDE81E4-6F88-1640-A978-7300E2E4BC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375073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C3DEF5E-CDAD-E044-8E25-C56B1293B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24999E15-94BA-BE47-9A18-5A8D01A1B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O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98C6C33-74F2-E74D-9917-D42C234BCBD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A41FE48-0F25-7C41-B02D-664DA192D4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5093C3-20C9-024A-B9B4-61AA6A442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2DBC1E5E-7102-1348-ACFD-79BF42A27F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7943952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B60BE6E7-ABEA-CE43-ADFD-B59D2539C3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s-CO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25C3197-0A44-DC48-94A9-D2AFA60614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D87C4B8-518A-9B44-8C45-A891AE5A968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4B5566-D38A-4809-AF18-A9CEEFCF61C2}" type="datetimeFigureOut">
              <a:rPr lang="es-CO" smtClean="0"/>
              <a:pPr/>
              <a:t>26/05/2021</a:t>
            </a:fld>
            <a:endParaRPr lang="es-CO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33F2221-CF6A-F140-AECB-88ECBC94FFF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38DF52F-9726-7544-B740-BBE897580E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75B50DC-D420-42B3-BDB9-D39FD1EFE230}" type="slidenum">
              <a:rPr lang="es-CO" smtClean="0"/>
              <a:pPr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1889452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0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4.xml"/><Relationship Id="rId3" Type="http://schemas.openxmlformats.org/officeDocument/2006/relationships/image" Target="../media/image2.jpeg"/><Relationship Id="rId7" Type="http://schemas.openxmlformats.org/officeDocument/2006/relationships/diagramQuickStyle" Target="../diagrams/quickStyle4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1.xml"/><Relationship Id="rId6" Type="http://schemas.openxmlformats.org/officeDocument/2006/relationships/diagramLayout" Target="../diagrams/layout4.xml"/><Relationship Id="rId5" Type="http://schemas.openxmlformats.org/officeDocument/2006/relationships/diagramData" Target="../diagrams/data4.xml"/><Relationship Id="rId4" Type="http://schemas.openxmlformats.org/officeDocument/2006/relationships/hyperlink" Target="http://www.unilibre.edu.co/images/pdf/sala_estatutos.pdf" TargetMode="External"/><Relationship Id="rId9" Type="http://schemas.microsoft.com/office/2007/relationships/diagramDrawing" Target="../diagrams/drawing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2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3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4.xml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8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19.xml"/><Relationship Id="rId5" Type="http://schemas.openxmlformats.org/officeDocument/2006/relationships/hyperlink" Target="https://forms.office.com/Pages/ResponsePage.aspx?id=4UqjbG9GvESnqgrFp4xhsQYkzdG16vVHs90TuoUCo9FUOE5XVTBQSVpMNk1VMzYwR0JVV0hHS05ZQi4u" TargetMode="External"/><Relationship Id="rId4" Type="http://schemas.openxmlformats.org/officeDocument/2006/relationships/hyperlink" Target="http://www.unilibre.edu.co/pereira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22.xml"/></Relationships>
</file>

<file path=ppt/slides/_rels/slide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2.xml"/><Relationship Id="rId12" Type="http://schemas.openxmlformats.org/officeDocument/2006/relationships/hyperlink" Target="mailto:auxiliarnomina.pei@unilibre.edu.co" TargetMode="Externa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3.xml"/><Relationship Id="rId6" Type="http://schemas.openxmlformats.org/officeDocument/2006/relationships/diagramQuickStyle" Target="../diagrams/quickStyle2.xml"/><Relationship Id="rId11" Type="http://schemas.openxmlformats.org/officeDocument/2006/relationships/hyperlink" Target="mailto:nomina.pei@unilibre.edu.co" TargetMode="External"/><Relationship Id="rId5" Type="http://schemas.openxmlformats.org/officeDocument/2006/relationships/diagramLayout" Target="../diagrams/layout2.xml"/><Relationship Id="rId10" Type="http://schemas.openxmlformats.org/officeDocument/2006/relationships/hyperlink" Target="mailto:seguridad.social.pei@unilibre.edu.co" TargetMode="External"/><Relationship Id="rId4" Type="http://schemas.openxmlformats.org/officeDocument/2006/relationships/diagramData" Target="../diagrams/data2.xml"/><Relationship Id="rId9" Type="http://schemas.openxmlformats.org/officeDocument/2006/relationships/hyperlink" Target="mailto:contratos.pei@unilibre.edu.co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3.xml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4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hyperlink" Target="mailto:seguridad.social.pei@unilibre.edu.co" TargetMode="External"/><Relationship Id="rId4" Type="http://schemas.openxmlformats.org/officeDocument/2006/relationships/diagramData" Target="../diagrams/data3.xml"/><Relationship Id="rId9" Type="http://schemas.openxmlformats.org/officeDocument/2006/relationships/hyperlink" Target="mailto:secretaria.personal.pei@unilibre.edu.c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6.xml"/><Relationship Id="rId4" Type="http://schemas.openxmlformats.org/officeDocument/2006/relationships/image" Target="../media/image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7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8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8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1.xml"/><Relationship Id="rId1" Type="http://schemas.openxmlformats.org/officeDocument/2006/relationships/themeOverride" Target="../theme/themeOverr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8654279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175923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C00000"/>
                </a:solidFill>
                <a:latin typeface="+mn-lt"/>
              </a:rPr>
              <a:t>ESTRUCTURA ORGANIZACIONAL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6496117" y="2785372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Doctora </a:t>
            </a:r>
            <a:r>
              <a:rPr lang="es-CO" b="1" dirty="0"/>
              <a:t>Luisa Fernanda Hurtado Castrillón</a:t>
            </a:r>
          </a:p>
          <a:p>
            <a:r>
              <a:rPr lang="es-CO" b="1" dirty="0" smtClean="0"/>
              <a:t>Decano </a:t>
            </a:r>
            <a:r>
              <a:rPr lang="es-CO" b="1" dirty="0"/>
              <a:t>Facultad de Derecho</a:t>
            </a:r>
            <a:endParaRPr lang="es-CO" dirty="0"/>
          </a:p>
          <a:p>
            <a:endParaRPr lang="es-CO" dirty="0"/>
          </a:p>
        </p:txBody>
      </p:sp>
      <p:sp>
        <p:nvSpPr>
          <p:cNvPr id="5" name="CuadroTexto 4"/>
          <p:cNvSpPr txBox="1"/>
          <p:nvPr/>
        </p:nvSpPr>
        <p:spPr>
          <a:xfrm>
            <a:off x="1165076" y="2785372"/>
            <a:ext cx="436571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Doctora </a:t>
            </a:r>
            <a:r>
              <a:rPr lang="es-CO" b="1" dirty="0"/>
              <a:t>María Teresa Rodríguez Lugo</a:t>
            </a:r>
          </a:p>
          <a:p>
            <a:r>
              <a:rPr lang="es-CO" b="1" dirty="0" smtClean="0"/>
              <a:t>Decano </a:t>
            </a:r>
            <a:r>
              <a:rPr lang="es-CO" b="1" dirty="0"/>
              <a:t>Facultad de Ciencias de la Salud</a:t>
            </a:r>
            <a:endParaRPr lang="es-CO" dirty="0">
              <a:effectLst/>
            </a:endParaRPr>
          </a:p>
        </p:txBody>
      </p:sp>
      <p:sp>
        <p:nvSpPr>
          <p:cNvPr id="6" name="CuadroTexto 5"/>
          <p:cNvSpPr txBox="1"/>
          <p:nvPr/>
        </p:nvSpPr>
        <p:spPr>
          <a:xfrm>
            <a:off x="1095804" y="5181190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Doctor Luis Hernando López Peñarete</a:t>
            </a:r>
          </a:p>
          <a:p>
            <a:r>
              <a:rPr lang="es-CO" b="1" dirty="0"/>
              <a:t>Decano Facultad de CEAC</a:t>
            </a:r>
            <a:endParaRPr lang="es-CO" dirty="0"/>
          </a:p>
          <a:p>
            <a:endParaRPr lang="es-CO" dirty="0"/>
          </a:p>
        </p:txBody>
      </p:sp>
      <p:sp>
        <p:nvSpPr>
          <p:cNvPr id="7" name="CuadroTexto 6"/>
          <p:cNvSpPr txBox="1"/>
          <p:nvPr/>
        </p:nvSpPr>
        <p:spPr>
          <a:xfrm>
            <a:off x="6482262" y="5208899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/>
              <a:t>Ingeniero Jorge Enrique Ramírez Rincón</a:t>
            </a:r>
          </a:p>
          <a:p>
            <a:r>
              <a:rPr lang="es-CO" b="1" dirty="0"/>
              <a:t>Decano Facultad de Ingeniería</a:t>
            </a:r>
            <a:endParaRPr lang="es-CO" dirty="0"/>
          </a:p>
          <a:p>
            <a:endParaRPr lang="es-CO" dirty="0"/>
          </a:p>
        </p:txBody>
      </p:sp>
      <p:pic>
        <p:nvPicPr>
          <p:cNvPr id="2050" name="Picture 2" descr="Economista Unilibrista, nuevo decan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6822" y="3630466"/>
            <a:ext cx="2212213" cy="14766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Presidente encargado en Unilibre Pereira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1797" y="3630466"/>
            <a:ext cx="1753124" cy="15388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nilibrepereira.edu.co/portal/images/2018/estudiantes-enfermeria/decana-ciencias-salud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2704" y="1441390"/>
            <a:ext cx="2203248" cy="13439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41797" y="1117089"/>
            <a:ext cx="1753124" cy="1711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562855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131051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ESTATUTOS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03108" y="1213503"/>
            <a:ext cx="2697623" cy="3738801"/>
          </a:xfrm>
        </p:spPr>
        <p:txBody>
          <a:bodyPr>
            <a:noAutofit/>
          </a:bodyPr>
          <a:lstStyle/>
          <a:p>
            <a:pPr algn="just"/>
            <a:r>
              <a:rPr lang="es-CO" sz="1600" b="1" dirty="0" smtClean="0"/>
              <a:t>Acuerdo No. 01 de 1994</a:t>
            </a:r>
          </a:p>
          <a:p>
            <a:pPr algn="just"/>
            <a:r>
              <a:rPr lang="es-CO" sz="1600" dirty="0" smtClean="0"/>
              <a:t>La </a:t>
            </a:r>
            <a:r>
              <a:rPr lang="es-CO" sz="1600" dirty="0"/>
              <a:t>SALA GENERAL DE LA CORPORACIÓN UNIVERSIDAD LIBRE, en ejercicio de las facultades que le confieren el literal c) del artículo 28 y el artículo 97 de los Estatutos vigentes - Acuerdo 01 de 1986- adopta el estatuto orgánico contenido en el presente acuerdo</a:t>
            </a:r>
            <a:r>
              <a:rPr lang="es-CO" sz="1600" dirty="0" smtClean="0"/>
              <a:t>.</a:t>
            </a:r>
          </a:p>
          <a:p>
            <a:pPr algn="just"/>
            <a:r>
              <a:rPr lang="es-CO" sz="1600" dirty="0">
                <a:hlinkClick r:id="rId4"/>
              </a:rPr>
              <a:t>http://www.unilibre.edu.co/images/pdf/sala_estatutos.pdf</a:t>
            </a:r>
            <a:endParaRPr lang="es-CO" sz="1600" dirty="0"/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3109494735"/>
              </p:ext>
            </p:extLst>
          </p:nvPr>
        </p:nvGraphicFramePr>
        <p:xfrm>
          <a:off x="3896883" y="1136590"/>
          <a:ext cx="8127050" cy="46916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</p:spTree>
    <p:extLst>
      <p:ext uri="{BB962C8B-B14F-4D97-AF65-F5344CB8AC3E}">
        <p14:creationId xmlns:p14="http://schemas.microsoft.com/office/powerpoint/2010/main" val="361008627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7088" y="762776"/>
            <a:ext cx="9144000" cy="6703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SEDES Y EDIFICIOS DE LA UNIVERSIDAD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8740" y="4210023"/>
            <a:ext cx="307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Belmonte Bloques A y B</a:t>
            </a:r>
            <a:endParaRPr lang="es-CO" dirty="0"/>
          </a:p>
          <a:p>
            <a:endParaRPr lang="es-CO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9059" y="1962626"/>
            <a:ext cx="2710487" cy="2061417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32064" y="1979477"/>
            <a:ext cx="2710487" cy="2061417"/>
          </a:xfrm>
          <a:prstGeom prst="rect">
            <a:avLst/>
          </a:prstGeom>
        </p:spPr>
      </p:pic>
      <p:sp>
        <p:nvSpPr>
          <p:cNvPr id="13" name="CuadroTexto 6"/>
          <p:cNvSpPr txBox="1"/>
          <p:nvPr/>
        </p:nvSpPr>
        <p:spPr>
          <a:xfrm>
            <a:off x="4340517" y="4193731"/>
            <a:ext cx="307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Belmonte Bloque C</a:t>
            </a:r>
            <a:endParaRPr lang="es-CO" dirty="0"/>
          </a:p>
          <a:p>
            <a:endParaRPr lang="es-CO" dirty="0"/>
          </a:p>
        </p:txBody>
      </p:sp>
      <p:sp>
        <p:nvSpPr>
          <p:cNvPr id="15" name="CuadroTexto 6"/>
          <p:cNvSpPr txBox="1"/>
          <p:nvPr/>
        </p:nvSpPr>
        <p:spPr>
          <a:xfrm>
            <a:off x="8273506" y="4183628"/>
            <a:ext cx="30739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Belmonte Biblioteca</a:t>
            </a:r>
            <a:endParaRPr lang="es-CO" dirty="0"/>
          </a:p>
          <a:p>
            <a:endParaRPr lang="es-CO" dirty="0"/>
          </a:p>
        </p:txBody>
      </p:sp>
      <p:pic>
        <p:nvPicPr>
          <p:cNvPr id="2050" name="Picture 2" descr="C:\Users\carrefour\Downloads\IMG-20201106-WA0003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97281" y="1951631"/>
            <a:ext cx="2745213" cy="211540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358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97088" y="762776"/>
            <a:ext cx="9144000" cy="670344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SEDES Y EDIFICIOS DE LA UNIVERSIDAD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668740" y="4210023"/>
            <a:ext cx="307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Belmonte Bloque </a:t>
            </a:r>
          </a:p>
          <a:p>
            <a:pPr algn="ctr"/>
            <a:r>
              <a:rPr lang="es-CO" b="1" dirty="0" smtClean="0"/>
              <a:t>Posgrados</a:t>
            </a:r>
            <a:endParaRPr lang="es-CO" dirty="0"/>
          </a:p>
          <a:p>
            <a:endParaRPr lang="es-CO" dirty="0"/>
          </a:p>
        </p:txBody>
      </p:sp>
      <p:sp>
        <p:nvSpPr>
          <p:cNvPr id="13" name="CuadroTexto 6"/>
          <p:cNvSpPr txBox="1"/>
          <p:nvPr/>
        </p:nvSpPr>
        <p:spPr>
          <a:xfrm>
            <a:off x="4422404" y="4193731"/>
            <a:ext cx="307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Belmonte Edificio </a:t>
            </a:r>
          </a:p>
          <a:p>
            <a:pPr algn="ctr"/>
            <a:r>
              <a:rPr lang="es-CO" b="1" dirty="0" smtClean="0"/>
              <a:t>César Augusto López Arias</a:t>
            </a:r>
            <a:endParaRPr lang="es-CO" dirty="0"/>
          </a:p>
          <a:p>
            <a:endParaRPr lang="es-CO" dirty="0"/>
          </a:p>
        </p:txBody>
      </p:sp>
      <p:pic>
        <p:nvPicPr>
          <p:cNvPr id="9" name="Imagen 1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3717" y="2037810"/>
            <a:ext cx="2710487" cy="2061417"/>
          </a:xfrm>
          <a:prstGeom prst="rect">
            <a:avLst/>
          </a:prstGeom>
        </p:spPr>
      </p:pic>
      <p:sp>
        <p:nvSpPr>
          <p:cNvPr id="14" name="CuadroTexto 6"/>
          <p:cNvSpPr txBox="1"/>
          <p:nvPr/>
        </p:nvSpPr>
        <p:spPr>
          <a:xfrm>
            <a:off x="8232404" y="4305188"/>
            <a:ext cx="307392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Belmonte Edificio </a:t>
            </a:r>
          </a:p>
          <a:p>
            <a:pPr algn="ctr"/>
            <a:r>
              <a:rPr lang="es-CO" b="1" dirty="0" smtClean="0"/>
              <a:t>Laboratorios</a:t>
            </a:r>
            <a:endParaRPr lang="es-CO" dirty="0"/>
          </a:p>
          <a:p>
            <a:endParaRPr lang="es-CO" dirty="0"/>
          </a:p>
        </p:txBody>
      </p:sp>
      <p:pic>
        <p:nvPicPr>
          <p:cNvPr id="1026" name="Picture 2" descr="C:\Users\carrefour\Downloads\IMG-20201106-WA0002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159534" y="2101755"/>
            <a:ext cx="3639402" cy="2047164"/>
          </a:xfrm>
          <a:prstGeom prst="rect">
            <a:avLst/>
          </a:prstGeom>
          <a:noFill/>
        </p:spPr>
      </p:pic>
      <p:pic>
        <p:nvPicPr>
          <p:cNvPr id="1028" name="Picture 4" descr="C:\Users\carrefour\Downloads\IMG59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335682" y="2088108"/>
            <a:ext cx="2732651" cy="211540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5735854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83189" y="926550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SEDES Y EDIFICIOS DE LA UNIVERSIDAD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7" name="CuadroTexto 6"/>
          <p:cNvSpPr txBox="1"/>
          <p:nvPr/>
        </p:nvSpPr>
        <p:spPr>
          <a:xfrm>
            <a:off x="5718411" y="4370456"/>
            <a:ext cx="465388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 typeface="Arial" pitchFamily="34" charset="0"/>
              <a:buChar char="•"/>
            </a:pPr>
            <a:r>
              <a:rPr lang="es-CO" b="1" dirty="0" smtClean="0"/>
              <a:t> Consultorio Jurídico y Centros de Conciliación</a:t>
            </a:r>
          </a:p>
          <a:p>
            <a:pPr algn="ctr">
              <a:buFont typeface="Arial" pitchFamily="34" charset="0"/>
              <a:buChar char="•"/>
            </a:pPr>
            <a:r>
              <a:rPr lang="es-CO" b="1" dirty="0" smtClean="0"/>
              <a:t>Consultorio Empresarial y Unidad de Emprendimiento</a:t>
            </a:r>
          </a:p>
          <a:p>
            <a:pPr algn="ctr">
              <a:buFont typeface="Arial" pitchFamily="34" charset="0"/>
              <a:buChar char="•"/>
            </a:pPr>
            <a:r>
              <a:rPr lang="es-CO" b="1" dirty="0" smtClean="0"/>
              <a:t>Bolsa </a:t>
            </a:r>
            <a:r>
              <a:rPr lang="es-CO" b="1" dirty="0"/>
              <a:t>de </a:t>
            </a:r>
            <a:r>
              <a:rPr lang="es-CO" b="1" dirty="0" smtClean="0"/>
              <a:t>Empleo y </a:t>
            </a:r>
            <a:r>
              <a:rPr lang="es-CO" b="1" dirty="0"/>
              <a:t>Oficina de </a:t>
            </a:r>
            <a:r>
              <a:rPr lang="es-CO" b="1" dirty="0" smtClean="0"/>
              <a:t>Egresados </a:t>
            </a:r>
            <a:endParaRPr lang="es-CO" b="1" dirty="0"/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57445" y="2138408"/>
            <a:ext cx="3810000" cy="2061417"/>
          </a:xfrm>
          <a:prstGeom prst="rect">
            <a:avLst/>
          </a:prstGeom>
        </p:spPr>
      </p:pic>
      <p:pic>
        <p:nvPicPr>
          <p:cNvPr id="1026" name="Picture 2" descr="Resultado de imagen para universidad libre pereira sede la 4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44502" y="2017301"/>
            <a:ext cx="381000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/>
          <p:cNvSpPr txBox="1"/>
          <p:nvPr/>
        </p:nvSpPr>
        <p:spPr>
          <a:xfrm>
            <a:off x="1333568" y="4331147"/>
            <a:ext cx="38525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CO" b="1" dirty="0" smtClean="0"/>
              <a:t>Sede Centro – Facultad de Derecho</a:t>
            </a:r>
            <a:endParaRPr lang="es-CO" b="1" dirty="0"/>
          </a:p>
        </p:txBody>
      </p:sp>
    </p:spTree>
    <p:extLst>
      <p:ext uri="{BB962C8B-B14F-4D97-AF65-F5344CB8AC3E}">
        <p14:creationId xmlns:p14="http://schemas.microsoft.com/office/powerpoint/2010/main" val="364234591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74020" y="306368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DERECHOS, OBLIGACIONES Y PROHIBICIONES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13802" y="1346179"/>
            <a:ext cx="9144000" cy="4296376"/>
          </a:xfrm>
        </p:spPr>
        <p:txBody>
          <a:bodyPr>
            <a:normAutofit/>
          </a:bodyPr>
          <a:lstStyle/>
          <a:p>
            <a:pPr algn="just"/>
            <a:endParaRPr lang="es-CO" sz="2200" b="1" u="sng" dirty="0" smtClean="0"/>
          </a:p>
          <a:p>
            <a:pPr algn="just"/>
            <a:r>
              <a:rPr lang="es-CO" sz="2200" b="1" u="sng" dirty="0" smtClean="0"/>
              <a:t>CÓDIGO SUSTANTIVO DEL TRABAJO</a:t>
            </a:r>
          </a:p>
          <a:p>
            <a:pPr algn="just"/>
            <a:r>
              <a:rPr lang="es-CO" sz="2200" dirty="0" smtClean="0"/>
              <a:t>Artículo 10 y s.s. Derechos mínimos </a:t>
            </a:r>
          </a:p>
          <a:p>
            <a:pPr algn="just"/>
            <a:r>
              <a:rPr lang="es-CO" sz="2200" dirty="0" smtClean="0"/>
              <a:t>Artículo 58: Obligaciones especiales del trabajador.</a:t>
            </a:r>
          </a:p>
          <a:p>
            <a:pPr algn="just"/>
            <a:r>
              <a:rPr lang="es-CO" sz="2200" dirty="0" smtClean="0"/>
              <a:t>Artículo 60: Prohibiciones a los trabajadores.</a:t>
            </a:r>
          </a:p>
          <a:p>
            <a:pPr algn="just"/>
            <a:endParaRPr lang="es-CO" sz="2200" dirty="0" smtClean="0"/>
          </a:p>
          <a:p>
            <a:pPr algn="just"/>
            <a:r>
              <a:rPr lang="es-CO" sz="2200" b="1" u="sng" dirty="0" smtClean="0"/>
              <a:t>REGLAMENTO INTERNO DE TRABAJO</a:t>
            </a:r>
            <a:endParaRPr lang="es-CO" sz="2200" b="1" i="1" u="sng" dirty="0" smtClean="0"/>
          </a:p>
          <a:p>
            <a:pPr algn="just"/>
            <a:r>
              <a:rPr lang="es-CO" sz="2000" dirty="0" smtClean="0"/>
              <a:t>Artículo </a:t>
            </a:r>
            <a:r>
              <a:rPr lang="es-CO" sz="2000" dirty="0"/>
              <a:t>55: Obligaciones especiales del trabajador.</a:t>
            </a:r>
          </a:p>
          <a:p>
            <a:pPr algn="just"/>
            <a:r>
              <a:rPr lang="es-CO" sz="2000" dirty="0"/>
              <a:t>Artículo 57: Prohibiciones del trabajador.</a:t>
            </a:r>
          </a:p>
          <a:p>
            <a:pPr marL="342900" indent="-342900" algn="just">
              <a:buFont typeface="Arial" panose="020B0604020202020204" pitchFamily="34" charset="0"/>
              <a:buChar char="•"/>
            </a:pPr>
            <a:endParaRPr lang="es-CO" dirty="0" smtClean="0"/>
          </a:p>
          <a:p>
            <a:pPr algn="just"/>
            <a:endParaRPr lang="es-CO" dirty="0" smtClean="0"/>
          </a:p>
          <a:p>
            <a:pPr algn="just"/>
            <a:endParaRPr lang="es-CO" dirty="0" smtClean="0"/>
          </a:p>
          <a:p>
            <a:pPr algn="just"/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60206552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PERÍODO DE PRUEBA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24896" y="1469878"/>
            <a:ext cx="9144000" cy="33328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dirty="0"/>
              <a:t>El artículo 76 del Código sustantivo del trabajo define el periodo de prueba como «</a:t>
            </a:r>
            <a:r>
              <a:rPr lang="es-CO" sz="2000" i="1" dirty="0"/>
              <a:t>la etapa inicial del contrato de trabajo que tiene por objeto, por parte del patrono, apreciar las aptitudes del trabajador, y por parte de éste, la conveniencia de las condiciones del trabajo</a:t>
            </a:r>
            <a:r>
              <a:rPr lang="es-CO" sz="2000" dirty="0" smtClean="0"/>
              <a:t>».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b="1" dirty="0" smtClean="0"/>
              <a:t>Evaluación </a:t>
            </a:r>
            <a:r>
              <a:rPr lang="es-CO" sz="2000" b="1" dirty="0"/>
              <a:t>del periodo de </a:t>
            </a:r>
            <a:r>
              <a:rPr lang="es-CO" sz="2000" b="1" dirty="0" smtClean="0"/>
              <a:t>prueba:</a:t>
            </a:r>
            <a:r>
              <a:rPr lang="es-CO" sz="2000" dirty="0" smtClean="0"/>
              <a:t> </a:t>
            </a:r>
            <a:r>
              <a:rPr lang="es-CO" sz="2000" dirty="0"/>
              <a:t>Medición del desempeño laboral durante los dos primeros meses del contrato de trabajo, que determinará su permanencia en el cargo; siempre y cuando se trate de un contrato escrito a término indefinido, y que en este se haya pactado expresamente el periodo de prueba (40 días).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CO" sz="2000" dirty="0" smtClean="0"/>
          </a:p>
        </p:txBody>
      </p:sp>
    </p:spTree>
    <p:extLst>
      <p:ext uri="{BB962C8B-B14F-4D97-AF65-F5344CB8AC3E}">
        <p14:creationId xmlns:p14="http://schemas.microsoft.com/office/powerpoint/2010/main" val="21907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78671" y="777424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EVALUACIÓN DE DESEMPEÑO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22346" y="1529698"/>
            <a:ext cx="9144000" cy="33328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b="1" dirty="0"/>
          </a:p>
          <a:p>
            <a:pPr algn="just"/>
            <a:r>
              <a:rPr lang="es-CO" b="1" dirty="0"/>
              <a:t>Desempeño: </a:t>
            </a:r>
            <a:r>
              <a:rPr lang="es-CO" dirty="0"/>
              <a:t>Grado de efectividad alcanzada por el personal en el logro de los objetivos de la organización.</a:t>
            </a:r>
          </a:p>
          <a:p>
            <a:pPr algn="just"/>
            <a:r>
              <a:rPr lang="es-CO" dirty="0"/>
              <a:t> </a:t>
            </a:r>
          </a:p>
          <a:p>
            <a:pPr algn="just"/>
            <a:r>
              <a:rPr lang="es-CO" b="1" dirty="0"/>
              <a:t>Evaluación de desempeño:</a:t>
            </a:r>
            <a:r>
              <a:rPr lang="es-CO" dirty="0"/>
              <a:t> </a:t>
            </a:r>
            <a:r>
              <a:rPr lang="es-ES" dirty="0"/>
              <a:t>Procedimiento estructural y sistemático que permite medir, evaluar e influir sobre los atributos, comportamientos y resultados relacionados con el trabajo y el </a:t>
            </a:r>
            <a:r>
              <a:rPr lang="es-CO" dirty="0"/>
              <a:t>desarrollo integral del trabajador.</a:t>
            </a:r>
          </a:p>
        </p:txBody>
      </p:sp>
    </p:spTree>
    <p:extLst>
      <p:ext uri="{BB962C8B-B14F-4D97-AF65-F5344CB8AC3E}">
        <p14:creationId xmlns:p14="http://schemas.microsoft.com/office/powerpoint/2010/main" val="3626713703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LICENCIAS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1944" y="1406013"/>
            <a:ext cx="5084036" cy="4081351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89062" y="1406013"/>
            <a:ext cx="5084036" cy="4094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3419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PERMISOS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53980" y="1213503"/>
            <a:ext cx="9144000" cy="4640365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b="1" u="sng" dirty="0" smtClean="0"/>
              <a:t>¿Cuál es el tramite para solicitar un permiso?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b="1" u="sng" dirty="0" smtClean="0"/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r>
              <a:rPr lang="es-CO" sz="2000" dirty="0" smtClean="0"/>
              <a:t>Diligenciar y enviar el formato “reporte de permisos”, al cual puede accederse a través de la siguiente ruta:</a:t>
            </a:r>
          </a:p>
          <a:p>
            <a:pPr marL="285750" indent="-285750" algn="just">
              <a:lnSpc>
                <a:spcPct val="100000"/>
              </a:lnSpc>
              <a:spcBef>
                <a:spcPts val="0"/>
              </a:spcBef>
              <a:buFontTx/>
              <a:buChar char="-"/>
            </a:pPr>
            <a:endParaRPr lang="es-CO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dirty="0" smtClean="0"/>
              <a:t>Ingresar a la página: </a:t>
            </a:r>
            <a:r>
              <a:rPr lang="es-CO" sz="2000" dirty="0" smtClean="0">
                <a:hlinkClick r:id="rId4"/>
              </a:rPr>
              <a:t>http</a:t>
            </a:r>
            <a:r>
              <a:rPr lang="es-CO" sz="2000" dirty="0">
                <a:hlinkClick r:id="rId4"/>
              </a:rPr>
              <a:t>://www.unilibre.edu.co/pereira</a:t>
            </a:r>
            <a:r>
              <a:rPr lang="es-CO" sz="2000" dirty="0" smtClean="0">
                <a:hlinkClick r:id="rId4"/>
              </a:rPr>
              <a:t>/</a:t>
            </a:r>
            <a:endParaRPr lang="es-CO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dirty="0" smtClean="0"/>
              <a:t>Dar Click en el menú: Dependencias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dirty="0"/>
              <a:t>Dar Click en el menú: </a:t>
            </a:r>
            <a:r>
              <a:rPr lang="es-CO" sz="2000" dirty="0" smtClean="0"/>
              <a:t>Jefatura de personal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dirty="0"/>
              <a:t>Dar Click en </a:t>
            </a:r>
            <a:r>
              <a:rPr lang="es-CO" sz="2000" dirty="0" smtClean="0"/>
              <a:t>la opción: </a:t>
            </a:r>
            <a:r>
              <a:rPr lang="es-CO" sz="2000" dirty="0"/>
              <a:t>Formulario </a:t>
            </a:r>
            <a:r>
              <a:rPr lang="es-CO" sz="2000" dirty="0" smtClean="0"/>
              <a:t>– Solicitud de permisos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dirty="0" smtClean="0"/>
              <a:t>O dirigirse al siguiente Link: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dirty="0" smtClean="0">
                <a:hlinkClick r:id="rId5"/>
              </a:rPr>
              <a:t>https</a:t>
            </a:r>
            <a:r>
              <a:rPr lang="es-CO" sz="2000" dirty="0">
                <a:hlinkClick r:id="rId5"/>
              </a:rPr>
              <a:t>://</a:t>
            </a:r>
            <a:r>
              <a:rPr lang="es-CO" sz="2000" dirty="0" smtClean="0">
                <a:hlinkClick r:id="rId5"/>
              </a:rPr>
              <a:t>forms.office.com/Pages/ResponsePage.aspx?id=4UqjbG9GvESnqgrFp4xhsQYkzdG16vVHs90TuoUCo9FUOE5XVTBQSVpMNk1VMzYwR0JVV0hHS05ZQi4u</a:t>
            </a:r>
            <a:endParaRPr lang="es-CO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dirty="0" smtClean="0"/>
          </a:p>
        </p:txBody>
      </p:sp>
    </p:spTree>
    <p:extLst>
      <p:ext uri="{BB962C8B-B14F-4D97-AF65-F5344CB8AC3E}">
        <p14:creationId xmlns:p14="http://schemas.microsoft.com/office/powerpoint/2010/main" val="634840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675645641"/>
              </p:ext>
            </p:extLst>
          </p:nvPr>
        </p:nvGraphicFramePr>
        <p:xfrm>
          <a:off x="2032000" y="145569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95024969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USO DEL CARNÉ 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165075" y="1606610"/>
            <a:ext cx="9144000" cy="33328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b="1" dirty="0" smtClean="0"/>
              <a:t>Es una obligación especial para todos los trabajadores </a:t>
            </a:r>
            <a:r>
              <a:rPr lang="es-CO" sz="2000" dirty="0" smtClean="0"/>
              <a:t>portar</a:t>
            </a:r>
            <a:r>
              <a:rPr lang="es-ES" sz="2000" dirty="0" smtClean="0"/>
              <a:t> </a:t>
            </a:r>
            <a:r>
              <a:rPr lang="es-ES" sz="2000" dirty="0"/>
              <a:t>en un lugar visible </a:t>
            </a:r>
            <a:r>
              <a:rPr lang="es-ES" sz="2000" dirty="0" smtClean="0"/>
              <a:t>el </a:t>
            </a:r>
            <a:r>
              <a:rPr lang="es-ES" sz="2000" dirty="0"/>
              <a:t>carné que lo identifique como trabajador de la </a:t>
            </a:r>
            <a:r>
              <a:rPr lang="es-ES" sz="2000" dirty="0" smtClean="0"/>
              <a:t>UNIVERSIDAD LIBRE, el cual es </a:t>
            </a:r>
            <a:r>
              <a:rPr lang="es-CO" sz="2000" dirty="0" smtClean="0"/>
              <a:t>de </a:t>
            </a:r>
            <a:r>
              <a:rPr lang="es-CO" sz="2000" dirty="0"/>
              <a:t>uso </a:t>
            </a:r>
            <a:r>
              <a:rPr lang="es-CO" sz="2000" dirty="0" smtClean="0"/>
              <a:t>personal e intransferible.</a:t>
            </a:r>
            <a:endParaRPr lang="es-CO" sz="2000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2000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sz="2000" dirty="0"/>
              <a:t>De conformidad con circular de la Dirección de Gestión Humana del </a:t>
            </a:r>
            <a:r>
              <a:rPr lang="es-CO" sz="2000" dirty="0" smtClean="0"/>
              <a:t>5 de marzo de 2019, el mismo debe pasarse por los lectores ubicados en las entradas principales de la Universidad en las sedes Belmonte y Centro, tanto al ingreso como al egreso. </a:t>
            </a:r>
            <a:endParaRPr lang="es-CO" sz="2000" dirty="0"/>
          </a:p>
        </p:txBody>
      </p:sp>
    </p:spTree>
    <p:extLst>
      <p:ext uri="{BB962C8B-B14F-4D97-AF65-F5344CB8AC3E}">
        <p14:creationId xmlns:p14="http://schemas.microsoft.com/office/powerpoint/2010/main" val="376029085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053980" y="361787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PROCESO DISCIPLINARIO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276171" y="1486969"/>
            <a:ext cx="9144000" cy="1213502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CO" b="1" dirty="0" smtClean="0"/>
              <a:t>Procedimiento para imponer sanciones y terminar unilateralmente el contrato por una justa causa: 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b="1" dirty="0"/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O" b="1" dirty="0" smtClean="0"/>
              <a:t>Clausulas 6 y 7 Convención Colectiva Asproul.</a:t>
            </a:r>
          </a:p>
          <a:p>
            <a:pPr marL="342900" indent="-342900" algn="just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Ø"/>
            </a:pPr>
            <a:r>
              <a:rPr lang="es-CO" b="1" dirty="0" smtClean="0"/>
              <a:t>C.S.T.</a:t>
            </a:r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b="1" dirty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dirty="0" smtClean="0"/>
          </a:p>
        </p:txBody>
      </p:sp>
    </p:spTree>
    <p:extLst>
      <p:ext uri="{BB962C8B-B14F-4D97-AF65-F5344CB8AC3E}">
        <p14:creationId xmlns:p14="http://schemas.microsoft.com/office/powerpoint/2010/main" val="280316748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35086" y="856149"/>
            <a:ext cx="9144000" cy="851716"/>
          </a:xfrm>
        </p:spPr>
        <p:txBody>
          <a:bodyPr>
            <a:norm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CONVENCIÓN COLECTIVA VIGENTE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5" name="Subtítulo 2"/>
          <p:cNvSpPr>
            <a:spLocks noGrp="1"/>
          </p:cNvSpPr>
          <p:nvPr>
            <p:ph type="subTitle" idx="1"/>
          </p:nvPr>
        </p:nvSpPr>
        <p:spPr>
          <a:xfrm>
            <a:off x="1648690" y="2050603"/>
            <a:ext cx="9144000" cy="3332860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  <a:spcBef>
                <a:spcPts val="0"/>
              </a:spcBef>
            </a:pPr>
            <a:endParaRPr lang="es-CO" sz="1600" b="1" dirty="0" smtClean="0"/>
          </a:p>
          <a:p>
            <a:pPr algn="just">
              <a:lnSpc>
                <a:spcPct val="100000"/>
              </a:lnSpc>
              <a:spcBef>
                <a:spcPts val="0"/>
              </a:spcBef>
            </a:pPr>
            <a:r>
              <a:rPr lang="es-ES" b="1" dirty="0"/>
              <a:t>Convención Colectiva de Trabajo</a:t>
            </a:r>
            <a:r>
              <a:rPr lang="es-ES" dirty="0"/>
              <a:t> </a:t>
            </a:r>
            <a:r>
              <a:rPr lang="es-ES" b="1" dirty="0"/>
              <a:t>vigente</a:t>
            </a:r>
            <a:r>
              <a:rPr lang="es-ES" dirty="0"/>
              <a:t>, celebrada entre la Universidad Libre y el Sindicato Nacional de Trabajadores de las Instituciones de Educación SINTIES, el día 8 de mayo de 2019, vigencia 2019-2020.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109672451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372634" y="666584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PROCESOS GESTIÓN HUMANA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8692377"/>
              </p:ext>
            </p:extLst>
          </p:nvPr>
        </p:nvGraphicFramePr>
        <p:xfrm>
          <a:off x="1301657" y="1623074"/>
          <a:ext cx="9248576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62545" y="5098473"/>
            <a:ext cx="1454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hlinkClick r:id="rId9"/>
              </a:rPr>
              <a:t>contratos.pei@unilibre.edu.co</a:t>
            </a:r>
            <a:r>
              <a:rPr lang="es-CO" sz="1600" dirty="0" smtClean="0"/>
              <a:t> </a:t>
            </a:r>
            <a:endParaRPr lang="es-CO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3699162" y="5112327"/>
            <a:ext cx="200891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hlinkClick r:id="rId10"/>
              </a:rPr>
              <a:t>seguridad.social.pei@unilibre.edu.co</a:t>
            </a:r>
            <a:r>
              <a:rPr lang="es-CO" sz="1600" dirty="0" smtClean="0"/>
              <a:t> </a:t>
            </a:r>
            <a:endParaRPr lang="es-CO" sz="1600" dirty="0"/>
          </a:p>
        </p:txBody>
      </p:sp>
      <p:sp>
        <p:nvSpPr>
          <p:cNvPr id="7" name="6 CuadroTexto"/>
          <p:cNvSpPr txBox="1"/>
          <p:nvPr/>
        </p:nvSpPr>
        <p:spPr>
          <a:xfrm>
            <a:off x="6040583" y="5140036"/>
            <a:ext cx="44888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hlinkClick r:id="rId11"/>
              </a:rPr>
              <a:t>nomina.pei@unilibre.edu.co</a:t>
            </a:r>
            <a:r>
              <a:rPr lang="es-CO" sz="1600" dirty="0" smtClean="0"/>
              <a:t> y </a:t>
            </a:r>
            <a:r>
              <a:rPr lang="es-CO" sz="1600" dirty="0" smtClean="0">
                <a:hlinkClick r:id="rId12"/>
              </a:rPr>
              <a:t>auxiliarnomina.pei@unilibre.edu.co</a:t>
            </a:r>
            <a:r>
              <a:rPr lang="es-CO" sz="1600" dirty="0" smtClean="0"/>
              <a:t> 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12092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80453" y="708150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 smtClean="0">
                <a:solidFill>
                  <a:srgbClr val="C00000"/>
                </a:solidFill>
                <a:latin typeface="+mn-lt"/>
              </a:rPr>
              <a:t>PROCESOS GESTIÓN HUMANA</a:t>
            </a:r>
            <a:endParaRPr lang="es-CO" sz="3600" b="1" dirty="0">
              <a:solidFill>
                <a:srgbClr val="C00000"/>
              </a:solidFill>
              <a:latin typeface="+mn-lt"/>
            </a:endParaRP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4248692377"/>
              </p:ext>
            </p:extLst>
          </p:nvPr>
        </p:nvGraphicFramePr>
        <p:xfrm>
          <a:off x="3408217" y="1429110"/>
          <a:ext cx="5500255" cy="3600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3449780" y="5098473"/>
            <a:ext cx="260465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hlinkClick r:id="rId9"/>
              </a:rPr>
              <a:t>secretaria.personal.pei@unilibre.edu.co</a:t>
            </a:r>
            <a:r>
              <a:rPr lang="es-CO" sz="1600" dirty="0" smtClean="0"/>
              <a:t> </a:t>
            </a:r>
            <a:endParaRPr lang="es-CO" sz="1600" dirty="0"/>
          </a:p>
        </p:txBody>
      </p:sp>
      <p:sp>
        <p:nvSpPr>
          <p:cNvPr id="6" name="5 CuadroTexto"/>
          <p:cNvSpPr txBox="1"/>
          <p:nvPr/>
        </p:nvSpPr>
        <p:spPr>
          <a:xfrm>
            <a:off x="6359235" y="5084618"/>
            <a:ext cx="26600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600" dirty="0" smtClean="0">
                <a:hlinkClick r:id="rId10"/>
              </a:rPr>
              <a:t>seguridad.social.pei@unilibre.edu.co</a:t>
            </a:r>
            <a:r>
              <a:rPr lang="es-CO" sz="1600" dirty="0" smtClean="0"/>
              <a:t> </a:t>
            </a:r>
            <a:endParaRPr lang="es-CO" sz="1600" dirty="0"/>
          </a:p>
        </p:txBody>
      </p:sp>
    </p:spTree>
    <p:extLst>
      <p:ext uri="{BB962C8B-B14F-4D97-AF65-F5344CB8AC3E}">
        <p14:creationId xmlns:p14="http://schemas.microsoft.com/office/powerpoint/2010/main" val="212092080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262057" y="754895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C00000"/>
                </a:solidFill>
                <a:latin typeface="+mn-lt"/>
              </a:rPr>
              <a:t>ESTRUCTURA ORGANIZACIONAL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8224516"/>
              </p:ext>
            </p:extLst>
          </p:nvPr>
        </p:nvGraphicFramePr>
        <p:xfrm>
          <a:off x="1673076" y="2027216"/>
          <a:ext cx="8128000" cy="25958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251860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860461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kern="1200" dirty="0" smtClean="0">
                          <a:solidFill>
                            <a:schemeClr val="lt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DIRECTIVOS A NIVEL SECCIONAL</a:t>
                      </a:r>
                      <a:endParaRPr lang="es-CO" b="1" dirty="0" smtClean="0"/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8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  <a:effectLst/>
                        </a:rPr>
                        <a:t>Delegado Personal del Presidente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Miguel González Rodríguez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4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  <a:effectLst/>
                        </a:rPr>
                        <a:t>Rector Seccional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Fernando Uribe de los Ríos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2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s-CO" b="1" dirty="0" smtClean="0">
                          <a:solidFill>
                            <a:schemeClr val="tx1"/>
                          </a:solidFill>
                          <a:effectLst/>
                        </a:rPr>
                        <a:t>Secretaria Seccional</a:t>
                      </a:r>
                      <a:endParaRPr lang="es-CO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solidFill>
                            <a:schemeClr val="tx1"/>
                          </a:solidFill>
                        </a:rPr>
                        <a:t>Carmen Helena Aragón Villa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0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Directora de Planeación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Adriana Vallejo de la Pava</a:t>
                      </a:r>
                      <a:endParaRPr lang="es-CO" dirty="0" smtClean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3396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Síndico Gerente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Beatriz Elena León de la Pava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4035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Ruby</a:t>
                      </a:r>
                      <a:r>
                        <a:rPr lang="es-CO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Lucía Aguirre Torres</a:t>
                      </a: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Censor Seccional</a:t>
                      </a: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8568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852946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754895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C00000"/>
                </a:solidFill>
              </a:rPr>
              <a:t>ESTRUCTURA ORGANIZACIONAL</a:t>
            </a:r>
          </a:p>
        </p:txBody>
      </p:sp>
      <p:pic>
        <p:nvPicPr>
          <p:cNvPr id="3074" name="Picture 2" descr="Saludo del Presidente Seccional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9970" y="2037829"/>
            <a:ext cx="3810000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uadroTexto 2"/>
          <p:cNvSpPr txBox="1"/>
          <p:nvPr/>
        </p:nvSpPr>
        <p:spPr>
          <a:xfrm>
            <a:off x="5820203" y="2002624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 Miguel </a:t>
            </a:r>
            <a:r>
              <a:rPr lang="es-CO" b="1" dirty="0"/>
              <a:t>González </a:t>
            </a:r>
            <a:r>
              <a:rPr lang="es-CO" b="1" dirty="0" smtClean="0"/>
              <a:t>Rodríguez -</a:t>
            </a:r>
            <a:endParaRPr lang="es-CO" dirty="0"/>
          </a:p>
          <a:p>
            <a:r>
              <a:rPr lang="es-CO" b="1" dirty="0"/>
              <a:t>Delegado Personal del Presidente</a:t>
            </a:r>
            <a:endParaRPr lang="es-CO" dirty="0"/>
          </a:p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450794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390911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C00000"/>
                </a:solidFill>
              </a:rPr>
              <a:t>ESTRUCTURA ORGANIZACIONAL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5584676" y="1626825"/>
            <a:ext cx="436571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b="1" dirty="0" smtClean="0"/>
              <a:t>Doctor Fernando </a:t>
            </a:r>
            <a:r>
              <a:rPr lang="es-CO" b="1" dirty="0"/>
              <a:t>Uribe de los Ríos</a:t>
            </a:r>
            <a:endParaRPr lang="es-CO" dirty="0"/>
          </a:p>
          <a:p>
            <a:r>
              <a:rPr lang="es-CO" b="1" dirty="0"/>
              <a:t>Rector Seccional</a:t>
            </a:r>
            <a:endParaRPr lang="es-CO" dirty="0"/>
          </a:p>
          <a:p>
            <a:endParaRPr lang="es-CO" dirty="0"/>
          </a:p>
        </p:txBody>
      </p:sp>
      <p:pic>
        <p:nvPicPr>
          <p:cNvPr id="4098" name="Picture 2" descr="Designado en propiedad rector de Unilibre Pereir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0203" y="1606611"/>
            <a:ext cx="3333750" cy="3457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890183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390911"/>
            <a:ext cx="9144000" cy="85171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defRPr/>
            </a:pPr>
            <a:r>
              <a:rPr lang="es-CO" sz="3600" b="1" dirty="0">
                <a:solidFill>
                  <a:srgbClr val="C00000"/>
                </a:solidFill>
              </a:rPr>
              <a:t>ESTRUCTURA ORGANIZACIONAL</a:t>
            </a:r>
          </a:p>
        </p:txBody>
      </p:sp>
      <p:sp>
        <p:nvSpPr>
          <p:cNvPr id="3" name="CuadroTexto 2"/>
          <p:cNvSpPr txBox="1"/>
          <p:nvPr/>
        </p:nvSpPr>
        <p:spPr>
          <a:xfrm>
            <a:off x="8321567" y="2487653"/>
            <a:ext cx="299826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Doctora Beatriz </a:t>
            </a:r>
            <a:r>
              <a:rPr lang="es-CO" sz="1400" b="1" dirty="0"/>
              <a:t>Elena León de la Pava</a:t>
            </a:r>
            <a:endParaRPr lang="es-CO" sz="1400" dirty="0"/>
          </a:p>
          <a:p>
            <a:r>
              <a:rPr lang="es-CO" sz="1400" b="1" dirty="0"/>
              <a:t>Síndica </a:t>
            </a:r>
            <a:r>
              <a:rPr lang="es-CO" sz="1400" b="1" dirty="0" smtClean="0"/>
              <a:t>Gerente</a:t>
            </a:r>
            <a:endParaRPr lang="es-CO" sz="1400" dirty="0"/>
          </a:p>
        </p:txBody>
      </p:sp>
      <p:sp>
        <p:nvSpPr>
          <p:cNvPr id="5" name="CuadroTexto 4"/>
          <p:cNvSpPr txBox="1"/>
          <p:nvPr/>
        </p:nvSpPr>
        <p:spPr>
          <a:xfrm>
            <a:off x="3108006" y="2396527"/>
            <a:ext cx="2637908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Doctora </a:t>
            </a:r>
            <a:r>
              <a:rPr lang="es-CO" sz="1400" b="1" dirty="0"/>
              <a:t>Carmen Helena Aragón</a:t>
            </a:r>
            <a:endParaRPr lang="es-CO" sz="1400" dirty="0"/>
          </a:p>
          <a:p>
            <a:r>
              <a:rPr lang="es-CO" sz="1400" b="1" dirty="0"/>
              <a:t>Secretaria </a:t>
            </a:r>
            <a:r>
              <a:rPr lang="es-CO" sz="1400" b="1" dirty="0" smtClean="0"/>
              <a:t>Seccional</a:t>
            </a:r>
          </a:p>
          <a:p>
            <a:endParaRPr lang="es-CO" dirty="0"/>
          </a:p>
        </p:txBody>
      </p:sp>
      <p:sp>
        <p:nvSpPr>
          <p:cNvPr id="6" name="CuadroTexto 5"/>
          <p:cNvSpPr txBox="1"/>
          <p:nvPr/>
        </p:nvSpPr>
        <p:spPr>
          <a:xfrm>
            <a:off x="3059823" y="4530038"/>
            <a:ext cx="2723384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Doctora Adriana Vallejo de la Pava</a:t>
            </a:r>
            <a:endParaRPr lang="es-CO" sz="1400" dirty="0"/>
          </a:p>
          <a:p>
            <a:r>
              <a:rPr lang="es-CO" sz="1400" b="1" dirty="0"/>
              <a:t>Directora de </a:t>
            </a:r>
            <a:r>
              <a:rPr lang="es-CO" sz="1400" b="1" dirty="0" smtClean="0"/>
              <a:t>Planeación Seccional</a:t>
            </a:r>
          </a:p>
          <a:p>
            <a:endParaRPr lang="es-CO" sz="1400" dirty="0"/>
          </a:p>
        </p:txBody>
      </p:sp>
      <p:sp>
        <p:nvSpPr>
          <p:cNvPr id="7" name="CuadroTexto 6"/>
          <p:cNvSpPr txBox="1"/>
          <p:nvPr/>
        </p:nvSpPr>
        <p:spPr>
          <a:xfrm>
            <a:off x="8559536" y="4457045"/>
            <a:ext cx="276029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CO" sz="1400" b="1" dirty="0" smtClean="0"/>
              <a:t>Doctora </a:t>
            </a:r>
            <a:r>
              <a:rPr lang="es-CO" sz="1400" b="1" dirty="0"/>
              <a:t>Ruby Lucía Aguirre Torres</a:t>
            </a:r>
            <a:endParaRPr lang="es-CO" sz="1400" dirty="0"/>
          </a:p>
          <a:p>
            <a:r>
              <a:rPr lang="es-CO" sz="1400" b="1" dirty="0" smtClean="0"/>
              <a:t>Censora Seccional</a:t>
            </a:r>
          </a:p>
          <a:p>
            <a:endParaRPr lang="es-CO" sz="1400" dirty="0"/>
          </a:p>
        </p:txBody>
      </p:sp>
      <p:pic>
        <p:nvPicPr>
          <p:cNvPr id="1026" name="Picture 2" descr="Resultado de imagen para universidad libre pereira ruby lucÃ­a aguirr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9122" y="4099013"/>
            <a:ext cx="2280414" cy="1546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21972" y="1474318"/>
            <a:ext cx="1594713" cy="2393004"/>
          </a:xfrm>
          <a:prstGeom prst="rect">
            <a:avLst/>
          </a:prstGeom>
        </p:spPr>
      </p:pic>
      <p:pic>
        <p:nvPicPr>
          <p:cNvPr id="9" name="Picture 2" descr="Resultado de imagen para adriana vallejo de la pav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477" y="4099013"/>
            <a:ext cx="2545107" cy="1592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C:\Users\carrefour\Downloads\IMG6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41056" y="1746914"/>
            <a:ext cx="2498516" cy="166502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2428854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165076" y="754895"/>
            <a:ext cx="9144000" cy="851716"/>
          </a:xfrm>
        </p:spPr>
        <p:txBody>
          <a:bodyPr>
            <a:noAutofit/>
          </a:bodyPr>
          <a:lstStyle/>
          <a:p>
            <a:r>
              <a:rPr lang="es-CO" sz="3600" b="1" dirty="0">
                <a:solidFill>
                  <a:srgbClr val="C00000"/>
                </a:solidFill>
                <a:latin typeface="+mn-lt"/>
              </a:rPr>
              <a:t>ESTRUCTURA ORGANIZACIONAL</a:t>
            </a:r>
          </a:p>
        </p:txBody>
      </p: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2440318"/>
              </p:ext>
            </p:extLst>
          </p:nvPr>
        </p:nvGraphicFramePr>
        <p:xfrm>
          <a:off x="1673076" y="2155403"/>
          <a:ext cx="8128000" cy="29311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064000">
                  <a:extLst>
                    <a:ext uri="{9D8B030D-6E8A-4147-A177-3AD203B41FA5}">
                      <a16:colId xmlns:a16="http://schemas.microsoft.com/office/drawing/2014/main" val="2625186078"/>
                    </a:ext>
                  </a:extLst>
                </a:gridCol>
                <a:gridCol w="4064000">
                  <a:extLst>
                    <a:ext uri="{9D8B030D-6E8A-4147-A177-3AD203B41FA5}">
                      <a16:colId xmlns:a16="http://schemas.microsoft.com/office/drawing/2014/main" val="3486046144"/>
                    </a:ext>
                  </a:extLst>
                </a:gridCol>
              </a:tblGrid>
              <a:tr h="370840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/>
                        <a:t>DECANOS</a:t>
                      </a:r>
                    </a:p>
                  </a:txBody>
                  <a:tcPr>
                    <a:solidFill>
                      <a:schemeClr val="bg1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s-CO" b="1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1348598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effectLst/>
                        </a:rPr>
                        <a:t>Facultad de Ciencias de la Salud</a:t>
                      </a:r>
                      <a:endParaRPr lang="es-CO" dirty="0" smtClean="0"/>
                    </a:p>
                    <a:p>
                      <a:pPr algn="l"/>
                      <a:endParaRPr lang="es-CO" dirty="0">
                        <a:effectLst/>
                      </a:endParaRPr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María Teresa Rodríguez Lugo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44788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effectLst/>
                        </a:rPr>
                        <a:t>Facultad de Derecho</a:t>
                      </a:r>
                      <a:endParaRPr lang="es-CO" dirty="0" smtClean="0"/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Luisa Fernanda Hurtado Castrillón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11255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b="1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Facultad de Ciencias Económicas, Administrativas y Contables</a:t>
                      </a:r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Luis Hernando López Peñarete</a:t>
                      </a:r>
                      <a:endParaRPr lang="es-CO" dirty="0" smtClean="0">
                        <a:effectLst/>
                      </a:endParaRPr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8830902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b="1" dirty="0" smtClean="0">
                          <a:effectLst/>
                        </a:rPr>
                        <a:t>Facultad de Ingeniería</a:t>
                      </a:r>
                      <a:endParaRPr lang="es-CO" dirty="0" smtClean="0"/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dirty="0" smtClean="0"/>
                        <a:t>Jorge Enrique Ramírez Rincón</a:t>
                      </a:r>
                    </a:p>
                    <a:p>
                      <a:endParaRPr lang="es-CO" dirty="0"/>
                    </a:p>
                  </a:txBody>
                  <a:tcP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903396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038194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1484</TotalTime>
  <Words>867</Words>
  <Application>Microsoft Office PowerPoint</Application>
  <PresentationFormat>Panorámica</PresentationFormat>
  <Paragraphs>165</Paragraphs>
  <Slides>22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22</vt:i4>
      </vt:variant>
    </vt:vector>
  </HeadingPairs>
  <TitlesOfParts>
    <vt:vector size="27" baseType="lpstr">
      <vt:lpstr>Arial</vt:lpstr>
      <vt:lpstr>Calibri</vt:lpstr>
      <vt:lpstr>Calibri Light</vt:lpstr>
      <vt:lpstr>Wingdings</vt:lpstr>
      <vt:lpstr>1_Tema de Office</vt:lpstr>
      <vt:lpstr>Presentación de PowerPoint</vt:lpstr>
      <vt:lpstr>Presentación de PowerPoint</vt:lpstr>
      <vt:lpstr>PROCESOS GESTIÓN HUMANA</vt:lpstr>
      <vt:lpstr>PROCESOS GESTIÓN HUMANA</vt:lpstr>
      <vt:lpstr>ESTRUCTURA ORGANIZACIONAL</vt:lpstr>
      <vt:lpstr>ESTRUCTURA ORGANIZACIONAL</vt:lpstr>
      <vt:lpstr>ESTRUCTURA ORGANIZACIONAL</vt:lpstr>
      <vt:lpstr>ESTRUCTURA ORGANIZACIONAL</vt:lpstr>
      <vt:lpstr>ESTRUCTURA ORGANIZACIONAL</vt:lpstr>
      <vt:lpstr>ESTRUCTURA ORGANIZACIONAL</vt:lpstr>
      <vt:lpstr>ESTATUTOS</vt:lpstr>
      <vt:lpstr>SEDES Y EDIFICIOS DE LA UNIVERSIDAD</vt:lpstr>
      <vt:lpstr>SEDES Y EDIFICIOS DE LA UNIVERSIDAD</vt:lpstr>
      <vt:lpstr>SEDES Y EDIFICIOS DE LA UNIVERSIDAD</vt:lpstr>
      <vt:lpstr>DERECHOS, OBLIGACIONES Y PROHIBICIONES</vt:lpstr>
      <vt:lpstr>PERÍODO DE PRUEBA</vt:lpstr>
      <vt:lpstr>EVALUACIÓN DE DESEMPEÑO</vt:lpstr>
      <vt:lpstr>LICENCIAS</vt:lpstr>
      <vt:lpstr>PERMISOS</vt:lpstr>
      <vt:lpstr>USO DEL CARNÉ </vt:lpstr>
      <vt:lpstr>PROCESO DISCIPLINARIO</vt:lpstr>
      <vt:lpstr>CONVENCIÓN COLECTIVA VIGENTE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Alejandro Cadena</dc:creator>
  <cp:lastModifiedBy>Julieth P. Morales V.</cp:lastModifiedBy>
  <cp:revision>120</cp:revision>
  <dcterms:created xsi:type="dcterms:W3CDTF">2019-03-10T18:08:05Z</dcterms:created>
  <dcterms:modified xsi:type="dcterms:W3CDTF">2021-05-26T15:49:37Z</dcterms:modified>
</cp:coreProperties>
</file>