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313" r:id="rId3"/>
    <p:sldId id="669" r:id="rId4"/>
    <p:sldId id="664" r:id="rId5"/>
    <p:sldId id="684" r:id="rId6"/>
    <p:sldId id="636" r:id="rId7"/>
    <p:sldId id="663" r:id="rId8"/>
    <p:sldId id="310" r:id="rId9"/>
    <p:sldId id="305" r:id="rId10"/>
    <p:sldId id="691" r:id="rId11"/>
    <p:sldId id="685" r:id="rId12"/>
    <p:sldId id="666" r:id="rId13"/>
    <p:sldId id="687" r:id="rId14"/>
    <p:sldId id="689" r:id="rId15"/>
    <p:sldId id="690" r:id="rId16"/>
    <p:sldId id="670" r:id="rId17"/>
    <p:sldId id="692" r:id="rId18"/>
    <p:sldId id="668" r:id="rId19"/>
    <p:sldId id="694" r:id="rId20"/>
    <p:sldId id="693" r:id="rId21"/>
    <p:sldId id="688" r:id="rId22"/>
    <p:sldId id="695" r:id="rId23"/>
    <p:sldId id="686" r:id="rId24"/>
    <p:sldId id="671" r:id="rId25"/>
    <p:sldId id="675" r:id="rId26"/>
    <p:sldId id="676" r:id="rId27"/>
    <p:sldId id="674" r:id="rId28"/>
    <p:sldId id="672" r:id="rId29"/>
    <p:sldId id="677" r:id="rId30"/>
    <p:sldId id="679" r:id="rId31"/>
    <p:sldId id="678" r:id="rId32"/>
    <p:sldId id="673" r:id="rId33"/>
    <p:sldId id="680" r:id="rId34"/>
    <p:sldId id="683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66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A4F48-C8FA-448E-B424-405A8A082893}" type="doc">
      <dgm:prSet loTypeId="urn:microsoft.com/office/officeart/2005/8/layout/hierarchy2" loCatId="hierarchy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F7FB322-998E-4D90-A280-8EC91FEDA100}">
      <dgm:prSet phldrT="[Texto]"/>
      <dgm:spPr/>
      <dgm:t>
        <a:bodyPr/>
        <a:lstStyle/>
        <a:p>
          <a:r>
            <a:rPr lang="es-ES" b="1" dirty="0"/>
            <a:t>CONCEPTOS</a:t>
          </a:r>
        </a:p>
      </dgm:t>
    </dgm:pt>
    <dgm:pt modelId="{ACE716F1-A43D-4C65-B24B-5CC73374EB01}" type="parTrans" cxnId="{7173839F-7ADB-482F-8A2F-ABCF59084A1E}">
      <dgm:prSet/>
      <dgm:spPr/>
      <dgm:t>
        <a:bodyPr/>
        <a:lstStyle/>
        <a:p>
          <a:endParaRPr lang="es-ES"/>
        </a:p>
      </dgm:t>
    </dgm:pt>
    <dgm:pt modelId="{37407D91-BAD9-4363-AC44-FA9382113C2C}" type="sibTrans" cxnId="{7173839F-7ADB-482F-8A2F-ABCF59084A1E}">
      <dgm:prSet/>
      <dgm:spPr/>
      <dgm:t>
        <a:bodyPr/>
        <a:lstStyle/>
        <a:p>
          <a:endParaRPr lang="es-ES"/>
        </a:p>
      </dgm:t>
    </dgm:pt>
    <dgm:pt modelId="{C3D25FC0-E111-4D42-89A4-B91641AC4656}">
      <dgm:prSet phldrT="[Texto]"/>
      <dgm:spPr/>
      <dgm:t>
        <a:bodyPr/>
        <a:lstStyle/>
        <a:p>
          <a:r>
            <a:rPr lang="es-ES" b="1" cap="small" baseline="0"/>
            <a:t>autoevaluación</a:t>
          </a:r>
          <a:endParaRPr lang="es-ES" b="1" cap="small" baseline="0" dirty="0"/>
        </a:p>
      </dgm:t>
    </dgm:pt>
    <dgm:pt modelId="{94D2224B-1F54-4EAB-A5B6-CB987DD7EE6E}" type="parTrans" cxnId="{3BE2BDBD-D918-4B90-B497-4381D4B3BF6D}">
      <dgm:prSet/>
      <dgm:spPr/>
      <dgm:t>
        <a:bodyPr/>
        <a:lstStyle/>
        <a:p>
          <a:endParaRPr lang="es-ES"/>
        </a:p>
      </dgm:t>
    </dgm:pt>
    <dgm:pt modelId="{3213B50B-D080-42B1-8420-BD4BEE279D61}" type="sibTrans" cxnId="{3BE2BDBD-D918-4B90-B497-4381D4B3BF6D}">
      <dgm:prSet/>
      <dgm:spPr/>
      <dgm:t>
        <a:bodyPr/>
        <a:lstStyle/>
        <a:p>
          <a:endParaRPr lang="es-ES"/>
        </a:p>
      </dgm:t>
    </dgm:pt>
    <dgm:pt modelId="{E3CC53EA-95DF-40C3-A3FF-27EFAC1764FB}">
      <dgm:prSet phldrT="[Texto]"/>
      <dgm:spPr/>
      <dgm:t>
        <a:bodyPr/>
        <a:lstStyle/>
        <a:p>
          <a:r>
            <a:rPr lang="es-ES" b="1"/>
            <a:t>Formativo participativo</a:t>
          </a:r>
          <a:endParaRPr lang="es-ES" b="1" dirty="0"/>
        </a:p>
      </dgm:t>
    </dgm:pt>
    <dgm:pt modelId="{969C94B3-FB87-4F66-BE84-89C29A04D124}" type="parTrans" cxnId="{CF84635B-D329-4A53-9926-C76095061D1C}">
      <dgm:prSet/>
      <dgm:spPr/>
      <dgm:t>
        <a:bodyPr/>
        <a:lstStyle/>
        <a:p>
          <a:endParaRPr lang="es-ES"/>
        </a:p>
      </dgm:t>
    </dgm:pt>
    <dgm:pt modelId="{EF7DB6C7-6115-424F-A0E7-9DBE3AE9FAD4}" type="sibTrans" cxnId="{CF84635B-D329-4A53-9926-C76095061D1C}">
      <dgm:prSet/>
      <dgm:spPr/>
      <dgm:t>
        <a:bodyPr/>
        <a:lstStyle/>
        <a:p>
          <a:endParaRPr lang="es-ES"/>
        </a:p>
      </dgm:t>
    </dgm:pt>
    <dgm:pt modelId="{E592D02B-AEDE-4032-9DFE-77CF87BEE946}">
      <dgm:prSet phldrT="[Texto]"/>
      <dgm:spPr/>
      <dgm:t>
        <a:bodyPr/>
        <a:lstStyle/>
        <a:p>
          <a:r>
            <a:rPr lang="es-ES" b="1"/>
            <a:t>Investigativo</a:t>
          </a:r>
          <a:endParaRPr lang="es-ES" b="1" dirty="0"/>
        </a:p>
      </dgm:t>
    </dgm:pt>
    <dgm:pt modelId="{AED9E0A1-C6EA-41AD-B92A-5E69E3A3D8E5}" type="parTrans" cxnId="{EBC7E2B8-4BC6-45B8-9DAF-EB562EFB0460}">
      <dgm:prSet/>
      <dgm:spPr/>
      <dgm:t>
        <a:bodyPr/>
        <a:lstStyle/>
        <a:p>
          <a:endParaRPr lang="es-ES"/>
        </a:p>
      </dgm:t>
    </dgm:pt>
    <dgm:pt modelId="{0DBC11D3-2961-4DBC-9C92-7926E1C0EA68}" type="sibTrans" cxnId="{EBC7E2B8-4BC6-45B8-9DAF-EB562EFB0460}">
      <dgm:prSet/>
      <dgm:spPr/>
      <dgm:t>
        <a:bodyPr/>
        <a:lstStyle/>
        <a:p>
          <a:endParaRPr lang="es-ES"/>
        </a:p>
      </dgm:t>
    </dgm:pt>
    <dgm:pt modelId="{B86DE846-A6BB-473A-B8AE-272FC7DB8C1C}">
      <dgm:prSet phldrT="[Texto]"/>
      <dgm:spPr/>
      <dgm:t>
        <a:bodyPr/>
        <a:lstStyle/>
        <a:p>
          <a:r>
            <a:rPr lang="es-ES" b="1" cap="small" baseline="0"/>
            <a:t>autorregulación</a:t>
          </a:r>
          <a:endParaRPr lang="es-ES" b="1" cap="small" baseline="0" dirty="0"/>
        </a:p>
      </dgm:t>
    </dgm:pt>
    <dgm:pt modelId="{A60EF2F8-0829-4A3C-A51D-E727E21D302C}" type="parTrans" cxnId="{5BE65984-6DCB-47A7-8E2A-3D013153994B}">
      <dgm:prSet/>
      <dgm:spPr/>
      <dgm:t>
        <a:bodyPr/>
        <a:lstStyle/>
        <a:p>
          <a:endParaRPr lang="es-ES"/>
        </a:p>
      </dgm:t>
    </dgm:pt>
    <dgm:pt modelId="{188EF2E0-E3DA-44CF-ACCB-4F4075F8A252}" type="sibTrans" cxnId="{5BE65984-6DCB-47A7-8E2A-3D013153994B}">
      <dgm:prSet/>
      <dgm:spPr/>
      <dgm:t>
        <a:bodyPr/>
        <a:lstStyle/>
        <a:p>
          <a:endParaRPr lang="es-ES"/>
        </a:p>
      </dgm:t>
    </dgm:pt>
    <dgm:pt modelId="{6761DC92-68A1-4C7A-9C6A-5B68E282F7A0}">
      <dgm:prSet/>
      <dgm:spPr/>
      <dgm:t>
        <a:bodyPr/>
        <a:lstStyle/>
        <a:p>
          <a:r>
            <a:rPr lang="es-ES" b="1"/>
            <a:t>Proceso de gestión organizacional</a:t>
          </a:r>
          <a:endParaRPr lang="es-ES" b="1" dirty="0"/>
        </a:p>
      </dgm:t>
    </dgm:pt>
    <dgm:pt modelId="{3B427A4C-B6F5-4F9E-8A9E-887E440D43AF}" type="parTrans" cxnId="{BC15F946-6A12-482D-96FC-F66392B42892}">
      <dgm:prSet/>
      <dgm:spPr/>
      <dgm:t>
        <a:bodyPr/>
        <a:lstStyle/>
        <a:p>
          <a:endParaRPr lang="es-ES"/>
        </a:p>
      </dgm:t>
    </dgm:pt>
    <dgm:pt modelId="{82746C5E-C1EF-4E56-AEB0-46B1D6DCF66C}" type="sibTrans" cxnId="{BC15F946-6A12-482D-96FC-F66392B42892}">
      <dgm:prSet/>
      <dgm:spPr/>
      <dgm:t>
        <a:bodyPr/>
        <a:lstStyle/>
        <a:p>
          <a:endParaRPr lang="es-ES"/>
        </a:p>
      </dgm:t>
    </dgm:pt>
    <dgm:pt modelId="{F44CC723-A130-49DD-A370-0A5A338FA730}">
      <dgm:prSet/>
      <dgm:spPr/>
      <dgm:t>
        <a:bodyPr/>
        <a:lstStyle/>
        <a:p>
          <a:r>
            <a:rPr lang="es-ES" b="1" cap="small" baseline="0" dirty="0"/>
            <a:t>Calidad académica</a:t>
          </a:r>
        </a:p>
      </dgm:t>
    </dgm:pt>
    <dgm:pt modelId="{F4649AF6-DBDD-43C8-8BD1-7E380D5B2B65}" type="parTrans" cxnId="{1E4656A9-E307-427B-8E4F-F61F8185E6FD}">
      <dgm:prSet/>
      <dgm:spPr/>
      <dgm:t>
        <a:bodyPr/>
        <a:lstStyle/>
        <a:p>
          <a:endParaRPr lang="es-ES"/>
        </a:p>
      </dgm:t>
    </dgm:pt>
    <dgm:pt modelId="{46FDAA9C-FB6E-4FAC-B505-D0578606DC3F}" type="sibTrans" cxnId="{1E4656A9-E307-427B-8E4F-F61F8185E6FD}">
      <dgm:prSet/>
      <dgm:spPr/>
      <dgm:t>
        <a:bodyPr/>
        <a:lstStyle/>
        <a:p>
          <a:endParaRPr lang="es-ES"/>
        </a:p>
      </dgm:t>
    </dgm:pt>
    <dgm:pt modelId="{8131BEEB-6B2F-4026-903D-90C924A453E2}" type="pres">
      <dgm:prSet presAssocID="{8D4A4F48-C8FA-448E-B424-405A8A0828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D803EC-2069-4BEB-A3CC-326833735B0B}" type="pres">
      <dgm:prSet presAssocID="{AF7FB322-998E-4D90-A280-8EC91FEDA100}" presName="root1" presStyleCnt="0"/>
      <dgm:spPr/>
    </dgm:pt>
    <dgm:pt modelId="{5846200D-5A03-435E-B877-E1A9F1C6900A}" type="pres">
      <dgm:prSet presAssocID="{AF7FB322-998E-4D90-A280-8EC91FEDA10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DAAA0D-CADD-48ED-8BA8-A39BC21BEEE1}" type="pres">
      <dgm:prSet presAssocID="{AF7FB322-998E-4D90-A280-8EC91FEDA100}" presName="level2hierChild" presStyleCnt="0"/>
      <dgm:spPr/>
    </dgm:pt>
    <dgm:pt modelId="{DF6212FF-9EB0-411E-8C31-503A8C82C13E}" type="pres">
      <dgm:prSet presAssocID="{F4649AF6-DBDD-43C8-8BD1-7E380D5B2B65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22721DB4-4073-41E8-916F-62AE8DDE19BB}" type="pres">
      <dgm:prSet presAssocID="{F4649AF6-DBDD-43C8-8BD1-7E380D5B2B65}" presName="connTx" presStyleLbl="parChTrans1D2" presStyleIdx="0" presStyleCnt="3"/>
      <dgm:spPr/>
      <dgm:t>
        <a:bodyPr/>
        <a:lstStyle/>
        <a:p>
          <a:endParaRPr lang="es-ES"/>
        </a:p>
      </dgm:t>
    </dgm:pt>
    <dgm:pt modelId="{1F0EA180-512F-44B7-927A-AF5ED5EA428E}" type="pres">
      <dgm:prSet presAssocID="{F44CC723-A130-49DD-A370-0A5A338FA730}" presName="root2" presStyleCnt="0"/>
      <dgm:spPr/>
    </dgm:pt>
    <dgm:pt modelId="{45B413F3-74CC-4B5B-BF7F-1210AFF6551D}" type="pres">
      <dgm:prSet presAssocID="{F44CC723-A130-49DD-A370-0A5A338FA73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15FC9E7-190A-413C-B50D-A6C4F3CE9F8E}" type="pres">
      <dgm:prSet presAssocID="{F44CC723-A130-49DD-A370-0A5A338FA730}" presName="level3hierChild" presStyleCnt="0"/>
      <dgm:spPr/>
    </dgm:pt>
    <dgm:pt modelId="{CF7AF44B-ECAC-4294-8EDD-547333F924DF}" type="pres">
      <dgm:prSet presAssocID="{94D2224B-1F54-4EAB-A5B6-CB987DD7EE6E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B53C1453-6EAB-4756-94BF-7E3035D4CCA1}" type="pres">
      <dgm:prSet presAssocID="{94D2224B-1F54-4EAB-A5B6-CB987DD7EE6E}" presName="connTx" presStyleLbl="parChTrans1D2" presStyleIdx="1" presStyleCnt="3"/>
      <dgm:spPr/>
      <dgm:t>
        <a:bodyPr/>
        <a:lstStyle/>
        <a:p>
          <a:endParaRPr lang="es-ES"/>
        </a:p>
      </dgm:t>
    </dgm:pt>
    <dgm:pt modelId="{1ADFFBB1-FF89-452F-AB56-2A521B456A70}" type="pres">
      <dgm:prSet presAssocID="{C3D25FC0-E111-4D42-89A4-B91641AC4656}" presName="root2" presStyleCnt="0"/>
      <dgm:spPr/>
    </dgm:pt>
    <dgm:pt modelId="{969AC52B-A09F-441A-8445-8D7961A4A014}" type="pres">
      <dgm:prSet presAssocID="{C3D25FC0-E111-4D42-89A4-B91641AC465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78C5F11-C725-4580-A69C-16DB13827249}" type="pres">
      <dgm:prSet presAssocID="{C3D25FC0-E111-4D42-89A4-B91641AC4656}" presName="level3hierChild" presStyleCnt="0"/>
      <dgm:spPr/>
    </dgm:pt>
    <dgm:pt modelId="{BC27DCBE-6941-4A30-BE3A-6ADF5245B909}" type="pres">
      <dgm:prSet presAssocID="{969C94B3-FB87-4F66-BE84-89C29A04D124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6C33EA3E-D7C4-44D4-8998-011A67C12B64}" type="pres">
      <dgm:prSet presAssocID="{969C94B3-FB87-4F66-BE84-89C29A04D124}" presName="connTx" presStyleLbl="parChTrans1D3" presStyleIdx="0" presStyleCnt="3"/>
      <dgm:spPr/>
      <dgm:t>
        <a:bodyPr/>
        <a:lstStyle/>
        <a:p>
          <a:endParaRPr lang="es-ES"/>
        </a:p>
      </dgm:t>
    </dgm:pt>
    <dgm:pt modelId="{14C93DE8-E7FF-4B3D-9CF1-4604EA261D09}" type="pres">
      <dgm:prSet presAssocID="{E3CC53EA-95DF-40C3-A3FF-27EFAC1764FB}" presName="root2" presStyleCnt="0"/>
      <dgm:spPr/>
    </dgm:pt>
    <dgm:pt modelId="{4292E958-4851-40DA-954D-35FA5D9E3B71}" type="pres">
      <dgm:prSet presAssocID="{E3CC53EA-95DF-40C3-A3FF-27EFAC1764FB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EE4C3C-6F39-4BCE-993F-1AEED6CB5261}" type="pres">
      <dgm:prSet presAssocID="{E3CC53EA-95DF-40C3-A3FF-27EFAC1764FB}" presName="level3hierChild" presStyleCnt="0"/>
      <dgm:spPr/>
    </dgm:pt>
    <dgm:pt modelId="{D7DA52B6-7B38-4D3A-B1EC-6298C129D22A}" type="pres">
      <dgm:prSet presAssocID="{AED9E0A1-C6EA-41AD-B92A-5E69E3A3D8E5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F2630E4B-5333-40DF-874A-EC64A521D315}" type="pres">
      <dgm:prSet presAssocID="{AED9E0A1-C6EA-41AD-B92A-5E69E3A3D8E5}" presName="connTx" presStyleLbl="parChTrans1D3" presStyleIdx="1" presStyleCnt="3"/>
      <dgm:spPr/>
      <dgm:t>
        <a:bodyPr/>
        <a:lstStyle/>
        <a:p>
          <a:endParaRPr lang="es-ES"/>
        </a:p>
      </dgm:t>
    </dgm:pt>
    <dgm:pt modelId="{1E58FBB7-B1ED-48F9-9E10-A59842C56530}" type="pres">
      <dgm:prSet presAssocID="{E592D02B-AEDE-4032-9DFE-77CF87BEE946}" presName="root2" presStyleCnt="0"/>
      <dgm:spPr/>
    </dgm:pt>
    <dgm:pt modelId="{9CAE9C8C-4631-4088-9380-55ED23A2EC08}" type="pres">
      <dgm:prSet presAssocID="{E592D02B-AEDE-4032-9DFE-77CF87BEE946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835328-5A31-49E6-839F-D74EA9D93747}" type="pres">
      <dgm:prSet presAssocID="{E592D02B-AEDE-4032-9DFE-77CF87BEE946}" presName="level3hierChild" presStyleCnt="0"/>
      <dgm:spPr/>
    </dgm:pt>
    <dgm:pt modelId="{CB708676-D704-4EA9-9CD9-B17B5E441B0A}" type="pres">
      <dgm:prSet presAssocID="{3B427A4C-B6F5-4F9E-8A9E-887E440D43AF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817E29BF-7AE5-44B4-9EEE-2486C92EEB63}" type="pres">
      <dgm:prSet presAssocID="{3B427A4C-B6F5-4F9E-8A9E-887E440D43AF}" presName="connTx" presStyleLbl="parChTrans1D3" presStyleIdx="2" presStyleCnt="3"/>
      <dgm:spPr/>
      <dgm:t>
        <a:bodyPr/>
        <a:lstStyle/>
        <a:p>
          <a:endParaRPr lang="es-ES"/>
        </a:p>
      </dgm:t>
    </dgm:pt>
    <dgm:pt modelId="{4D82A017-0BF3-4E20-8FF5-305234B13F10}" type="pres">
      <dgm:prSet presAssocID="{6761DC92-68A1-4C7A-9C6A-5B68E282F7A0}" presName="root2" presStyleCnt="0"/>
      <dgm:spPr/>
    </dgm:pt>
    <dgm:pt modelId="{05C16983-0EF2-4875-A643-F2CAA6A5350B}" type="pres">
      <dgm:prSet presAssocID="{6761DC92-68A1-4C7A-9C6A-5B68E282F7A0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720A247-80A0-4E9D-8CAD-400916F7373B}" type="pres">
      <dgm:prSet presAssocID="{6761DC92-68A1-4C7A-9C6A-5B68E282F7A0}" presName="level3hierChild" presStyleCnt="0"/>
      <dgm:spPr/>
    </dgm:pt>
    <dgm:pt modelId="{CA3B05C4-FC8E-4A17-A43E-275E854D4897}" type="pres">
      <dgm:prSet presAssocID="{A60EF2F8-0829-4A3C-A51D-E727E21D302C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8A4ED28F-DD90-4BD4-B7F4-783E6DE801AF}" type="pres">
      <dgm:prSet presAssocID="{A60EF2F8-0829-4A3C-A51D-E727E21D302C}" presName="connTx" presStyleLbl="parChTrans1D2" presStyleIdx="2" presStyleCnt="3"/>
      <dgm:spPr/>
      <dgm:t>
        <a:bodyPr/>
        <a:lstStyle/>
        <a:p>
          <a:endParaRPr lang="es-ES"/>
        </a:p>
      </dgm:t>
    </dgm:pt>
    <dgm:pt modelId="{41470145-C799-4F16-95AC-E75CC7B2AC4F}" type="pres">
      <dgm:prSet presAssocID="{B86DE846-A6BB-473A-B8AE-272FC7DB8C1C}" presName="root2" presStyleCnt="0"/>
      <dgm:spPr/>
    </dgm:pt>
    <dgm:pt modelId="{11142007-B5CD-4C67-AE3D-BF26764F1F9C}" type="pres">
      <dgm:prSet presAssocID="{B86DE846-A6BB-473A-B8AE-272FC7DB8C1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98F39B3-EDDD-4167-8116-21EE5555D88E}" type="pres">
      <dgm:prSet presAssocID="{B86DE846-A6BB-473A-B8AE-272FC7DB8C1C}" presName="level3hierChild" presStyleCnt="0"/>
      <dgm:spPr/>
    </dgm:pt>
  </dgm:ptLst>
  <dgm:cxnLst>
    <dgm:cxn modelId="{F6854721-0D08-4363-884B-F3D6CE76A4A2}" type="presOf" srcId="{94D2224B-1F54-4EAB-A5B6-CB987DD7EE6E}" destId="{B53C1453-6EAB-4756-94BF-7E3035D4CCA1}" srcOrd="1" destOrd="0" presId="urn:microsoft.com/office/officeart/2005/8/layout/hierarchy2"/>
    <dgm:cxn modelId="{01BF1E50-103B-4E4F-BBB4-0C1FC7C9BEC9}" type="presOf" srcId="{8D4A4F48-C8FA-448E-B424-405A8A082893}" destId="{8131BEEB-6B2F-4026-903D-90C924A453E2}" srcOrd="0" destOrd="0" presId="urn:microsoft.com/office/officeart/2005/8/layout/hierarchy2"/>
    <dgm:cxn modelId="{3817846D-7B22-475F-BFC6-47B6109B1416}" type="presOf" srcId="{3B427A4C-B6F5-4F9E-8A9E-887E440D43AF}" destId="{817E29BF-7AE5-44B4-9EEE-2486C92EEB63}" srcOrd="1" destOrd="0" presId="urn:microsoft.com/office/officeart/2005/8/layout/hierarchy2"/>
    <dgm:cxn modelId="{698A81B1-6E43-4B57-A95F-EA79DC363E9E}" type="presOf" srcId="{3B427A4C-B6F5-4F9E-8A9E-887E440D43AF}" destId="{CB708676-D704-4EA9-9CD9-B17B5E441B0A}" srcOrd="0" destOrd="0" presId="urn:microsoft.com/office/officeart/2005/8/layout/hierarchy2"/>
    <dgm:cxn modelId="{BC15F946-6A12-482D-96FC-F66392B42892}" srcId="{C3D25FC0-E111-4D42-89A4-B91641AC4656}" destId="{6761DC92-68A1-4C7A-9C6A-5B68E282F7A0}" srcOrd="2" destOrd="0" parTransId="{3B427A4C-B6F5-4F9E-8A9E-887E440D43AF}" sibTransId="{82746C5E-C1EF-4E56-AEB0-46B1D6DCF66C}"/>
    <dgm:cxn modelId="{DCCBE5E8-2BFB-49D3-96E6-D8FD8ABF4B8F}" type="presOf" srcId="{F4649AF6-DBDD-43C8-8BD1-7E380D5B2B65}" destId="{22721DB4-4073-41E8-916F-62AE8DDE19BB}" srcOrd="1" destOrd="0" presId="urn:microsoft.com/office/officeart/2005/8/layout/hierarchy2"/>
    <dgm:cxn modelId="{DA7E50B0-B7F9-4FFA-A071-DC0762741E1F}" type="presOf" srcId="{F4649AF6-DBDD-43C8-8BD1-7E380D5B2B65}" destId="{DF6212FF-9EB0-411E-8C31-503A8C82C13E}" srcOrd="0" destOrd="0" presId="urn:microsoft.com/office/officeart/2005/8/layout/hierarchy2"/>
    <dgm:cxn modelId="{68426994-E031-498D-AED0-CA2B8DFEA1B5}" type="presOf" srcId="{AED9E0A1-C6EA-41AD-B92A-5E69E3A3D8E5}" destId="{F2630E4B-5333-40DF-874A-EC64A521D315}" srcOrd="1" destOrd="0" presId="urn:microsoft.com/office/officeart/2005/8/layout/hierarchy2"/>
    <dgm:cxn modelId="{AA7FDF0A-3739-4D07-83A3-DB604769D924}" type="presOf" srcId="{B86DE846-A6BB-473A-B8AE-272FC7DB8C1C}" destId="{11142007-B5CD-4C67-AE3D-BF26764F1F9C}" srcOrd="0" destOrd="0" presId="urn:microsoft.com/office/officeart/2005/8/layout/hierarchy2"/>
    <dgm:cxn modelId="{F43786BC-0555-4845-B134-89DC8A540342}" type="presOf" srcId="{F44CC723-A130-49DD-A370-0A5A338FA730}" destId="{45B413F3-74CC-4B5B-BF7F-1210AFF6551D}" srcOrd="0" destOrd="0" presId="urn:microsoft.com/office/officeart/2005/8/layout/hierarchy2"/>
    <dgm:cxn modelId="{EC3D3549-4D6F-4703-99B6-0099E9F3CD6F}" type="presOf" srcId="{6761DC92-68A1-4C7A-9C6A-5B68E282F7A0}" destId="{05C16983-0EF2-4875-A643-F2CAA6A5350B}" srcOrd="0" destOrd="0" presId="urn:microsoft.com/office/officeart/2005/8/layout/hierarchy2"/>
    <dgm:cxn modelId="{60D3DDA7-6A02-4078-97FC-F9FFDA76AA13}" type="presOf" srcId="{A60EF2F8-0829-4A3C-A51D-E727E21D302C}" destId="{8A4ED28F-DD90-4BD4-B7F4-783E6DE801AF}" srcOrd="1" destOrd="0" presId="urn:microsoft.com/office/officeart/2005/8/layout/hierarchy2"/>
    <dgm:cxn modelId="{8458FDC9-1D4A-4FC3-B47F-9AC0DB596981}" type="presOf" srcId="{94D2224B-1F54-4EAB-A5B6-CB987DD7EE6E}" destId="{CF7AF44B-ECAC-4294-8EDD-547333F924DF}" srcOrd="0" destOrd="0" presId="urn:microsoft.com/office/officeart/2005/8/layout/hierarchy2"/>
    <dgm:cxn modelId="{6FB3950A-792E-4B27-BBB5-E741420B8B84}" type="presOf" srcId="{C3D25FC0-E111-4D42-89A4-B91641AC4656}" destId="{969AC52B-A09F-441A-8445-8D7961A4A014}" srcOrd="0" destOrd="0" presId="urn:microsoft.com/office/officeart/2005/8/layout/hierarchy2"/>
    <dgm:cxn modelId="{0528D84A-4ADD-4AAE-BB24-91C154265265}" type="presOf" srcId="{E3CC53EA-95DF-40C3-A3FF-27EFAC1764FB}" destId="{4292E958-4851-40DA-954D-35FA5D9E3B71}" srcOrd="0" destOrd="0" presId="urn:microsoft.com/office/officeart/2005/8/layout/hierarchy2"/>
    <dgm:cxn modelId="{4188AA3C-4857-4850-8B6C-C26B23CF8CEB}" type="presOf" srcId="{969C94B3-FB87-4F66-BE84-89C29A04D124}" destId="{BC27DCBE-6941-4A30-BE3A-6ADF5245B909}" srcOrd="0" destOrd="0" presId="urn:microsoft.com/office/officeart/2005/8/layout/hierarchy2"/>
    <dgm:cxn modelId="{F6EE60B3-D403-4EB7-980A-9B2AECC844EF}" type="presOf" srcId="{AF7FB322-998E-4D90-A280-8EC91FEDA100}" destId="{5846200D-5A03-435E-B877-E1A9F1C6900A}" srcOrd="0" destOrd="0" presId="urn:microsoft.com/office/officeart/2005/8/layout/hierarchy2"/>
    <dgm:cxn modelId="{3162FB6E-7CDA-4B31-A414-ED60914E12CF}" type="presOf" srcId="{AED9E0A1-C6EA-41AD-B92A-5E69E3A3D8E5}" destId="{D7DA52B6-7B38-4D3A-B1EC-6298C129D22A}" srcOrd="0" destOrd="0" presId="urn:microsoft.com/office/officeart/2005/8/layout/hierarchy2"/>
    <dgm:cxn modelId="{251A84F7-314B-42ED-BB2E-B977DA1E647C}" type="presOf" srcId="{E592D02B-AEDE-4032-9DFE-77CF87BEE946}" destId="{9CAE9C8C-4631-4088-9380-55ED23A2EC08}" srcOrd="0" destOrd="0" presId="urn:microsoft.com/office/officeart/2005/8/layout/hierarchy2"/>
    <dgm:cxn modelId="{4B92A139-34E6-44C7-B4D2-CB6822E29249}" type="presOf" srcId="{A60EF2F8-0829-4A3C-A51D-E727E21D302C}" destId="{CA3B05C4-FC8E-4A17-A43E-275E854D4897}" srcOrd="0" destOrd="0" presId="urn:microsoft.com/office/officeart/2005/8/layout/hierarchy2"/>
    <dgm:cxn modelId="{7173839F-7ADB-482F-8A2F-ABCF59084A1E}" srcId="{8D4A4F48-C8FA-448E-B424-405A8A082893}" destId="{AF7FB322-998E-4D90-A280-8EC91FEDA100}" srcOrd="0" destOrd="0" parTransId="{ACE716F1-A43D-4C65-B24B-5CC73374EB01}" sibTransId="{37407D91-BAD9-4363-AC44-FA9382113C2C}"/>
    <dgm:cxn modelId="{5BE65984-6DCB-47A7-8E2A-3D013153994B}" srcId="{AF7FB322-998E-4D90-A280-8EC91FEDA100}" destId="{B86DE846-A6BB-473A-B8AE-272FC7DB8C1C}" srcOrd="2" destOrd="0" parTransId="{A60EF2F8-0829-4A3C-A51D-E727E21D302C}" sibTransId="{188EF2E0-E3DA-44CF-ACCB-4F4075F8A252}"/>
    <dgm:cxn modelId="{EBC7E2B8-4BC6-45B8-9DAF-EB562EFB0460}" srcId="{C3D25FC0-E111-4D42-89A4-B91641AC4656}" destId="{E592D02B-AEDE-4032-9DFE-77CF87BEE946}" srcOrd="1" destOrd="0" parTransId="{AED9E0A1-C6EA-41AD-B92A-5E69E3A3D8E5}" sibTransId="{0DBC11D3-2961-4DBC-9C92-7926E1C0EA68}"/>
    <dgm:cxn modelId="{3BE2BDBD-D918-4B90-B497-4381D4B3BF6D}" srcId="{AF7FB322-998E-4D90-A280-8EC91FEDA100}" destId="{C3D25FC0-E111-4D42-89A4-B91641AC4656}" srcOrd="1" destOrd="0" parTransId="{94D2224B-1F54-4EAB-A5B6-CB987DD7EE6E}" sibTransId="{3213B50B-D080-42B1-8420-BD4BEE279D61}"/>
    <dgm:cxn modelId="{CF84635B-D329-4A53-9926-C76095061D1C}" srcId="{C3D25FC0-E111-4D42-89A4-B91641AC4656}" destId="{E3CC53EA-95DF-40C3-A3FF-27EFAC1764FB}" srcOrd="0" destOrd="0" parTransId="{969C94B3-FB87-4F66-BE84-89C29A04D124}" sibTransId="{EF7DB6C7-6115-424F-A0E7-9DBE3AE9FAD4}"/>
    <dgm:cxn modelId="{9AC5B97C-6845-4A8B-9D83-1AF803CE85A0}" type="presOf" srcId="{969C94B3-FB87-4F66-BE84-89C29A04D124}" destId="{6C33EA3E-D7C4-44D4-8998-011A67C12B64}" srcOrd="1" destOrd="0" presId="urn:microsoft.com/office/officeart/2005/8/layout/hierarchy2"/>
    <dgm:cxn modelId="{1E4656A9-E307-427B-8E4F-F61F8185E6FD}" srcId="{AF7FB322-998E-4D90-A280-8EC91FEDA100}" destId="{F44CC723-A130-49DD-A370-0A5A338FA730}" srcOrd="0" destOrd="0" parTransId="{F4649AF6-DBDD-43C8-8BD1-7E380D5B2B65}" sibTransId="{46FDAA9C-FB6E-4FAC-B505-D0578606DC3F}"/>
    <dgm:cxn modelId="{1CCE4FC8-09ED-4097-9FCC-B5433CC562D8}" type="presParOf" srcId="{8131BEEB-6B2F-4026-903D-90C924A453E2}" destId="{F0D803EC-2069-4BEB-A3CC-326833735B0B}" srcOrd="0" destOrd="0" presId="urn:microsoft.com/office/officeart/2005/8/layout/hierarchy2"/>
    <dgm:cxn modelId="{B25B3E66-DED5-4544-A239-58D198EAB1C0}" type="presParOf" srcId="{F0D803EC-2069-4BEB-A3CC-326833735B0B}" destId="{5846200D-5A03-435E-B877-E1A9F1C6900A}" srcOrd="0" destOrd="0" presId="urn:microsoft.com/office/officeart/2005/8/layout/hierarchy2"/>
    <dgm:cxn modelId="{86CB35F9-1232-4DB4-873C-BE8A65E7624B}" type="presParOf" srcId="{F0D803EC-2069-4BEB-A3CC-326833735B0B}" destId="{91DAAA0D-CADD-48ED-8BA8-A39BC21BEEE1}" srcOrd="1" destOrd="0" presId="urn:microsoft.com/office/officeart/2005/8/layout/hierarchy2"/>
    <dgm:cxn modelId="{7DFA1E30-EBE3-40BB-9A00-92073D3EF53A}" type="presParOf" srcId="{91DAAA0D-CADD-48ED-8BA8-A39BC21BEEE1}" destId="{DF6212FF-9EB0-411E-8C31-503A8C82C13E}" srcOrd="0" destOrd="0" presId="urn:microsoft.com/office/officeart/2005/8/layout/hierarchy2"/>
    <dgm:cxn modelId="{5A51CB3D-72ED-431E-ACEB-E31C07F937D1}" type="presParOf" srcId="{DF6212FF-9EB0-411E-8C31-503A8C82C13E}" destId="{22721DB4-4073-41E8-916F-62AE8DDE19BB}" srcOrd="0" destOrd="0" presId="urn:microsoft.com/office/officeart/2005/8/layout/hierarchy2"/>
    <dgm:cxn modelId="{1A4B54E3-2207-4220-9EAB-8126B2AAD25D}" type="presParOf" srcId="{91DAAA0D-CADD-48ED-8BA8-A39BC21BEEE1}" destId="{1F0EA180-512F-44B7-927A-AF5ED5EA428E}" srcOrd="1" destOrd="0" presId="urn:microsoft.com/office/officeart/2005/8/layout/hierarchy2"/>
    <dgm:cxn modelId="{2D76E0DE-5CD4-4171-B7A1-89ADA7B6FEF5}" type="presParOf" srcId="{1F0EA180-512F-44B7-927A-AF5ED5EA428E}" destId="{45B413F3-74CC-4B5B-BF7F-1210AFF6551D}" srcOrd="0" destOrd="0" presId="urn:microsoft.com/office/officeart/2005/8/layout/hierarchy2"/>
    <dgm:cxn modelId="{CA2AE433-A6C7-4C8C-99AC-7ABCD3C6BCA7}" type="presParOf" srcId="{1F0EA180-512F-44B7-927A-AF5ED5EA428E}" destId="{E15FC9E7-190A-413C-B50D-A6C4F3CE9F8E}" srcOrd="1" destOrd="0" presId="urn:microsoft.com/office/officeart/2005/8/layout/hierarchy2"/>
    <dgm:cxn modelId="{DE7573A4-26A2-4A95-A99E-5004C2EF77A9}" type="presParOf" srcId="{91DAAA0D-CADD-48ED-8BA8-A39BC21BEEE1}" destId="{CF7AF44B-ECAC-4294-8EDD-547333F924DF}" srcOrd="2" destOrd="0" presId="urn:microsoft.com/office/officeart/2005/8/layout/hierarchy2"/>
    <dgm:cxn modelId="{6A717B20-2AE2-43A0-8120-4980AC473BED}" type="presParOf" srcId="{CF7AF44B-ECAC-4294-8EDD-547333F924DF}" destId="{B53C1453-6EAB-4756-94BF-7E3035D4CCA1}" srcOrd="0" destOrd="0" presId="urn:microsoft.com/office/officeart/2005/8/layout/hierarchy2"/>
    <dgm:cxn modelId="{F4FAA9CE-148D-4E54-AB13-45E6FF2DCDAD}" type="presParOf" srcId="{91DAAA0D-CADD-48ED-8BA8-A39BC21BEEE1}" destId="{1ADFFBB1-FF89-452F-AB56-2A521B456A70}" srcOrd="3" destOrd="0" presId="urn:microsoft.com/office/officeart/2005/8/layout/hierarchy2"/>
    <dgm:cxn modelId="{1ECE8FAE-07FE-45AB-A3C6-7EEBA48803C3}" type="presParOf" srcId="{1ADFFBB1-FF89-452F-AB56-2A521B456A70}" destId="{969AC52B-A09F-441A-8445-8D7961A4A014}" srcOrd="0" destOrd="0" presId="urn:microsoft.com/office/officeart/2005/8/layout/hierarchy2"/>
    <dgm:cxn modelId="{129B91D0-785E-4BC2-B4D5-5AD0F1AB9B95}" type="presParOf" srcId="{1ADFFBB1-FF89-452F-AB56-2A521B456A70}" destId="{A78C5F11-C725-4580-A69C-16DB13827249}" srcOrd="1" destOrd="0" presId="urn:microsoft.com/office/officeart/2005/8/layout/hierarchy2"/>
    <dgm:cxn modelId="{3BCCC46F-35AE-45B8-99A5-3D060E6E2DF8}" type="presParOf" srcId="{A78C5F11-C725-4580-A69C-16DB13827249}" destId="{BC27DCBE-6941-4A30-BE3A-6ADF5245B909}" srcOrd="0" destOrd="0" presId="urn:microsoft.com/office/officeart/2005/8/layout/hierarchy2"/>
    <dgm:cxn modelId="{A5D60512-8E97-41E9-8C2A-F8834597E1C6}" type="presParOf" srcId="{BC27DCBE-6941-4A30-BE3A-6ADF5245B909}" destId="{6C33EA3E-D7C4-44D4-8998-011A67C12B64}" srcOrd="0" destOrd="0" presId="urn:microsoft.com/office/officeart/2005/8/layout/hierarchy2"/>
    <dgm:cxn modelId="{332B4753-9792-4A6B-8677-64CD1F110F5D}" type="presParOf" srcId="{A78C5F11-C725-4580-A69C-16DB13827249}" destId="{14C93DE8-E7FF-4B3D-9CF1-4604EA261D09}" srcOrd="1" destOrd="0" presId="urn:microsoft.com/office/officeart/2005/8/layout/hierarchy2"/>
    <dgm:cxn modelId="{C85DB6F2-FF23-4DB0-9AC4-05B81C32DD91}" type="presParOf" srcId="{14C93DE8-E7FF-4B3D-9CF1-4604EA261D09}" destId="{4292E958-4851-40DA-954D-35FA5D9E3B71}" srcOrd="0" destOrd="0" presId="urn:microsoft.com/office/officeart/2005/8/layout/hierarchy2"/>
    <dgm:cxn modelId="{FAAFD3D4-6152-4490-8B2C-710AD9896418}" type="presParOf" srcId="{14C93DE8-E7FF-4B3D-9CF1-4604EA261D09}" destId="{4BEE4C3C-6F39-4BCE-993F-1AEED6CB5261}" srcOrd="1" destOrd="0" presId="urn:microsoft.com/office/officeart/2005/8/layout/hierarchy2"/>
    <dgm:cxn modelId="{212ED2E9-CEEB-4C4E-B794-0459F5EA35FD}" type="presParOf" srcId="{A78C5F11-C725-4580-A69C-16DB13827249}" destId="{D7DA52B6-7B38-4D3A-B1EC-6298C129D22A}" srcOrd="2" destOrd="0" presId="urn:microsoft.com/office/officeart/2005/8/layout/hierarchy2"/>
    <dgm:cxn modelId="{A7B4CA3C-8140-4518-8483-1B2114CA19FD}" type="presParOf" srcId="{D7DA52B6-7B38-4D3A-B1EC-6298C129D22A}" destId="{F2630E4B-5333-40DF-874A-EC64A521D315}" srcOrd="0" destOrd="0" presId="urn:microsoft.com/office/officeart/2005/8/layout/hierarchy2"/>
    <dgm:cxn modelId="{A0D13E2B-A136-4F77-9C43-F330575E8751}" type="presParOf" srcId="{A78C5F11-C725-4580-A69C-16DB13827249}" destId="{1E58FBB7-B1ED-48F9-9E10-A59842C56530}" srcOrd="3" destOrd="0" presId="urn:microsoft.com/office/officeart/2005/8/layout/hierarchy2"/>
    <dgm:cxn modelId="{B994802B-1424-4AEA-BD60-7143F25AE05F}" type="presParOf" srcId="{1E58FBB7-B1ED-48F9-9E10-A59842C56530}" destId="{9CAE9C8C-4631-4088-9380-55ED23A2EC08}" srcOrd="0" destOrd="0" presId="urn:microsoft.com/office/officeart/2005/8/layout/hierarchy2"/>
    <dgm:cxn modelId="{5752A057-7663-4CF4-BF51-CC981557E277}" type="presParOf" srcId="{1E58FBB7-B1ED-48F9-9E10-A59842C56530}" destId="{04835328-5A31-49E6-839F-D74EA9D93747}" srcOrd="1" destOrd="0" presId="urn:microsoft.com/office/officeart/2005/8/layout/hierarchy2"/>
    <dgm:cxn modelId="{D716A4F5-6D58-427D-9700-8B47957AEF88}" type="presParOf" srcId="{A78C5F11-C725-4580-A69C-16DB13827249}" destId="{CB708676-D704-4EA9-9CD9-B17B5E441B0A}" srcOrd="4" destOrd="0" presId="urn:microsoft.com/office/officeart/2005/8/layout/hierarchy2"/>
    <dgm:cxn modelId="{75B785C1-3E92-400B-851B-6B2E0C08D8CD}" type="presParOf" srcId="{CB708676-D704-4EA9-9CD9-B17B5E441B0A}" destId="{817E29BF-7AE5-44B4-9EEE-2486C92EEB63}" srcOrd="0" destOrd="0" presId="urn:microsoft.com/office/officeart/2005/8/layout/hierarchy2"/>
    <dgm:cxn modelId="{9777CEB2-7B95-4583-A0D0-88E344FDC9A7}" type="presParOf" srcId="{A78C5F11-C725-4580-A69C-16DB13827249}" destId="{4D82A017-0BF3-4E20-8FF5-305234B13F10}" srcOrd="5" destOrd="0" presId="urn:microsoft.com/office/officeart/2005/8/layout/hierarchy2"/>
    <dgm:cxn modelId="{FCFB36AB-724D-4039-9446-B075A11D66A5}" type="presParOf" srcId="{4D82A017-0BF3-4E20-8FF5-305234B13F10}" destId="{05C16983-0EF2-4875-A643-F2CAA6A5350B}" srcOrd="0" destOrd="0" presId="urn:microsoft.com/office/officeart/2005/8/layout/hierarchy2"/>
    <dgm:cxn modelId="{A5D8E357-FC67-4F81-817D-96C428CA775B}" type="presParOf" srcId="{4D82A017-0BF3-4E20-8FF5-305234B13F10}" destId="{9720A247-80A0-4E9D-8CAD-400916F7373B}" srcOrd="1" destOrd="0" presId="urn:microsoft.com/office/officeart/2005/8/layout/hierarchy2"/>
    <dgm:cxn modelId="{43AF79B3-0148-49A7-AA88-11253B46F19C}" type="presParOf" srcId="{91DAAA0D-CADD-48ED-8BA8-A39BC21BEEE1}" destId="{CA3B05C4-FC8E-4A17-A43E-275E854D4897}" srcOrd="4" destOrd="0" presId="urn:microsoft.com/office/officeart/2005/8/layout/hierarchy2"/>
    <dgm:cxn modelId="{2355C1DD-A17A-40AB-8C8D-5DB014FBB3BD}" type="presParOf" srcId="{CA3B05C4-FC8E-4A17-A43E-275E854D4897}" destId="{8A4ED28F-DD90-4BD4-B7F4-783E6DE801AF}" srcOrd="0" destOrd="0" presId="urn:microsoft.com/office/officeart/2005/8/layout/hierarchy2"/>
    <dgm:cxn modelId="{AA1E263F-FC89-4E4C-883B-0593D9775CCF}" type="presParOf" srcId="{91DAAA0D-CADD-48ED-8BA8-A39BC21BEEE1}" destId="{41470145-C799-4F16-95AC-E75CC7B2AC4F}" srcOrd="5" destOrd="0" presId="urn:microsoft.com/office/officeart/2005/8/layout/hierarchy2"/>
    <dgm:cxn modelId="{141B0C0A-BD98-4ACA-B738-2D1FE0B3DB07}" type="presParOf" srcId="{41470145-C799-4F16-95AC-E75CC7B2AC4F}" destId="{11142007-B5CD-4C67-AE3D-BF26764F1F9C}" srcOrd="0" destOrd="0" presId="urn:microsoft.com/office/officeart/2005/8/layout/hierarchy2"/>
    <dgm:cxn modelId="{F4F35D74-6C88-419B-A298-22D8A019A75B}" type="presParOf" srcId="{41470145-C799-4F16-95AC-E75CC7B2AC4F}" destId="{298F39B3-EDDD-4167-8116-21EE5555D8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254AC6-AF15-465A-AA1A-16C67C448689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0AFF4D6D-7514-41A9-936C-F6A6A2DCA7EA}">
      <dgm:prSet phldrT="[Texto]"/>
      <dgm:spPr>
        <a:solidFill>
          <a:srgbClr val="663300"/>
        </a:solidFill>
      </dgm:spPr>
      <dgm:t>
        <a:bodyPr/>
        <a:lstStyle/>
        <a:p>
          <a:r>
            <a:rPr lang="es-CO" b="1" dirty="0"/>
            <a:t>ANUAL</a:t>
          </a:r>
        </a:p>
      </dgm:t>
    </dgm:pt>
    <dgm:pt modelId="{CAFAA68F-A15C-4E03-AC8E-94882E42F507}" type="parTrans" cxnId="{8A29CBBA-5B44-4DDD-ACDF-6C28CDD6485A}">
      <dgm:prSet/>
      <dgm:spPr/>
      <dgm:t>
        <a:bodyPr/>
        <a:lstStyle/>
        <a:p>
          <a:endParaRPr lang="es-CO"/>
        </a:p>
      </dgm:t>
    </dgm:pt>
    <dgm:pt modelId="{F8786CDE-F7FF-4791-9975-9DFC94901823}" type="sibTrans" cxnId="{8A29CBBA-5B44-4DDD-ACDF-6C28CDD6485A}">
      <dgm:prSet/>
      <dgm:spPr/>
      <dgm:t>
        <a:bodyPr/>
        <a:lstStyle/>
        <a:p>
          <a:endParaRPr lang="es-CO"/>
        </a:p>
      </dgm:t>
    </dgm:pt>
    <dgm:pt modelId="{6EC5EF67-EDD2-4DF4-973E-5F48902D83FC}">
      <dgm:prSet phldrT="[Texto]"/>
      <dgm:spPr/>
      <dgm:t>
        <a:bodyPr/>
        <a:lstStyle/>
        <a:p>
          <a:r>
            <a:rPr lang="es-CO" b="1" dirty="0"/>
            <a:t>Comité Nacional</a:t>
          </a:r>
        </a:p>
      </dgm:t>
    </dgm:pt>
    <dgm:pt modelId="{19F00E05-ADE0-4504-8B08-C7C713BB3256}" type="parTrans" cxnId="{26FF86E8-F301-4C84-9B4F-77BADE4564CE}">
      <dgm:prSet/>
      <dgm:spPr/>
      <dgm:t>
        <a:bodyPr/>
        <a:lstStyle/>
        <a:p>
          <a:endParaRPr lang="es-CO"/>
        </a:p>
      </dgm:t>
    </dgm:pt>
    <dgm:pt modelId="{08647860-EE11-4E01-91EA-F4390F865604}" type="sibTrans" cxnId="{26FF86E8-F301-4C84-9B4F-77BADE4564CE}">
      <dgm:prSet/>
      <dgm:spPr/>
      <dgm:t>
        <a:bodyPr/>
        <a:lstStyle/>
        <a:p>
          <a:endParaRPr lang="es-CO"/>
        </a:p>
      </dgm:t>
    </dgm:pt>
    <dgm:pt modelId="{B2E066B6-57C1-4F07-AF30-10A51509EE29}">
      <dgm:prSet phldrT="[Texto]"/>
      <dgm:spPr>
        <a:solidFill>
          <a:srgbClr val="CC6600"/>
        </a:solidFill>
      </dgm:spPr>
      <dgm:t>
        <a:bodyPr/>
        <a:lstStyle/>
        <a:p>
          <a:r>
            <a:rPr lang="es-CO" b="1" dirty="0"/>
            <a:t>SEMESTRAL</a:t>
          </a:r>
        </a:p>
      </dgm:t>
    </dgm:pt>
    <dgm:pt modelId="{D014D907-5F18-4735-8D5A-99CCDA471BEC}" type="parTrans" cxnId="{C78D1A5D-BA64-4FDE-963A-082DA667EAEB}">
      <dgm:prSet/>
      <dgm:spPr/>
      <dgm:t>
        <a:bodyPr/>
        <a:lstStyle/>
        <a:p>
          <a:endParaRPr lang="es-CO"/>
        </a:p>
      </dgm:t>
    </dgm:pt>
    <dgm:pt modelId="{F6B6A0B6-7F78-4A6D-BC1C-496D63C6DC03}" type="sibTrans" cxnId="{C78D1A5D-BA64-4FDE-963A-082DA667EAEB}">
      <dgm:prSet/>
      <dgm:spPr/>
      <dgm:t>
        <a:bodyPr/>
        <a:lstStyle/>
        <a:p>
          <a:endParaRPr lang="es-CO"/>
        </a:p>
      </dgm:t>
    </dgm:pt>
    <dgm:pt modelId="{8B84CA6C-FF7D-4268-85E6-A4EB0466C420}">
      <dgm:prSet phldrT="[Texto]"/>
      <dgm:spPr/>
      <dgm:t>
        <a:bodyPr/>
        <a:lstStyle/>
        <a:p>
          <a:r>
            <a:rPr lang="es-CO" b="1" dirty="0"/>
            <a:t>Comité Seccional</a:t>
          </a:r>
        </a:p>
      </dgm:t>
    </dgm:pt>
    <dgm:pt modelId="{C5E2FC3F-6D2C-4F1A-8666-44BA15500520}" type="parTrans" cxnId="{AEB02A68-911E-4C6D-913F-0C77D0FCE0DC}">
      <dgm:prSet/>
      <dgm:spPr/>
      <dgm:t>
        <a:bodyPr/>
        <a:lstStyle/>
        <a:p>
          <a:endParaRPr lang="es-CO"/>
        </a:p>
      </dgm:t>
    </dgm:pt>
    <dgm:pt modelId="{25F005E6-56A9-43C4-BE03-4D864EF879DC}" type="sibTrans" cxnId="{AEB02A68-911E-4C6D-913F-0C77D0FCE0DC}">
      <dgm:prSet/>
      <dgm:spPr/>
      <dgm:t>
        <a:bodyPr/>
        <a:lstStyle/>
        <a:p>
          <a:endParaRPr lang="es-CO"/>
        </a:p>
      </dgm:t>
    </dgm:pt>
    <dgm:pt modelId="{13DDAD7F-FCDA-40C2-94E4-70FD11F48564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s-CO" b="1" dirty="0"/>
            <a:t>BIMESTRAL</a:t>
          </a:r>
        </a:p>
      </dgm:t>
    </dgm:pt>
    <dgm:pt modelId="{71CDBCD1-9C1E-463F-97B1-40E5A0D6A5DA}" type="parTrans" cxnId="{6FAB9177-CE07-498E-A22D-44AA668C3027}">
      <dgm:prSet/>
      <dgm:spPr/>
      <dgm:t>
        <a:bodyPr/>
        <a:lstStyle/>
        <a:p>
          <a:endParaRPr lang="es-CO"/>
        </a:p>
      </dgm:t>
    </dgm:pt>
    <dgm:pt modelId="{38ECDBAA-AB72-4B0A-83E0-1A621CDC55D0}" type="sibTrans" cxnId="{6FAB9177-CE07-498E-A22D-44AA668C3027}">
      <dgm:prSet/>
      <dgm:spPr/>
      <dgm:t>
        <a:bodyPr/>
        <a:lstStyle/>
        <a:p>
          <a:endParaRPr lang="es-CO"/>
        </a:p>
      </dgm:t>
    </dgm:pt>
    <dgm:pt modelId="{D5534509-12FA-41B0-BD23-905D333D7839}">
      <dgm:prSet phldrT="[Texto]"/>
      <dgm:spPr/>
      <dgm:t>
        <a:bodyPr/>
        <a:lstStyle/>
        <a:p>
          <a:r>
            <a:rPr lang="es-CO" b="1" dirty="0"/>
            <a:t>Grupo de Trabajo del Programa</a:t>
          </a:r>
        </a:p>
      </dgm:t>
    </dgm:pt>
    <dgm:pt modelId="{7070880D-AD95-4450-A7A4-259272C96913}" type="parTrans" cxnId="{198AA511-2BB5-4766-B3A5-19687DCB56DA}">
      <dgm:prSet/>
      <dgm:spPr/>
      <dgm:t>
        <a:bodyPr/>
        <a:lstStyle/>
        <a:p>
          <a:endParaRPr lang="es-CO"/>
        </a:p>
      </dgm:t>
    </dgm:pt>
    <dgm:pt modelId="{5489422A-AEA1-4B88-B7DA-DDF46F78910C}" type="sibTrans" cxnId="{198AA511-2BB5-4766-B3A5-19687DCB56DA}">
      <dgm:prSet/>
      <dgm:spPr/>
      <dgm:t>
        <a:bodyPr/>
        <a:lstStyle/>
        <a:p>
          <a:endParaRPr lang="es-CO"/>
        </a:p>
      </dgm:t>
    </dgm:pt>
    <dgm:pt modelId="{88360E34-66C0-4650-8128-EC2DAEAF82EA}">
      <dgm:prSet/>
      <dgm:spPr>
        <a:solidFill>
          <a:srgbClr val="FFCC00"/>
        </a:solidFill>
      </dgm:spPr>
      <dgm:t>
        <a:bodyPr/>
        <a:lstStyle/>
        <a:p>
          <a:r>
            <a:rPr lang="es-CO" b="1" dirty="0"/>
            <a:t>TRIMESTRAL</a:t>
          </a:r>
        </a:p>
      </dgm:t>
    </dgm:pt>
    <dgm:pt modelId="{37EDCB62-DC0C-4766-A2AC-BE31D6553684}" type="parTrans" cxnId="{D3251351-D5C0-40E5-9920-0A8FE471FF7B}">
      <dgm:prSet/>
      <dgm:spPr/>
      <dgm:t>
        <a:bodyPr/>
        <a:lstStyle/>
        <a:p>
          <a:endParaRPr lang="es-CO"/>
        </a:p>
      </dgm:t>
    </dgm:pt>
    <dgm:pt modelId="{BF7E2DAC-4C79-4668-96A3-914FDC58194B}" type="sibTrans" cxnId="{D3251351-D5C0-40E5-9920-0A8FE471FF7B}">
      <dgm:prSet/>
      <dgm:spPr/>
      <dgm:t>
        <a:bodyPr/>
        <a:lstStyle/>
        <a:p>
          <a:endParaRPr lang="es-CO"/>
        </a:p>
      </dgm:t>
    </dgm:pt>
    <dgm:pt modelId="{91EFE4D5-6F98-41DB-AEBE-B58B810F1789}">
      <dgm:prSet/>
      <dgm:spPr/>
      <dgm:t>
        <a:bodyPr/>
        <a:lstStyle/>
        <a:p>
          <a:r>
            <a:rPr lang="es-CO" b="1" dirty="0"/>
            <a:t>Comité de Facultad</a:t>
          </a:r>
        </a:p>
      </dgm:t>
    </dgm:pt>
    <dgm:pt modelId="{00BD1CAB-1644-4565-8012-85C9B4831C4F}" type="parTrans" cxnId="{5524DAAA-A30A-4665-AA6A-4D8CF9B3D0C1}">
      <dgm:prSet/>
      <dgm:spPr/>
      <dgm:t>
        <a:bodyPr/>
        <a:lstStyle/>
        <a:p>
          <a:endParaRPr lang="es-CO"/>
        </a:p>
      </dgm:t>
    </dgm:pt>
    <dgm:pt modelId="{8983F5B0-3D0D-4C3F-A3B3-05D4E76C1F9C}" type="sibTrans" cxnId="{5524DAAA-A30A-4665-AA6A-4D8CF9B3D0C1}">
      <dgm:prSet/>
      <dgm:spPr/>
      <dgm:t>
        <a:bodyPr/>
        <a:lstStyle/>
        <a:p>
          <a:endParaRPr lang="es-CO"/>
        </a:p>
      </dgm:t>
    </dgm:pt>
    <dgm:pt modelId="{E365C313-70B9-483B-8074-53F4A5C591DA}" type="pres">
      <dgm:prSet presAssocID="{8D254AC6-AF15-465A-AA1A-16C67C4486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014F90A-6B3E-4D64-9C58-99AE3271AFBB}" type="pres">
      <dgm:prSet presAssocID="{8D254AC6-AF15-465A-AA1A-16C67C448689}" presName="tSp" presStyleCnt="0"/>
      <dgm:spPr/>
    </dgm:pt>
    <dgm:pt modelId="{3A52B57E-4299-4940-9D5B-A22D4B08743F}" type="pres">
      <dgm:prSet presAssocID="{8D254AC6-AF15-465A-AA1A-16C67C448689}" presName="bSp" presStyleCnt="0"/>
      <dgm:spPr/>
    </dgm:pt>
    <dgm:pt modelId="{C617C7C8-D57A-4849-981C-CB59CE40D3BE}" type="pres">
      <dgm:prSet presAssocID="{8D254AC6-AF15-465A-AA1A-16C67C448689}" presName="process" presStyleCnt="0"/>
      <dgm:spPr/>
    </dgm:pt>
    <dgm:pt modelId="{6E0B0738-A16F-4FC3-8126-B5DD5EDC2888}" type="pres">
      <dgm:prSet presAssocID="{0AFF4D6D-7514-41A9-936C-F6A6A2DCA7EA}" presName="composite1" presStyleCnt="0"/>
      <dgm:spPr/>
    </dgm:pt>
    <dgm:pt modelId="{A979C776-B429-46B7-A662-42F0A79EF65F}" type="pres">
      <dgm:prSet presAssocID="{0AFF4D6D-7514-41A9-936C-F6A6A2DCA7EA}" presName="dummyNode1" presStyleLbl="node1" presStyleIdx="0" presStyleCnt="4"/>
      <dgm:spPr/>
    </dgm:pt>
    <dgm:pt modelId="{0952E4BC-12FA-4867-B6A2-437193551A8E}" type="pres">
      <dgm:prSet presAssocID="{0AFF4D6D-7514-41A9-936C-F6A6A2DCA7EA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78BCEF-0735-4577-89B1-E21ADC3A8F24}" type="pres">
      <dgm:prSet presAssocID="{0AFF4D6D-7514-41A9-936C-F6A6A2DCA7EA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BE3F6B-AAB2-4850-B7D7-8AE65E1B168F}" type="pres">
      <dgm:prSet presAssocID="{0AFF4D6D-7514-41A9-936C-F6A6A2DCA7EA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804190-FDF2-4EDF-BAF9-74F585025A15}" type="pres">
      <dgm:prSet presAssocID="{0AFF4D6D-7514-41A9-936C-F6A6A2DCA7EA}" presName="connSite1" presStyleCnt="0"/>
      <dgm:spPr/>
    </dgm:pt>
    <dgm:pt modelId="{AD565E9C-FC40-4EF3-BE4C-B04C929ECC3B}" type="pres">
      <dgm:prSet presAssocID="{F8786CDE-F7FF-4791-9975-9DFC94901823}" presName="Name9" presStyleLbl="sibTrans2D1" presStyleIdx="0" presStyleCnt="3"/>
      <dgm:spPr/>
      <dgm:t>
        <a:bodyPr/>
        <a:lstStyle/>
        <a:p>
          <a:endParaRPr lang="es-ES"/>
        </a:p>
      </dgm:t>
    </dgm:pt>
    <dgm:pt modelId="{1839424B-F962-4F5C-9DAA-8BA57A23F2AC}" type="pres">
      <dgm:prSet presAssocID="{B2E066B6-57C1-4F07-AF30-10A51509EE29}" presName="composite2" presStyleCnt="0"/>
      <dgm:spPr/>
    </dgm:pt>
    <dgm:pt modelId="{7ADE8491-1550-42D5-A857-DB7115958034}" type="pres">
      <dgm:prSet presAssocID="{B2E066B6-57C1-4F07-AF30-10A51509EE29}" presName="dummyNode2" presStyleLbl="node1" presStyleIdx="0" presStyleCnt="4"/>
      <dgm:spPr/>
    </dgm:pt>
    <dgm:pt modelId="{D1939E48-EF9B-4861-B5A6-CBC4239340E1}" type="pres">
      <dgm:prSet presAssocID="{B2E066B6-57C1-4F07-AF30-10A51509EE29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CCEB9C-91C4-443A-A378-BFC7C5A62935}" type="pres">
      <dgm:prSet presAssocID="{B2E066B6-57C1-4F07-AF30-10A51509EE29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739097-4B09-4735-BD19-9A0239129D20}" type="pres">
      <dgm:prSet presAssocID="{B2E066B6-57C1-4F07-AF30-10A51509EE29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A098B9-C924-4928-B6FC-54B22ED9AFAB}" type="pres">
      <dgm:prSet presAssocID="{B2E066B6-57C1-4F07-AF30-10A51509EE29}" presName="connSite2" presStyleCnt="0"/>
      <dgm:spPr/>
    </dgm:pt>
    <dgm:pt modelId="{6A025985-ED69-4160-8F44-2553B4A79B0D}" type="pres">
      <dgm:prSet presAssocID="{F6B6A0B6-7F78-4A6D-BC1C-496D63C6DC03}" presName="Name18" presStyleLbl="sibTrans2D1" presStyleIdx="1" presStyleCnt="3"/>
      <dgm:spPr/>
      <dgm:t>
        <a:bodyPr/>
        <a:lstStyle/>
        <a:p>
          <a:endParaRPr lang="es-ES"/>
        </a:p>
      </dgm:t>
    </dgm:pt>
    <dgm:pt modelId="{E6A66EA7-CD3A-4AB0-AB7F-B51B53657C5A}" type="pres">
      <dgm:prSet presAssocID="{88360E34-66C0-4650-8128-EC2DAEAF82EA}" presName="composite1" presStyleCnt="0"/>
      <dgm:spPr/>
    </dgm:pt>
    <dgm:pt modelId="{E497EC32-DC68-4228-B2CC-717CA7455053}" type="pres">
      <dgm:prSet presAssocID="{88360E34-66C0-4650-8128-EC2DAEAF82EA}" presName="dummyNode1" presStyleLbl="node1" presStyleIdx="1" presStyleCnt="4"/>
      <dgm:spPr/>
    </dgm:pt>
    <dgm:pt modelId="{7397C9B6-5157-433C-B574-6A91AA2D20B4}" type="pres">
      <dgm:prSet presAssocID="{88360E34-66C0-4650-8128-EC2DAEAF82EA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AA2F21-5737-4B9B-91E6-ACB4A1BE0437}" type="pres">
      <dgm:prSet presAssocID="{88360E34-66C0-4650-8128-EC2DAEAF82EA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E54598-A637-4806-B46F-5909560A8011}" type="pres">
      <dgm:prSet presAssocID="{88360E34-66C0-4650-8128-EC2DAEAF82EA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F6335F-FE44-4219-BE1F-87C51F8A0829}" type="pres">
      <dgm:prSet presAssocID="{88360E34-66C0-4650-8128-EC2DAEAF82EA}" presName="connSite1" presStyleCnt="0"/>
      <dgm:spPr/>
    </dgm:pt>
    <dgm:pt modelId="{54FF0842-A3D0-4576-A0BF-6FFA15AEE677}" type="pres">
      <dgm:prSet presAssocID="{BF7E2DAC-4C79-4668-96A3-914FDC58194B}" presName="Name9" presStyleLbl="sibTrans2D1" presStyleIdx="2" presStyleCnt="3"/>
      <dgm:spPr/>
      <dgm:t>
        <a:bodyPr/>
        <a:lstStyle/>
        <a:p>
          <a:endParaRPr lang="es-ES"/>
        </a:p>
      </dgm:t>
    </dgm:pt>
    <dgm:pt modelId="{DF50DB63-1297-4666-A447-B8123B4071D4}" type="pres">
      <dgm:prSet presAssocID="{13DDAD7F-FCDA-40C2-94E4-70FD11F48564}" presName="composite2" presStyleCnt="0"/>
      <dgm:spPr/>
    </dgm:pt>
    <dgm:pt modelId="{05E1C5F6-E3F6-449F-8033-5D8ABC839A8A}" type="pres">
      <dgm:prSet presAssocID="{13DDAD7F-FCDA-40C2-94E4-70FD11F48564}" presName="dummyNode2" presStyleLbl="node1" presStyleIdx="2" presStyleCnt="4"/>
      <dgm:spPr/>
    </dgm:pt>
    <dgm:pt modelId="{30FCA4D7-1B06-4143-9CC9-0A68242C9C09}" type="pres">
      <dgm:prSet presAssocID="{13DDAD7F-FCDA-40C2-94E4-70FD11F48564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E4F30B-2B01-4E1E-B326-E88C044B4821}" type="pres">
      <dgm:prSet presAssocID="{13DDAD7F-FCDA-40C2-94E4-70FD11F48564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30C553-3B28-46ED-B063-B24BC0E16F61}" type="pres">
      <dgm:prSet presAssocID="{13DDAD7F-FCDA-40C2-94E4-70FD11F48564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B77A42-CA72-4F4D-ACE4-9C129FA65147}" type="pres">
      <dgm:prSet presAssocID="{13DDAD7F-FCDA-40C2-94E4-70FD11F48564}" presName="connSite2" presStyleCnt="0"/>
      <dgm:spPr/>
    </dgm:pt>
  </dgm:ptLst>
  <dgm:cxnLst>
    <dgm:cxn modelId="{8A29CBBA-5B44-4DDD-ACDF-6C28CDD6485A}" srcId="{8D254AC6-AF15-465A-AA1A-16C67C448689}" destId="{0AFF4D6D-7514-41A9-936C-F6A6A2DCA7EA}" srcOrd="0" destOrd="0" parTransId="{CAFAA68F-A15C-4E03-AC8E-94882E42F507}" sibTransId="{F8786CDE-F7FF-4791-9975-9DFC94901823}"/>
    <dgm:cxn modelId="{8FF19E60-D101-4BE4-9313-245C841D46BE}" type="presOf" srcId="{0AFF4D6D-7514-41A9-936C-F6A6A2DCA7EA}" destId="{65BE3F6B-AAB2-4850-B7D7-8AE65E1B168F}" srcOrd="0" destOrd="0" presId="urn:microsoft.com/office/officeart/2005/8/layout/hProcess4"/>
    <dgm:cxn modelId="{2DDC0A4B-23EA-4929-8E4B-14AC4A0D82CA}" type="presOf" srcId="{BF7E2DAC-4C79-4668-96A3-914FDC58194B}" destId="{54FF0842-A3D0-4576-A0BF-6FFA15AEE677}" srcOrd="0" destOrd="0" presId="urn:microsoft.com/office/officeart/2005/8/layout/hProcess4"/>
    <dgm:cxn modelId="{26FF86E8-F301-4C84-9B4F-77BADE4564CE}" srcId="{0AFF4D6D-7514-41A9-936C-F6A6A2DCA7EA}" destId="{6EC5EF67-EDD2-4DF4-973E-5F48902D83FC}" srcOrd="0" destOrd="0" parTransId="{19F00E05-ADE0-4504-8B08-C7C713BB3256}" sibTransId="{08647860-EE11-4E01-91EA-F4390F865604}"/>
    <dgm:cxn modelId="{87FD63A7-F82E-42FF-8CBE-141D8E7E27FE}" type="presOf" srcId="{F6B6A0B6-7F78-4A6D-BC1C-496D63C6DC03}" destId="{6A025985-ED69-4160-8F44-2553B4A79B0D}" srcOrd="0" destOrd="0" presId="urn:microsoft.com/office/officeart/2005/8/layout/hProcess4"/>
    <dgm:cxn modelId="{21705CD2-4800-4E1B-8C4D-5238C19988C5}" type="presOf" srcId="{6EC5EF67-EDD2-4DF4-973E-5F48902D83FC}" destId="{0952E4BC-12FA-4867-B6A2-437193551A8E}" srcOrd="0" destOrd="0" presId="urn:microsoft.com/office/officeart/2005/8/layout/hProcess4"/>
    <dgm:cxn modelId="{95341D40-1649-40E1-850B-7BA295FD1BFD}" type="presOf" srcId="{88360E34-66C0-4650-8128-EC2DAEAF82EA}" destId="{6EE54598-A637-4806-B46F-5909560A8011}" srcOrd="0" destOrd="0" presId="urn:microsoft.com/office/officeart/2005/8/layout/hProcess4"/>
    <dgm:cxn modelId="{5524DAAA-A30A-4665-AA6A-4D8CF9B3D0C1}" srcId="{88360E34-66C0-4650-8128-EC2DAEAF82EA}" destId="{91EFE4D5-6F98-41DB-AEBE-B58B810F1789}" srcOrd="0" destOrd="0" parTransId="{00BD1CAB-1644-4565-8012-85C9B4831C4F}" sibTransId="{8983F5B0-3D0D-4C3F-A3B3-05D4E76C1F9C}"/>
    <dgm:cxn modelId="{6FAB9177-CE07-498E-A22D-44AA668C3027}" srcId="{8D254AC6-AF15-465A-AA1A-16C67C448689}" destId="{13DDAD7F-FCDA-40C2-94E4-70FD11F48564}" srcOrd="3" destOrd="0" parTransId="{71CDBCD1-9C1E-463F-97B1-40E5A0D6A5DA}" sibTransId="{38ECDBAA-AB72-4B0A-83E0-1A621CDC55D0}"/>
    <dgm:cxn modelId="{E54289FE-9CF6-44F1-8A10-7019CACF6F61}" type="presOf" srcId="{91EFE4D5-6F98-41DB-AEBE-B58B810F1789}" destId="{7397C9B6-5157-433C-B574-6A91AA2D20B4}" srcOrd="0" destOrd="0" presId="urn:microsoft.com/office/officeart/2005/8/layout/hProcess4"/>
    <dgm:cxn modelId="{6DDC502C-C072-4C56-9C72-FE6F2CC723F4}" type="presOf" srcId="{6EC5EF67-EDD2-4DF4-973E-5F48902D83FC}" destId="{D078BCEF-0735-4577-89B1-E21ADC3A8F24}" srcOrd="1" destOrd="0" presId="urn:microsoft.com/office/officeart/2005/8/layout/hProcess4"/>
    <dgm:cxn modelId="{198AA511-2BB5-4766-B3A5-19687DCB56DA}" srcId="{13DDAD7F-FCDA-40C2-94E4-70FD11F48564}" destId="{D5534509-12FA-41B0-BD23-905D333D7839}" srcOrd="0" destOrd="0" parTransId="{7070880D-AD95-4450-A7A4-259272C96913}" sibTransId="{5489422A-AEA1-4B88-B7DA-DDF46F78910C}"/>
    <dgm:cxn modelId="{B73D3322-7652-4AEC-BB75-BF95F4D03B71}" type="presOf" srcId="{91EFE4D5-6F98-41DB-AEBE-B58B810F1789}" destId="{7EAA2F21-5737-4B9B-91E6-ACB4A1BE0437}" srcOrd="1" destOrd="0" presId="urn:microsoft.com/office/officeart/2005/8/layout/hProcess4"/>
    <dgm:cxn modelId="{ACBCE869-3AF0-4F8E-8D41-4845125E4AAD}" type="presOf" srcId="{F8786CDE-F7FF-4791-9975-9DFC94901823}" destId="{AD565E9C-FC40-4EF3-BE4C-B04C929ECC3B}" srcOrd="0" destOrd="0" presId="urn:microsoft.com/office/officeart/2005/8/layout/hProcess4"/>
    <dgm:cxn modelId="{AEB02A68-911E-4C6D-913F-0C77D0FCE0DC}" srcId="{B2E066B6-57C1-4F07-AF30-10A51509EE29}" destId="{8B84CA6C-FF7D-4268-85E6-A4EB0466C420}" srcOrd="0" destOrd="0" parTransId="{C5E2FC3F-6D2C-4F1A-8666-44BA15500520}" sibTransId="{25F005E6-56A9-43C4-BE03-4D864EF879DC}"/>
    <dgm:cxn modelId="{C78D1A5D-BA64-4FDE-963A-082DA667EAEB}" srcId="{8D254AC6-AF15-465A-AA1A-16C67C448689}" destId="{B2E066B6-57C1-4F07-AF30-10A51509EE29}" srcOrd="1" destOrd="0" parTransId="{D014D907-5F18-4735-8D5A-99CCDA471BEC}" sibTransId="{F6B6A0B6-7F78-4A6D-BC1C-496D63C6DC03}"/>
    <dgm:cxn modelId="{D3251351-D5C0-40E5-9920-0A8FE471FF7B}" srcId="{8D254AC6-AF15-465A-AA1A-16C67C448689}" destId="{88360E34-66C0-4650-8128-EC2DAEAF82EA}" srcOrd="2" destOrd="0" parTransId="{37EDCB62-DC0C-4766-A2AC-BE31D6553684}" sibTransId="{BF7E2DAC-4C79-4668-96A3-914FDC58194B}"/>
    <dgm:cxn modelId="{E0673F51-A9E3-4F49-A8EC-92031FB6EDFB}" type="presOf" srcId="{8B84CA6C-FF7D-4268-85E6-A4EB0466C420}" destId="{D1939E48-EF9B-4861-B5A6-CBC4239340E1}" srcOrd="0" destOrd="0" presId="urn:microsoft.com/office/officeart/2005/8/layout/hProcess4"/>
    <dgm:cxn modelId="{F3C908CC-BB72-49E4-9FF1-5750A903B95A}" type="presOf" srcId="{D5534509-12FA-41B0-BD23-905D333D7839}" destId="{6CE4F30B-2B01-4E1E-B326-E88C044B4821}" srcOrd="1" destOrd="0" presId="urn:microsoft.com/office/officeart/2005/8/layout/hProcess4"/>
    <dgm:cxn modelId="{4C0E214C-9DDC-415D-BF9B-BCE1C9D761D5}" type="presOf" srcId="{8D254AC6-AF15-465A-AA1A-16C67C448689}" destId="{E365C313-70B9-483B-8074-53F4A5C591DA}" srcOrd="0" destOrd="0" presId="urn:microsoft.com/office/officeart/2005/8/layout/hProcess4"/>
    <dgm:cxn modelId="{4D5BC080-324F-4D8C-9C80-470E29231D15}" type="presOf" srcId="{8B84CA6C-FF7D-4268-85E6-A4EB0466C420}" destId="{37CCEB9C-91C4-443A-A378-BFC7C5A62935}" srcOrd="1" destOrd="0" presId="urn:microsoft.com/office/officeart/2005/8/layout/hProcess4"/>
    <dgm:cxn modelId="{9B4DC224-506A-4E83-8891-30D027598F9C}" type="presOf" srcId="{B2E066B6-57C1-4F07-AF30-10A51509EE29}" destId="{45739097-4B09-4735-BD19-9A0239129D20}" srcOrd="0" destOrd="0" presId="urn:microsoft.com/office/officeart/2005/8/layout/hProcess4"/>
    <dgm:cxn modelId="{0FED01D5-251D-44C1-B21C-BAAD32D48379}" type="presOf" srcId="{D5534509-12FA-41B0-BD23-905D333D7839}" destId="{30FCA4D7-1B06-4143-9CC9-0A68242C9C09}" srcOrd="0" destOrd="0" presId="urn:microsoft.com/office/officeart/2005/8/layout/hProcess4"/>
    <dgm:cxn modelId="{E021D3C7-AFD4-410F-8AC7-924F87A969F0}" type="presOf" srcId="{13DDAD7F-FCDA-40C2-94E4-70FD11F48564}" destId="{0C30C553-3B28-46ED-B063-B24BC0E16F61}" srcOrd="0" destOrd="0" presId="urn:microsoft.com/office/officeart/2005/8/layout/hProcess4"/>
    <dgm:cxn modelId="{0A4F13EC-FD29-44DD-A7E5-FBDBEB5AD396}" type="presParOf" srcId="{E365C313-70B9-483B-8074-53F4A5C591DA}" destId="{D014F90A-6B3E-4D64-9C58-99AE3271AFBB}" srcOrd="0" destOrd="0" presId="urn:microsoft.com/office/officeart/2005/8/layout/hProcess4"/>
    <dgm:cxn modelId="{6E813323-D428-4C27-974A-82F4997D766C}" type="presParOf" srcId="{E365C313-70B9-483B-8074-53F4A5C591DA}" destId="{3A52B57E-4299-4940-9D5B-A22D4B08743F}" srcOrd="1" destOrd="0" presId="urn:microsoft.com/office/officeart/2005/8/layout/hProcess4"/>
    <dgm:cxn modelId="{C094D241-F545-4359-A740-3682E2FA28F4}" type="presParOf" srcId="{E365C313-70B9-483B-8074-53F4A5C591DA}" destId="{C617C7C8-D57A-4849-981C-CB59CE40D3BE}" srcOrd="2" destOrd="0" presId="urn:microsoft.com/office/officeart/2005/8/layout/hProcess4"/>
    <dgm:cxn modelId="{5F3C514A-479E-4DDD-8FEE-CD9195470076}" type="presParOf" srcId="{C617C7C8-D57A-4849-981C-CB59CE40D3BE}" destId="{6E0B0738-A16F-4FC3-8126-B5DD5EDC2888}" srcOrd="0" destOrd="0" presId="urn:microsoft.com/office/officeart/2005/8/layout/hProcess4"/>
    <dgm:cxn modelId="{87B0537F-A6E3-4A78-BBD2-B3ACD1364D34}" type="presParOf" srcId="{6E0B0738-A16F-4FC3-8126-B5DD5EDC2888}" destId="{A979C776-B429-46B7-A662-42F0A79EF65F}" srcOrd="0" destOrd="0" presId="urn:microsoft.com/office/officeart/2005/8/layout/hProcess4"/>
    <dgm:cxn modelId="{9CCD6FF4-7E2E-4E96-85F3-256BCD101B85}" type="presParOf" srcId="{6E0B0738-A16F-4FC3-8126-B5DD5EDC2888}" destId="{0952E4BC-12FA-4867-B6A2-437193551A8E}" srcOrd="1" destOrd="0" presId="urn:microsoft.com/office/officeart/2005/8/layout/hProcess4"/>
    <dgm:cxn modelId="{C53F46E0-5296-4688-BFF8-E3C6B131813F}" type="presParOf" srcId="{6E0B0738-A16F-4FC3-8126-B5DD5EDC2888}" destId="{D078BCEF-0735-4577-89B1-E21ADC3A8F24}" srcOrd="2" destOrd="0" presId="urn:microsoft.com/office/officeart/2005/8/layout/hProcess4"/>
    <dgm:cxn modelId="{D4668A29-AFB6-4E28-8549-721EC0AB1935}" type="presParOf" srcId="{6E0B0738-A16F-4FC3-8126-B5DD5EDC2888}" destId="{65BE3F6B-AAB2-4850-B7D7-8AE65E1B168F}" srcOrd="3" destOrd="0" presId="urn:microsoft.com/office/officeart/2005/8/layout/hProcess4"/>
    <dgm:cxn modelId="{6B171E00-A173-471A-9D7D-5B4ACA0344F3}" type="presParOf" srcId="{6E0B0738-A16F-4FC3-8126-B5DD5EDC2888}" destId="{60804190-FDF2-4EDF-BAF9-74F585025A15}" srcOrd="4" destOrd="0" presId="urn:microsoft.com/office/officeart/2005/8/layout/hProcess4"/>
    <dgm:cxn modelId="{2E760802-651D-4A64-BAF2-7A916910E422}" type="presParOf" srcId="{C617C7C8-D57A-4849-981C-CB59CE40D3BE}" destId="{AD565E9C-FC40-4EF3-BE4C-B04C929ECC3B}" srcOrd="1" destOrd="0" presId="urn:microsoft.com/office/officeart/2005/8/layout/hProcess4"/>
    <dgm:cxn modelId="{4B91E5F8-AA16-4D90-BD61-CC15A5049447}" type="presParOf" srcId="{C617C7C8-D57A-4849-981C-CB59CE40D3BE}" destId="{1839424B-F962-4F5C-9DAA-8BA57A23F2AC}" srcOrd="2" destOrd="0" presId="urn:microsoft.com/office/officeart/2005/8/layout/hProcess4"/>
    <dgm:cxn modelId="{F7FCA8D9-6B90-41C0-B559-962FBECA7809}" type="presParOf" srcId="{1839424B-F962-4F5C-9DAA-8BA57A23F2AC}" destId="{7ADE8491-1550-42D5-A857-DB7115958034}" srcOrd="0" destOrd="0" presId="urn:microsoft.com/office/officeart/2005/8/layout/hProcess4"/>
    <dgm:cxn modelId="{04085FCA-4A4B-4C20-BC99-E1B5419C3BC0}" type="presParOf" srcId="{1839424B-F962-4F5C-9DAA-8BA57A23F2AC}" destId="{D1939E48-EF9B-4861-B5A6-CBC4239340E1}" srcOrd="1" destOrd="0" presId="urn:microsoft.com/office/officeart/2005/8/layout/hProcess4"/>
    <dgm:cxn modelId="{E57A39AB-0048-432C-8BA9-BC2E4EF30254}" type="presParOf" srcId="{1839424B-F962-4F5C-9DAA-8BA57A23F2AC}" destId="{37CCEB9C-91C4-443A-A378-BFC7C5A62935}" srcOrd="2" destOrd="0" presId="urn:microsoft.com/office/officeart/2005/8/layout/hProcess4"/>
    <dgm:cxn modelId="{BE9DC333-EE0F-4791-B1EF-11955EFADDDB}" type="presParOf" srcId="{1839424B-F962-4F5C-9DAA-8BA57A23F2AC}" destId="{45739097-4B09-4735-BD19-9A0239129D20}" srcOrd="3" destOrd="0" presId="urn:microsoft.com/office/officeart/2005/8/layout/hProcess4"/>
    <dgm:cxn modelId="{EFEC8BD1-4A90-43E1-9387-C0182F53CE46}" type="presParOf" srcId="{1839424B-F962-4F5C-9DAA-8BA57A23F2AC}" destId="{7BA098B9-C924-4928-B6FC-54B22ED9AFAB}" srcOrd="4" destOrd="0" presId="urn:microsoft.com/office/officeart/2005/8/layout/hProcess4"/>
    <dgm:cxn modelId="{93AFAE1C-202E-4A4B-ACEF-90193E1FD925}" type="presParOf" srcId="{C617C7C8-D57A-4849-981C-CB59CE40D3BE}" destId="{6A025985-ED69-4160-8F44-2553B4A79B0D}" srcOrd="3" destOrd="0" presId="urn:microsoft.com/office/officeart/2005/8/layout/hProcess4"/>
    <dgm:cxn modelId="{5E8BBBCE-B4BE-4C2D-AB36-E05B3FF13138}" type="presParOf" srcId="{C617C7C8-D57A-4849-981C-CB59CE40D3BE}" destId="{E6A66EA7-CD3A-4AB0-AB7F-B51B53657C5A}" srcOrd="4" destOrd="0" presId="urn:microsoft.com/office/officeart/2005/8/layout/hProcess4"/>
    <dgm:cxn modelId="{4847C604-E303-48AF-A3F8-3ED029F8A53B}" type="presParOf" srcId="{E6A66EA7-CD3A-4AB0-AB7F-B51B53657C5A}" destId="{E497EC32-DC68-4228-B2CC-717CA7455053}" srcOrd="0" destOrd="0" presId="urn:microsoft.com/office/officeart/2005/8/layout/hProcess4"/>
    <dgm:cxn modelId="{B18B8D94-38D6-4D7C-A89B-1E883C97D14B}" type="presParOf" srcId="{E6A66EA7-CD3A-4AB0-AB7F-B51B53657C5A}" destId="{7397C9B6-5157-433C-B574-6A91AA2D20B4}" srcOrd="1" destOrd="0" presId="urn:microsoft.com/office/officeart/2005/8/layout/hProcess4"/>
    <dgm:cxn modelId="{F749B984-7913-45DA-8A2E-324BEA23E64E}" type="presParOf" srcId="{E6A66EA7-CD3A-4AB0-AB7F-B51B53657C5A}" destId="{7EAA2F21-5737-4B9B-91E6-ACB4A1BE0437}" srcOrd="2" destOrd="0" presId="urn:microsoft.com/office/officeart/2005/8/layout/hProcess4"/>
    <dgm:cxn modelId="{94D1A85D-A4DC-4805-842D-AD34D48EC3F1}" type="presParOf" srcId="{E6A66EA7-CD3A-4AB0-AB7F-B51B53657C5A}" destId="{6EE54598-A637-4806-B46F-5909560A8011}" srcOrd="3" destOrd="0" presId="urn:microsoft.com/office/officeart/2005/8/layout/hProcess4"/>
    <dgm:cxn modelId="{BFB58970-A96D-4B8A-8909-F42188B5D2F4}" type="presParOf" srcId="{E6A66EA7-CD3A-4AB0-AB7F-B51B53657C5A}" destId="{BDF6335F-FE44-4219-BE1F-87C51F8A0829}" srcOrd="4" destOrd="0" presId="urn:microsoft.com/office/officeart/2005/8/layout/hProcess4"/>
    <dgm:cxn modelId="{E4550CA3-0BDF-46FF-AF11-2CC1B7B4D102}" type="presParOf" srcId="{C617C7C8-D57A-4849-981C-CB59CE40D3BE}" destId="{54FF0842-A3D0-4576-A0BF-6FFA15AEE677}" srcOrd="5" destOrd="0" presId="urn:microsoft.com/office/officeart/2005/8/layout/hProcess4"/>
    <dgm:cxn modelId="{9218C5F5-D22B-4191-8DF3-D7A9E6B59868}" type="presParOf" srcId="{C617C7C8-D57A-4849-981C-CB59CE40D3BE}" destId="{DF50DB63-1297-4666-A447-B8123B4071D4}" srcOrd="6" destOrd="0" presId="urn:microsoft.com/office/officeart/2005/8/layout/hProcess4"/>
    <dgm:cxn modelId="{05B329A8-0B67-45D5-81A0-C74CB30552F4}" type="presParOf" srcId="{DF50DB63-1297-4666-A447-B8123B4071D4}" destId="{05E1C5F6-E3F6-449F-8033-5D8ABC839A8A}" srcOrd="0" destOrd="0" presId="urn:microsoft.com/office/officeart/2005/8/layout/hProcess4"/>
    <dgm:cxn modelId="{826F171C-B7AC-43D5-A677-A5CE91310CF8}" type="presParOf" srcId="{DF50DB63-1297-4666-A447-B8123B4071D4}" destId="{30FCA4D7-1B06-4143-9CC9-0A68242C9C09}" srcOrd="1" destOrd="0" presId="urn:microsoft.com/office/officeart/2005/8/layout/hProcess4"/>
    <dgm:cxn modelId="{12768121-571E-4524-AE18-410F64BD3DD4}" type="presParOf" srcId="{DF50DB63-1297-4666-A447-B8123B4071D4}" destId="{6CE4F30B-2B01-4E1E-B326-E88C044B4821}" srcOrd="2" destOrd="0" presId="urn:microsoft.com/office/officeart/2005/8/layout/hProcess4"/>
    <dgm:cxn modelId="{AB74A16D-C4C0-49EE-87AE-20AFD587D3E2}" type="presParOf" srcId="{DF50DB63-1297-4666-A447-B8123B4071D4}" destId="{0C30C553-3B28-46ED-B063-B24BC0E16F61}" srcOrd="3" destOrd="0" presId="urn:microsoft.com/office/officeart/2005/8/layout/hProcess4"/>
    <dgm:cxn modelId="{D4B3264E-31B0-43C1-B61D-26911C38E271}" type="presParOf" srcId="{DF50DB63-1297-4666-A447-B8123B4071D4}" destId="{53B77A42-CA72-4F4D-ACE4-9C129FA6514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6E7BF0-842F-4D1E-8AA2-45E47E4037B4}" type="doc">
      <dgm:prSet loTypeId="urn:microsoft.com/office/officeart/2005/8/layout/pyramid2" loCatId="pyramid" qsTypeId="urn:microsoft.com/office/officeart/2005/8/quickstyle/3d6" qsCatId="3D" csTypeId="urn:microsoft.com/office/officeart/2005/8/colors/accent0_1" csCatId="mainScheme" phldr="1"/>
      <dgm:spPr/>
    </dgm:pt>
    <dgm:pt modelId="{4F6642BE-3477-4706-A3C4-F8FF5C78A642}">
      <dgm:prSet phldrT="[Texto]" custT="1"/>
      <dgm:spPr/>
      <dgm:t>
        <a:bodyPr/>
        <a:lstStyle/>
        <a:p>
          <a:r>
            <a:rPr lang="es-ES" sz="2000" b="1" dirty="0"/>
            <a:t>Guía metodológica de autoevaluación</a:t>
          </a:r>
          <a:endParaRPr lang="es-ES" sz="2500" b="1" dirty="0"/>
        </a:p>
      </dgm:t>
    </dgm:pt>
    <dgm:pt modelId="{2020F7AC-A628-42C9-8C7A-B10175BE2D19}" type="parTrans" cxnId="{AEA7CE7F-21CD-4465-8533-450E71830860}">
      <dgm:prSet/>
      <dgm:spPr/>
      <dgm:t>
        <a:bodyPr/>
        <a:lstStyle/>
        <a:p>
          <a:endParaRPr lang="es-ES"/>
        </a:p>
      </dgm:t>
    </dgm:pt>
    <dgm:pt modelId="{4584EEC3-0705-4B95-94B1-6E9598C57508}" type="sibTrans" cxnId="{AEA7CE7F-21CD-4465-8533-450E71830860}">
      <dgm:prSet/>
      <dgm:spPr/>
      <dgm:t>
        <a:bodyPr/>
        <a:lstStyle/>
        <a:p>
          <a:endParaRPr lang="es-ES"/>
        </a:p>
      </dgm:t>
    </dgm:pt>
    <dgm:pt modelId="{9C3CAFE9-417B-4EE3-B6BE-4850C0187E2C}">
      <dgm:prSet phldrT="[Texto]" custT="1"/>
      <dgm:spPr/>
      <dgm:t>
        <a:bodyPr/>
        <a:lstStyle/>
        <a:p>
          <a:r>
            <a:rPr lang="es-ES" sz="2000" b="1" dirty="0"/>
            <a:t>Instrumentos de autoevaluación</a:t>
          </a:r>
        </a:p>
      </dgm:t>
    </dgm:pt>
    <dgm:pt modelId="{D7BB6D73-5889-4010-8104-D34D813D69B0}" type="parTrans" cxnId="{FBFC1657-86FA-4E31-89C5-6FB3831DCECD}">
      <dgm:prSet/>
      <dgm:spPr/>
      <dgm:t>
        <a:bodyPr/>
        <a:lstStyle/>
        <a:p>
          <a:endParaRPr lang="es-ES"/>
        </a:p>
      </dgm:t>
    </dgm:pt>
    <dgm:pt modelId="{32D11B93-EEF9-4439-AC28-DA53F1C075B2}" type="sibTrans" cxnId="{FBFC1657-86FA-4E31-89C5-6FB3831DCECD}">
      <dgm:prSet/>
      <dgm:spPr/>
      <dgm:t>
        <a:bodyPr/>
        <a:lstStyle/>
        <a:p>
          <a:endParaRPr lang="es-ES"/>
        </a:p>
      </dgm:t>
    </dgm:pt>
    <dgm:pt modelId="{EA64B362-781E-4AA7-B12A-4A22F3E4525D}">
      <dgm:prSet custT="1"/>
      <dgm:spPr/>
      <dgm:t>
        <a:bodyPr/>
        <a:lstStyle/>
        <a:p>
          <a:r>
            <a:rPr lang="es-ES" sz="2000" b="1" dirty="0"/>
            <a:t>Instrumentos de autorregulación</a:t>
          </a:r>
        </a:p>
      </dgm:t>
    </dgm:pt>
    <dgm:pt modelId="{A7B31DF9-B6E3-4D6A-820A-D72D22E1510B}" type="parTrans" cxnId="{36D00645-7915-4119-A711-6AB233F40D17}">
      <dgm:prSet/>
      <dgm:spPr/>
      <dgm:t>
        <a:bodyPr/>
        <a:lstStyle/>
        <a:p>
          <a:endParaRPr lang="es-ES"/>
        </a:p>
      </dgm:t>
    </dgm:pt>
    <dgm:pt modelId="{0B0D3662-F36E-43F8-A7CB-28CCAE0E549C}" type="sibTrans" cxnId="{36D00645-7915-4119-A711-6AB233F40D17}">
      <dgm:prSet/>
      <dgm:spPr/>
      <dgm:t>
        <a:bodyPr/>
        <a:lstStyle/>
        <a:p>
          <a:endParaRPr lang="es-ES"/>
        </a:p>
      </dgm:t>
    </dgm:pt>
    <dgm:pt modelId="{006EF50D-D97A-436F-A28A-29ACC4BF6BFF}" type="pres">
      <dgm:prSet presAssocID="{D06E7BF0-842F-4D1E-8AA2-45E47E4037B4}" presName="compositeShape" presStyleCnt="0">
        <dgm:presLayoutVars>
          <dgm:dir/>
          <dgm:resizeHandles/>
        </dgm:presLayoutVars>
      </dgm:prSet>
      <dgm:spPr/>
    </dgm:pt>
    <dgm:pt modelId="{522D2232-ADD7-40D0-BC3E-A7F7BF997F6C}" type="pres">
      <dgm:prSet presAssocID="{D06E7BF0-842F-4D1E-8AA2-45E47E4037B4}" presName="pyramid" presStyleLbl="node1" presStyleIdx="0" presStyleCnt="1"/>
      <dgm:spPr/>
    </dgm:pt>
    <dgm:pt modelId="{E2CD5DC9-A304-4299-BFF7-807B56C964CC}" type="pres">
      <dgm:prSet presAssocID="{D06E7BF0-842F-4D1E-8AA2-45E47E4037B4}" presName="theList" presStyleCnt="0"/>
      <dgm:spPr/>
    </dgm:pt>
    <dgm:pt modelId="{9E249BDD-FAD1-4E39-AF2A-E863B02AF926}" type="pres">
      <dgm:prSet presAssocID="{4F6642BE-3477-4706-A3C4-F8FF5C78A642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D6848D-502B-4328-83C2-1C1632E8D6AF}" type="pres">
      <dgm:prSet presAssocID="{4F6642BE-3477-4706-A3C4-F8FF5C78A642}" presName="aSpace" presStyleCnt="0"/>
      <dgm:spPr/>
    </dgm:pt>
    <dgm:pt modelId="{9213AFA9-D7DE-4D34-B758-2981EC226015}" type="pres">
      <dgm:prSet presAssocID="{9C3CAFE9-417B-4EE3-B6BE-4850C0187E2C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D7DD2D-1A0B-483C-ADD9-856E392A861D}" type="pres">
      <dgm:prSet presAssocID="{9C3CAFE9-417B-4EE3-B6BE-4850C0187E2C}" presName="aSpace" presStyleCnt="0"/>
      <dgm:spPr/>
    </dgm:pt>
    <dgm:pt modelId="{72E80061-72F5-4743-9BDF-C87A15EB3B22}" type="pres">
      <dgm:prSet presAssocID="{EA64B362-781E-4AA7-B12A-4A22F3E4525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930323-58F4-4127-BA64-35099ABEC321}" type="pres">
      <dgm:prSet presAssocID="{EA64B362-781E-4AA7-B12A-4A22F3E4525D}" presName="aSpace" presStyleCnt="0"/>
      <dgm:spPr/>
    </dgm:pt>
  </dgm:ptLst>
  <dgm:cxnLst>
    <dgm:cxn modelId="{BAF316B7-6FC6-41A8-886E-2043DBDBE454}" type="presOf" srcId="{4F6642BE-3477-4706-A3C4-F8FF5C78A642}" destId="{9E249BDD-FAD1-4E39-AF2A-E863B02AF926}" srcOrd="0" destOrd="0" presId="urn:microsoft.com/office/officeart/2005/8/layout/pyramid2"/>
    <dgm:cxn modelId="{AEA7CE7F-21CD-4465-8533-450E71830860}" srcId="{D06E7BF0-842F-4D1E-8AA2-45E47E4037B4}" destId="{4F6642BE-3477-4706-A3C4-F8FF5C78A642}" srcOrd="0" destOrd="0" parTransId="{2020F7AC-A628-42C9-8C7A-B10175BE2D19}" sibTransId="{4584EEC3-0705-4B95-94B1-6E9598C57508}"/>
    <dgm:cxn modelId="{61D3733C-A8F3-43D7-8B6C-CE836B0C495D}" type="presOf" srcId="{9C3CAFE9-417B-4EE3-B6BE-4850C0187E2C}" destId="{9213AFA9-D7DE-4D34-B758-2981EC226015}" srcOrd="0" destOrd="0" presId="urn:microsoft.com/office/officeart/2005/8/layout/pyramid2"/>
    <dgm:cxn modelId="{36D00645-7915-4119-A711-6AB233F40D17}" srcId="{D06E7BF0-842F-4D1E-8AA2-45E47E4037B4}" destId="{EA64B362-781E-4AA7-B12A-4A22F3E4525D}" srcOrd="2" destOrd="0" parTransId="{A7B31DF9-B6E3-4D6A-820A-D72D22E1510B}" sibTransId="{0B0D3662-F36E-43F8-A7CB-28CCAE0E549C}"/>
    <dgm:cxn modelId="{E9BC500D-E76D-44FD-8E51-D5F8706E65C2}" type="presOf" srcId="{D06E7BF0-842F-4D1E-8AA2-45E47E4037B4}" destId="{006EF50D-D97A-436F-A28A-29ACC4BF6BFF}" srcOrd="0" destOrd="0" presId="urn:microsoft.com/office/officeart/2005/8/layout/pyramid2"/>
    <dgm:cxn modelId="{FBFC1657-86FA-4E31-89C5-6FB3831DCECD}" srcId="{D06E7BF0-842F-4D1E-8AA2-45E47E4037B4}" destId="{9C3CAFE9-417B-4EE3-B6BE-4850C0187E2C}" srcOrd="1" destOrd="0" parTransId="{D7BB6D73-5889-4010-8104-D34D813D69B0}" sibTransId="{32D11B93-EEF9-4439-AC28-DA53F1C075B2}"/>
    <dgm:cxn modelId="{9EA256B7-1D5E-4436-B7C9-37036D581506}" type="presOf" srcId="{EA64B362-781E-4AA7-B12A-4A22F3E4525D}" destId="{72E80061-72F5-4743-9BDF-C87A15EB3B22}" srcOrd="0" destOrd="0" presId="urn:microsoft.com/office/officeart/2005/8/layout/pyramid2"/>
    <dgm:cxn modelId="{7D93A881-0E52-408B-B932-AABBCC3EFCAE}" type="presParOf" srcId="{006EF50D-D97A-436F-A28A-29ACC4BF6BFF}" destId="{522D2232-ADD7-40D0-BC3E-A7F7BF997F6C}" srcOrd="0" destOrd="0" presId="urn:microsoft.com/office/officeart/2005/8/layout/pyramid2"/>
    <dgm:cxn modelId="{A06F42F3-B836-43D6-BDB1-D0C45FAD403D}" type="presParOf" srcId="{006EF50D-D97A-436F-A28A-29ACC4BF6BFF}" destId="{E2CD5DC9-A304-4299-BFF7-807B56C964CC}" srcOrd="1" destOrd="0" presId="urn:microsoft.com/office/officeart/2005/8/layout/pyramid2"/>
    <dgm:cxn modelId="{578B86D1-3849-412A-A8AA-40ABC25DB9D2}" type="presParOf" srcId="{E2CD5DC9-A304-4299-BFF7-807B56C964CC}" destId="{9E249BDD-FAD1-4E39-AF2A-E863B02AF926}" srcOrd="0" destOrd="0" presId="urn:microsoft.com/office/officeart/2005/8/layout/pyramid2"/>
    <dgm:cxn modelId="{1BA35234-E909-4F5B-8A2B-BC5595052DB6}" type="presParOf" srcId="{E2CD5DC9-A304-4299-BFF7-807B56C964CC}" destId="{B5D6848D-502B-4328-83C2-1C1632E8D6AF}" srcOrd="1" destOrd="0" presId="urn:microsoft.com/office/officeart/2005/8/layout/pyramid2"/>
    <dgm:cxn modelId="{A4C908B2-68E3-441A-B5C2-B555B598FB2B}" type="presParOf" srcId="{E2CD5DC9-A304-4299-BFF7-807B56C964CC}" destId="{9213AFA9-D7DE-4D34-B758-2981EC226015}" srcOrd="2" destOrd="0" presId="urn:microsoft.com/office/officeart/2005/8/layout/pyramid2"/>
    <dgm:cxn modelId="{F59BF571-C90C-4D70-89FE-2D3292C140C5}" type="presParOf" srcId="{E2CD5DC9-A304-4299-BFF7-807B56C964CC}" destId="{52D7DD2D-1A0B-483C-ADD9-856E392A861D}" srcOrd="3" destOrd="0" presId="urn:microsoft.com/office/officeart/2005/8/layout/pyramid2"/>
    <dgm:cxn modelId="{49A2A48C-0728-43E3-B07E-21CE1F519B42}" type="presParOf" srcId="{E2CD5DC9-A304-4299-BFF7-807B56C964CC}" destId="{72E80061-72F5-4743-9BDF-C87A15EB3B22}" srcOrd="4" destOrd="0" presId="urn:microsoft.com/office/officeart/2005/8/layout/pyramid2"/>
    <dgm:cxn modelId="{1E7F4152-6FC8-4B6B-8844-DC4FF16474D4}" type="presParOf" srcId="{E2CD5DC9-A304-4299-BFF7-807B56C964CC}" destId="{2F930323-58F4-4127-BA64-35099ABEC32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D9029A-13FE-4467-994A-B88EFF06A2D8}" type="doc">
      <dgm:prSet loTypeId="urn:microsoft.com/office/officeart/2005/8/layout/orgChart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43A6F9E5-AE94-4CB1-9D33-1FEAB528D47C}">
      <dgm:prSet phldrT="[Texto]"/>
      <dgm:spPr/>
      <dgm:t>
        <a:bodyPr/>
        <a:lstStyle/>
        <a:p>
          <a:r>
            <a:rPr lang="es-CO" b="1" cap="small" baseline="0" dirty="0">
              <a:solidFill>
                <a:schemeClr val="bg1"/>
              </a:solidFill>
            </a:rPr>
            <a:t>Propuesta pedagógica</a:t>
          </a:r>
        </a:p>
      </dgm:t>
    </dgm:pt>
    <dgm:pt modelId="{40CB69CA-AA57-4014-847F-7BE1CC36242A}" type="parTrans" cxnId="{E8014DBC-76B0-4647-BDC8-170348FE2C26}">
      <dgm:prSet/>
      <dgm:spPr/>
      <dgm:t>
        <a:bodyPr/>
        <a:lstStyle/>
        <a:p>
          <a:endParaRPr lang="es-CO"/>
        </a:p>
      </dgm:t>
    </dgm:pt>
    <dgm:pt modelId="{5CAD749D-A821-4631-9DB0-0065F09FF59B}" type="sibTrans" cxnId="{E8014DBC-76B0-4647-BDC8-170348FE2C26}">
      <dgm:prSet/>
      <dgm:spPr/>
      <dgm:t>
        <a:bodyPr/>
        <a:lstStyle/>
        <a:p>
          <a:endParaRPr lang="es-CO"/>
        </a:p>
      </dgm:t>
    </dgm:pt>
    <dgm:pt modelId="{8A93C307-EDAC-42F5-8BAF-F1E4F46FC005}" type="asst">
      <dgm:prSet phldrT="[Texto]"/>
      <dgm:spPr>
        <a:solidFill>
          <a:srgbClr val="CC9900"/>
        </a:solidFill>
      </dgm:spPr>
      <dgm:t>
        <a:bodyPr/>
        <a:lstStyle/>
        <a:p>
          <a:r>
            <a:rPr lang="es-CO" b="1" cap="small" baseline="0" dirty="0"/>
            <a:t>Estructura curricular</a:t>
          </a:r>
        </a:p>
      </dgm:t>
    </dgm:pt>
    <dgm:pt modelId="{25A15C08-FE90-40A8-9B6C-CA70DB5318FB}" type="parTrans" cxnId="{055C53D7-9A2E-4D4E-AF77-8BCE6907EFFF}">
      <dgm:prSet/>
      <dgm:spPr/>
      <dgm:t>
        <a:bodyPr/>
        <a:lstStyle/>
        <a:p>
          <a:endParaRPr lang="es-CO"/>
        </a:p>
      </dgm:t>
    </dgm:pt>
    <dgm:pt modelId="{05166759-F828-4A89-AFA5-D6E6ADC5DA12}" type="sibTrans" cxnId="{055C53D7-9A2E-4D4E-AF77-8BCE6907EFFF}">
      <dgm:prSet/>
      <dgm:spPr/>
      <dgm:t>
        <a:bodyPr/>
        <a:lstStyle/>
        <a:p>
          <a:endParaRPr lang="es-CO"/>
        </a:p>
      </dgm:t>
    </dgm:pt>
    <dgm:pt modelId="{39EE3719-ADE0-4851-82E3-A4699494EE14}">
      <dgm:prSet phldrT="[Texto]"/>
      <dgm:spPr>
        <a:solidFill>
          <a:srgbClr val="CCCC00"/>
        </a:solidFill>
      </dgm:spPr>
      <dgm:t>
        <a:bodyPr/>
        <a:lstStyle/>
        <a:p>
          <a:r>
            <a:rPr lang="es-CO" b="1" cap="small" baseline="0" dirty="0"/>
            <a:t>Perfiles </a:t>
          </a:r>
        </a:p>
      </dgm:t>
    </dgm:pt>
    <dgm:pt modelId="{A9DC0F48-E984-43F5-995C-8DDEE9129477}" type="parTrans" cxnId="{C4ADE7F1-9904-4561-BCC8-FFFD41871307}">
      <dgm:prSet/>
      <dgm:spPr/>
      <dgm:t>
        <a:bodyPr/>
        <a:lstStyle/>
        <a:p>
          <a:endParaRPr lang="es-CO"/>
        </a:p>
      </dgm:t>
    </dgm:pt>
    <dgm:pt modelId="{5EEFBD4D-67AE-45E1-8653-D53A07BA21BA}" type="sibTrans" cxnId="{C4ADE7F1-9904-4561-BCC8-FFFD41871307}">
      <dgm:prSet/>
      <dgm:spPr/>
      <dgm:t>
        <a:bodyPr/>
        <a:lstStyle/>
        <a:p>
          <a:endParaRPr lang="es-CO"/>
        </a:p>
      </dgm:t>
    </dgm:pt>
    <dgm:pt modelId="{8B582956-C31E-4B0B-8D9A-A60CAF062A1D}">
      <dgm:prSet phldrT="[Texto]"/>
      <dgm:spPr>
        <a:solidFill>
          <a:srgbClr val="996600"/>
        </a:solidFill>
      </dgm:spPr>
      <dgm:t>
        <a:bodyPr/>
        <a:lstStyle/>
        <a:p>
          <a:r>
            <a:rPr lang="es-CO" b="1" cap="small" baseline="0" dirty="0"/>
            <a:t>Competencias a formar</a:t>
          </a:r>
        </a:p>
      </dgm:t>
    </dgm:pt>
    <dgm:pt modelId="{0C314858-DE5F-4D34-9A9C-8CF867B53524}" type="parTrans" cxnId="{AF823B22-1805-4997-AAF6-ADC15B50EC6C}">
      <dgm:prSet/>
      <dgm:spPr/>
      <dgm:t>
        <a:bodyPr/>
        <a:lstStyle/>
        <a:p>
          <a:endParaRPr lang="es-CO"/>
        </a:p>
      </dgm:t>
    </dgm:pt>
    <dgm:pt modelId="{9F26704D-1077-43B4-99C2-40CC2548D94F}" type="sibTrans" cxnId="{AF823B22-1805-4997-AAF6-ADC15B50EC6C}">
      <dgm:prSet/>
      <dgm:spPr/>
      <dgm:t>
        <a:bodyPr/>
        <a:lstStyle/>
        <a:p>
          <a:endParaRPr lang="es-CO"/>
        </a:p>
      </dgm:t>
    </dgm:pt>
    <dgm:pt modelId="{B0171896-6706-4FD2-AC2E-605BA3ADA856}">
      <dgm:prSet phldrT="[Texto]"/>
      <dgm:spPr/>
      <dgm:t>
        <a:bodyPr/>
        <a:lstStyle/>
        <a:p>
          <a:r>
            <a:rPr lang="es-CO" b="1" cap="small" baseline="0" dirty="0"/>
            <a:t>Enfoque metodológico del Modelo Pedagógico</a:t>
          </a:r>
        </a:p>
      </dgm:t>
    </dgm:pt>
    <dgm:pt modelId="{80A06833-EB61-492C-BD14-CC1863D688A9}" type="parTrans" cxnId="{EF22861E-C1D7-4B01-BCC3-4F1051A5B3EA}">
      <dgm:prSet/>
      <dgm:spPr/>
      <dgm:t>
        <a:bodyPr/>
        <a:lstStyle/>
        <a:p>
          <a:endParaRPr lang="es-CO"/>
        </a:p>
      </dgm:t>
    </dgm:pt>
    <dgm:pt modelId="{F9F4900D-3915-4C3B-99CC-DBE12EC9158A}" type="sibTrans" cxnId="{EF22861E-C1D7-4B01-BCC3-4F1051A5B3EA}">
      <dgm:prSet/>
      <dgm:spPr/>
      <dgm:t>
        <a:bodyPr/>
        <a:lstStyle/>
        <a:p>
          <a:endParaRPr lang="es-CO"/>
        </a:p>
      </dgm:t>
    </dgm:pt>
    <dgm:pt modelId="{34294426-8648-4F46-BE7C-9C1BEB98B01A}">
      <dgm:prSet/>
      <dgm:spPr>
        <a:solidFill>
          <a:srgbClr val="C00000"/>
        </a:solidFill>
      </dgm:spPr>
      <dgm:t>
        <a:bodyPr/>
        <a:lstStyle/>
        <a:p>
          <a:r>
            <a:rPr lang="es-CO" b="1" cap="small" baseline="0" dirty="0"/>
            <a:t>Criterios de evaluación</a:t>
          </a:r>
        </a:p>
        <a:p>
          <a:r>
            <a:rPr lang="es-CO" b="1" cap="small" baseline="0" dirty="0"/>
            <a:t>RA</a:t>
          </a:r>
        </a:p>
      </dgm:t>
    </dgm:pt>
    <dgm:pt modelId="{4C84CF19-3AE4-4E53-A9FD-0CE208673D3E}" type="parTrans" cxnId="{397D33DB-2C1D-44F8-BE86-7A352BC617F9}">
      <dgm:prSet/>
      <dgm:spPr/>
      <dgm:t>
        <a:bodyPr/>
        <a:lstStyle/>
        <a:p>
          <a:endParaRPr lang="es-CO"/>
        </a:p>
      </dgm:t>
    </dgm:pt>
    <dgm:pt modelId="{C5E1F241-B3DB-495D-8D4E-F98B36F3D75F}" type="sibTrans" cxnId="{397D33DB-2C1D-44F8-BE86-7A352BC617F9}">
      <dgm:prSet/>
      <dgm:spPr/>
      <dgm:t>
        <a:bodyPr/>
        <a:lstStyle/>
        <a:p>
          <a:endParaRPr lang="es-CO"/>
        </a:p>
      </dgm:t>
    </dgm:pt>
    <dgm:pt modelId="{6A1B5566-E2E0-44B1-A1B2-27E0343885D7}" type="asst">
      <dgm:prSet/>
      <dgm:spPr/>
      <dgm:t>
        <a:bodyPr/>
        <a:lstStyle/>
        <a:p>
          <a:r>
            <a:rPr lang="es-CO" b="1" cap="small" baseline="0" dirty="0"/>
            <a:t>Contenidos disciplinares</a:t>
          </a:r>
        </a:p>
      </dgm:t>
    </dgm:pt>
    <dgm:pt modelId="{3A578878-0616-4B22-BD0C-B13AA71D6962}" type="parTrans" cxnId="{3FB1D07C-ECB2-47E2-90A9-920E2D820C14}">
      <dgm:prSet/>
      <dgm:spPr/>
      <dgm:t>
        <a:bodyPr/>
        <a:lstStyle/>
        <a:p>
          <a:endParaRPr lang="es-CO"/>
        </a:p>
      </dgm:t>
    </dgm:pt>
    <dgm:pt modelId="{F7639174-261A-4124-9312-F6287D5D8E2D}" type="sibTrans" cxnId="{3FB1D07C-ECB2-47E2-90A9-920E2D820C14}">
      <dgm:prSet/>
      <dgm:spPr/>
      <dgm:t>
        <a:bodyPr/>
        <a:lstStyle/>
        <a:p>
          <a:endParaRPr lang="es-CO"/>
        </a:p>
      </dgm:t>
    </dgm:pt>
    <dgm:pt modelId="{81E48A51-DCB4-4388-83B0-30C8E3C8B98A}" type="pres">
      <dgm:prSet presAssocID="{2FD9029A-13FE-4467-994A-B88EFF06A2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8EFD9D0-26FF-4276-9F45-8A4F93F26EE9}" type="pres">
      <dgm:prSet presAssocID="{43A6F9E5-AE94-4CB1-9D33-1FEAB528D47C}" presName="hierRoot1" presStyleCnt="0">
        <dgm:presLayoutVars>
          <dgm:hierBranch val="init"/>
        </dgm:presLayoutVars>
      </dgm:prSet>
      <dgm:spPr/>
    </dgm:pt>
    <dgm:pt modelId="{3BEAAE10-8554-422F-AB31-DDD80A9D97E4}" type="pres">
      <dgm:prSet presAssocID="{43A6F9E5-AE94-4CB1-9D33-1FEAB528D47C}" presName="rootComposite1" presStyleCnt="0"/>
      <dgm:spPr/>
    </dgm:pt>
    <dgm:pt modelId="{2E757328-4F30-4993-ADAF-FE372C97B332}" type="pres">
      <dgm:prSet presAssocID="{43A6F9E5-AE94-4CB1-9D33-1FEAB528D47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1876B20-0F6E-42CF-ACB7-2E12B0ACA261}" type="pres">
      <dgm:prSet presAssocID="{43A6F9E5-AE94-4CB1-9D33-1FEAB528D47C}" presName="rootConnector1" presStyleLbl="node1" presStyleIdx="0" presStyleCnt="0"/>
      <dgm:spPr/>
      <dgm:t>
        <a:bodyPr/>
        <a:lstStyle/>
        <a:p>
          <a:endParaRPr lang="es-ES"/>
        </a:p>
      </dgm:t>
    </dgm:pt>
    <dgm:pt modelId="{2A09AAE2-44A1-4150-958C-A416CED2C956}" type="pres">
      <dgm:prSet presAssocID="{43A6F9E5-AE94-4CB1-9D33-1FEAB528D47C}" presName="hierChild2" presStyleCnt="0"/>
      <dgm:spPr/>
    </dgm:pt>
    <dgm:pt modelId="{800F78C5-FDA1-4012-9F61-61B2B3F4849A}" type="pres">
      <dgm:prSet presAssocID="{A9DC0F48-E984-43F5-995C-8DDEE9129477}" presName="Name37" presStyleLbl="parChTrans1D2" presStyleIdx="0" presStyleCnt="6"/>
      <dgm:spPr/>
      <dgm:t>
        <a:bodyPr/>
        <a:lstStyle/>
        <a:p>
          <a:endParaRPr lang="es-ES"/>
        </a:p>
      </dgm:t>
    </dgm:pt>
    <dgm:pt modelId="{A288226D-17F6-4E4F-8304-D322768AB475}" type="pres">
      <dgm:prSet presAssocID="{39EE3719-ADE0-4851-82E3-A4699494EE14}" presName="hierRoot2" presStyleCnt="0">
        <dgm:presLayoutVars>
          <dgm:hierBranch val="init"/>
        </dgm:presLayoutVars>
      </dgm:prSet>
      <dgm:spPr/>
    </dgm:pt>
    <dgm:pt modelId="{1ACC9D39-B492-43EF-AAA1-BC67E21417C2}" type="pres">
      <dgm:prSet presAssocID="{39EE3719-ADE0-4851-82E3-A4699494EE14}" presName="rootComposite" presStyleCnt="0"/>
      <dgm:spPr/>
    </dgm:pt>
    <dgm:pt modelId="{F20F4DB6-964B-40A8-BAD6-321ADE274A9F}" type="pres">
      <dgm:prSet presAssocID="{39EE3719-ADE0-4851-82E3-A4699494EE14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D0ABE7-50C6-4377-925B-242DAD9430C5}" type="pres">
      <dgm:prSet presAssocID="{39EE3719-ADE0-4851-82E3-A4699494EE14}" presName="rootConnector" presStyleLbl="node2" presStyleIdx="0" presStyleCnt="4"/>
      <dgm:spPr/>
      <dgm:t>
        <a:bodyPr/>
        <a:lstStyle/>
        <a:p>
          <a:endParaRPr lang="es-ES"/>
        </a:p>
      </dgm:t>
    </dgm:pt>
    <dgm:pt modelId="{5D7B96C3-1F3E-466B-85D5-35DF2D6F8558}" type="pres">
      <dgm:prSet presAssocID="{39EE3719-ADE0-4851-82E3-A4699494EE14}" presName="hierChild4" presStyleCnt="0"/>
      <dgm:spPr/>
    </dgm:pt>
    <dgm:pt modelId="{BE0B374E-0305-481B-A938-F78FAF05B0A1}" type="pres">
      <dgm:prSet presAssocID="{39EE3719-ADE0-4851-82E3-A4699494EE14}" presName="hierChild5" presStyleCnt="0"/>
      <dgm:spPr/>
    </dgm:pt>
    <dgm:pt modelId="{22E1D34D-DF22-48F5-BD4F-F884C3693E63}" type="pres">
      <dgm:prSet presAssocID="{0C314858-DE5F-4D34-9A9C-8CF867B53524}" presName="Name37" presStyleLbl="parChTrans1D2" presStyleIdx="1" presStyleCnt="6"/>
      <dgm:spPr/>
      <dgm:t>
        <a:bodyPr/>
        <a:lstStyle/>
        <a:p>
          <a:endParaRPr lang="es-ES"/>
        </a:p>
      </dgm:t>
    </dgm:pt>
    <dgm:pt modelId="{334165D2-9F70-4B56-B358-24CB2C058AC8}" type="pres">
      <dgm:prSet presAssocID="{8B582956-C31E-4B0B-8D9A-A60CAF062A1D}" presName="hierRoot2" presStyleCnt="0">
        <dgm:presLayoutVars>
          <dgm:hierBranch val="init"/>
        </dgm:presLayoutVars>
      </dgm:prSet>
      <dgm:spPr/>
    </dgm:pt>
    <dgm:pt modelId="{0CADAD02-CABE-420C-9602-FED268916E97}" type="pres">
      <dgm:prSet presAssocID="{8B582956-C31E-4B0B-8D9A-A60CAF062A1D}" presName="rootComposite" presStyleCnt="0"/>
      <dgm:spPr/>
    </dgm:pt>
    <dgm:pt modelId="{F7EB5C80-E41D-4C77-A086-439014E8334F}" type="pres">
      <dgm:prSet presAssocID="{8B582956-C31E-4B0B-8D9A-A60CAF062A1D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47E2B02-D384-4381-A0A0-9D8EEFC53633}" type="pres">
      <dgm:prSet presAssocID="{8B582956-C31E-4B0B-8D9A-A60CAF062A1D}" presName="rootConnector" presStyleLbl="node2" presStyleIdx="1" presStyleCnt="4"/>
      <dgm:spPr/>
      <dgm:t>
        <a:bodyPr/>
        <a:lstStyle/>
        <a:p>
          <a:endParaRPr lang="es-ES"/>
        </a:p>
      </dgm:t>
    </dgm:pt>
    <dgm:pt modelId="{E73C63C8-BADA-43BF-854F-9E3DD16FDD64}" type="pres">
      <dgm:prSet presAssocID="{8B582956-C31E-4B0B-8D9A-A60CAF062A1D}" presName="hierChild4" presStyleCnt="0"/>
      <dgm:spPr/>
    </dgm:pt>
    <dgm:pt modelId="{03ABCD56-C442-4D1F-8861-CB102145AFB4}" type="pres">
      <dgm:prSet presAssocID="{8B582956-C31E-4B0B-8D9A-A60CAF062A1D}" presName="hierChild5" presStyleCnt="0"/>
      <dgm:spPr/>
    </dgm:pt>
    <dgm:pt modelId="{EEAD7093-7FDF-40F6-B614-34EBDBA79AEA}" type="pres">
      <dgm:prSet presAssocID="{80A06833-EB61-492C-BD14-CC1863D688A9}" presName="Name37" presStyleLbl="parChTrans1D2" presStyleIdx="2" presStyleCnt="6"/>
      <dgm:spPr/>
      <dgm:t>
        <a:bodyPr/>
        <a:lstStyle/>
        <a:p>
          <a:endParaRPr lang="es-ES"/>
        </a:p>
      </dgm:t>
    </dgm:pt>
    <dgm:pt modelId="{1F23108D-7CDB-40F8-9B06-06FFEAFB43D5}" type="pres">
      <dgm:prSet presAssocID="{B0171896-6706-4FD2-AC2E-605BA3ADA856}" presName="hierRoot2" presStyleCnt="0">
        <dgm:presLayoutVars>
          <dgm:hierBranch val="init"/>
        </dgm:presLayoutVars>
      </dgm:prSet>
      <dgm:spPr/>
    </dgm:pt>
    <dgm:pt modelId="{2CD5B2E3-039F-4BD3-BAF1-4CCB5BF1CA96}" type="pres">
      <dgm:prSet presAssocID="{B0171896-6706-4FD2-AC2E-605BA3ADA856}" presName="rootComposite" presStyleCnt="0"/>
      <dgm:spPr/>
    </dgm:pt>
    <dgm:pt modelId="{0E2F5C09-8DB1-4E06-9CAE-C8228675CAE5}" type="pres">
      <dgm:prSet presAssocID="{B0171896-6706-4FD2-AC2E-605BA3ADA856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B9D638-36EA-48C7-B2E1-44FFD365EF0C}" type="pres">
      <dgm:prSet presAssocID="{B0171896-6706-4FD2-AC2E-605BA3ADA856}" presName="rootConnector" presStyleLbl="node2" presStyleIdx="2" presStyleCnt="4"/>
      <dgm:spPr/>
      <dgm:t>
        <a:bodyPr/>
        <a:lstStyle/>
        <a:p>
          <a:endParaRPr lang="es-ES"/>
        </a:p>
      </dgm:t>
    </dgm:pt>
    <dgm:pt modelId="{49E080BC-6F61-4BF5-A765-3828E1975836}" type="pres">
      <dgm:prSet presAssocID="{B0171896-6706-4FD2-AC2E-605BA3ADA856}" presName="hierChild4" presStyleCnt="0"/>
      <dgm:spPr/>
    </dgm:pt>
    <dgm:pt modelId="{05C6272F-EF8E-4F57-9D4F-862E90C9D73A}" type="pres">
      <dgm:prSet presAssocID="{B0171896-6706-4FD2-AC2E-605BA3ADA856}" presName="hierChild5" presStyleCnt="0"/>
      <dgm:spPr/>
    </dgm:pt>
    <dgm:pt modelId="{4C5945D6-0502-43F3-9524-0BBABC6DD280}" type="pres">
      <dgm:prSet presAssocID="{4C84CF19-3AE4-4E53-A9FD-0CE208673D3E}" presName="Name37" presStyleLbl="parChTrans1D2" presStyleIdx="3" presStyleCnt="6"/>
      <dgm:spPr/>
      <dgm:t>
        <a:bodyPr/>
        <a:lstStyle/>
        <a:p>
          <a:endParaRPr lang="es-ES"/>
        </a:p>
      </dgm:t>
    </dgm:pt>
    <dgm:pt modelId="{F2C2D291-7579-4508-B6D5-D21D5AB873D2}" type="pres">
      <dgm:prSet presAssocID="{34294426-8648-4F46-BE7C-9C1BEB98B01A}" presName="hierRoot2" presStyleCnt="0">
        <dgm:presLayoutVars>
          <dgm:hierBranch val="init"/>
        </dgm:presLayoutVars>
      </dgm:prSet>
      <dgm:spPr/>
    </dgm:pt>
    <dgm:pt modelId="{9DF8E114-0939-4EB7-94EA-35603826D0A0}" type="pres">
      <dgm:prSet presAssocID="{34294426-8648-4F46-BE7C-9C1BEB98B01A}" presName="rootComposite" presStyleCnt="0"/>
      <dgm:spPr/>
    </dgm:pt>
    <dgm:pt modelId="{6DD5B4C7-D41E-4679-A74F-14E187C65B97}" type="pres">
      <dgm:prSet presAssocID="{34294426-8648-4F46-BE7C-9C1BEB98B01A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3075CE7-3863-4A98-882F-0A2D4B44EDAF}" type="pres">
      <dgm:prSet presAssocID="{34294426-8648-4F46-BE7C-9C1BEB98B01A}" presName="rootConnector" presStyleLbl="node2" presStyleIdx="3" presStyleCnt="4"/>
      <dgm:spPr/>
      <dgm:t>
        <a:bodyPr/>
        <a:lstStyle/>
        <a:p>
          <a:endParaRPr lang="es-ES"/>
        </a:p>
      </dgm:t>
    </dgm:pt>
    <dgm:pt modelId="{A8781C36-6008-4B4C-8C55-473126F77582}" type="pres">
      <dgm:prSet presAssocID="{34294426-8648-4F46-BE7C-9C1BEB98B01A}" presName="hierChild4" presStyleCnt="0"/>
      <dgm:spPr/>
    </dgm:pt>
    <dgm:pt modelId="{415249B1-5138-4393-AD92-3297EC84BD6A}" type="pres">
      <dgm:prSet presAssocID="{34294426-8648-4F46-BE7C-9C1BEB98B01A}" presName="hierChild5" presStyleCnt="0"/>
      <dgm:spPr/>
    </dgm:pt>
    <dgm:pt modelId="{7344C9D2-1B21-4052-8CC9-A1B4E2034E49}" type="pres">
      <dgm:prSet presAssocID="{43A6F9E5-AE94-4CB1-9D33-1FEAB528D47C}" presName="hierChild3" presStyleCnt="0"/>
      <dgm:spPr/>
    </dgm:pt>
    <dgm:pt modelId="{FF066E92-AD2F-4832-B555-1277F0577EE2}" type="pres">
      <dgm:prSet presAssocID="{25A15C08-FE90-40A8-9B6C-CA70DB5318FB}" presName="Name111" presStyleLbl="parChTrans1D2" presStyleIdx="4" presStyleCnt="6"/>
      <dgm:spPr/>
      <dgm:t>
        <a:bodyPr/>
        <a:lstStyle/>
        <a:p>
          <a:endParaRPr lang="es-ES"/>
        </a:p>
      </dgm:t>
    </dgm:pt>
    <dgm:pt modelId="{67E63E1C-78B0-4D3E-A42F-9473606CC256}" type="pres">
      <dgm:prSet presAssocID="{8A93C307-EDAC-42F5-8BAF-F1E4F46FC005}" presName="hierRoot3" presStyleCnt="0">
        <dgm:presLayoutVars>
          <dgm:hierBranch val="init"/>
        </dgm:presLayoutVars>
      </dgm:prSet>
      <dgm:spPr/>
    </dgm:pt>
    <dgm:pt modelId="{FDE4AD54-C73A-4DC6-96AA-2EAA7EA3641F}" type="pres">
      <dgm:prSet presAssocID="{8A93C307-EDAC-42F5-8BAF-F1E4F46FC005}" presName="rootComposite3" presStyleCnt="0"/>
      <dgm:spPr/>
    </dgm:pt>
    <dgm:pt modelId="{E314193B-3954-4A34-9C27-2A36E758EDEE}" type="pres">
      <dgm:prSet presAssocID="{8A93C307-EDAC-42F5-8BAF-F1E4F46FC005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79E2EBF-9E52-4C5B-80E8-412762A3248A}" type="pres">
      <dgm:prSet presAssocID="{8A93C307-EDAC-42F5-8BAF-F1E4F46FC005}" presName="rootConnector3" presStyleLbl="asst1" presStyleIdx="0" presStyleCnt="2"/>
      <dgm:spPr/>
      <dgm:t>
        <a:bodyPr/>
        <a:lstStyle/>
        <a:p>
          <a:endParaRPr lang="es-ES"/>
        </a:p>
      </dgm:t>
    </dgm:pt>
    <dgm:pt modelId="{CB1A86A1-3E42-4D87-9489-2F48CC53BEC6}" type="pres">
      <dgm:prSet presAssocID="{8A93C307-EDAC-42F5-8BAF-F1E4F46FC005}" presName="hierChild6" presStyleCnt="0"/>
      <dgm:spPr/>
    </dgm:pt>
    <dgm:pt modelId="{F2E07D8D-4933-4905-B02D-A2CCA555666F}" type="pres">
      <dgm:prSet presAssocID="{8A93C307-EDAC-42F5-8BAF-F1E4F46FC005}" presName="hierChild7" presStyleCnt="0"/>
      <dgm:spPr/>
    </dgm:pt>
    <dgm:pt modelId="{ACF36466-85C7-4945-9C50-6085C9906B48}" type="pres">
      <dgm:prSet presAssocID="{3A578878-0616-4B22-BD0C-B13AA71D6962}" presName="Name111" presStyleLbl="parChTrans1D2" presStyleIdx="5" presStyleCnt="6"/>
      <dgm:spPr/>
      <dgm:t>
        <a:bodyPr/>
        <a:lstStyle/>
        <a:p>
          <a:endParaRPr lang="es-ES"/>
        </a:p>
      </dgm:t>
    </dgm:pt>
    <dgm:pt modelId="{85387829-FA40-490C-A146-C9AB3D998B31}" type="pres">
      <dgm:prSet presAssocID="{6A1B5566-E2E0-44B1-A1B2-27E0343885D7}" presName="hierRoot3" presStyleCnt="0">
        <dgm:presLayoutVars>
          <dgm:hierBranch val="init"/>
        </dgm:presLayoutVars>
      </dgm:prSet>
      <dgm:spPr/>
    </dgm:pt>
    <dgm:pt modelId="{95B4D0F0-C671-488F-BDE4-D5270B38F7D7}" type="pres">
      <dgm:prSet presAssocID="{6A1B5566-E2E0-44B1-A1B2-27E0343885D7}" presName="rootComposite3" presStyleCnt="0"/>
      <dgm:spPr/>
    </dgm:pt>
    <dgm:pt modelId="{13616CED-9B09-4808-AFA3-24DAA7BFE06E}" type="pres">
      <dgm:prSet presAssocID="{6A1B5566-E2E0-44B1-A1B2-27E0343885D7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1CCD6F5-34AF-47D2-B778-B9D20F0094E7}" type="pres">
      <dgm:prSet presAssocID="{6A1B5566-E2E0-44B1-A1B2-27E0343885D7}" presName="rootConnector3" presStyleLbl="asst1" presStyleIdx="1" presStyleCnt="2"/>
      <dgm:spPr/>
      <dgm:t>
        <a:bodyPr/>
        <a:lstStyle/>
        <a:p>
          <a:endParaRPr lang="es-ES"/>
        </a:p>
      </dgm:t>
    </dgm:pt>
    <dgm:pt modelId="{2D36AC7B-0A10-4621-A0F8-E91E826FBE07}" type="pres">
      <dgm:prSet presAssocID="{6A1B5566-E2E0-44B1-A1B2-27E0343885D7}" presName="hierChild6" presStyleCnt="0"/>
      <dgm:spPr/>
    </dgm:pt>
    <dgm:pt modelId="{66F1FB3B-AEC6-4D94-8524-7A63418FCDF7}" type="pres">
      <dgm:prSet presAssocID="{6A1B5566-E2E0-44B1-A1B2-27E0343885D7}" presName="hierChild7" presStyleCnt="0"/>
      <dgm:spPr/>
    </dgm:pt>
  </dgm:ptLst>
  <dgm:cxnLst>
    <dgm:cxn modelId="{0C45DC16-F9BE-4297-AD9A-27924A11F012}" type="presOf" srcId="{80A06833-EB61-492C-BD14-CC1863D688A9}" destId="{EEAD7093-7FDF-40F6-B614-34EBDBA79AEA}" srcOrd="0" destOrd="0" presId="urn:microsoft.com/office/officeart/2005/8/layout/orgChart1"/>
    <dgm:cxn modelId="{B49A5985-CDC7-491C-A064-8CB55BA4186C}" type="presOf" srcId="{8B582956-C31E-4B0B-8D9A-A60CAF062A1D}" destId="{F7EB5C80-E41D-4C77-A086-439014E8334F}" srcOrd="0" destOrd="0" presId="urn:microsoft.com/office/officeart/2005/8/layout/orgChart1"/>
    <dgm:cxn modelId="{85C80F8D-6F7A-40E2-B7FD-77808BCCD592}" type="presOf" srcId="{B0171896-6706-4FD2-AC2E-605BA3ADA856}" destId="{CBB9D638-36EA-48C7-B2E1-44FFD365EF0C}" srcOrd="1" destOrd="0" presId="urn:microsoft.com/office/officeart/2005/8/layout/orgChart1"/>
    <dgm:cxn modelId="{E2375C91-BA93-4F5D-9148-EB7DB0CEBC59}" type="presOf" srcId="{A9DC0F48-E984-43F5-995C-8DDEE9129477}" destId="{800F78C5-FDA1-4012-9F61-61B2B3F4849A}" srcOrd="0" destOrd="0" presId="urn:microsoft.com/office/officeart/2005/8/layout/orgChart1"/>
    <dgm:cxn modelId="{50182A0A-608F-4689-826A-DD276FFEF2DB}" type="presOf" srcId="{3A578878-0616-4B22-BD0C-B13AA71D6962}" destId="{ACF36466-85C7-4945-9C50-6085C9906B48}" srcOrd="0" destOrd="0" presId="urn:microsoft.com/office/officeart/2005/8/layout/orgChart1"/>
    <dgm:cxn modelId="{00D62976-037C-4126-84A2-9B32D0819AEC}" type="presOf" srcId="{B0171896-6706-4FD2-AC2E-605BA3ADA856}" destId="{0E2F5C09-8DB1-4E06-9CAE-C8228675CAE5}" srcOrd="0" destOrd="0" presId="urn:microsoft.com/office/officeart/2005/8/layout/orgChart1"/>
    <dgm:cxn modelId="{CA04B28F-A380-4C2C-B6D4-E22EF505A8B3}" type="presOf" srcId="{39EE3719-ADE0-4851-82E3-A4699494EE14}" destId="{F20F4DB6-964B-40A8-BAD6-321ADE274A9F}" srcOrd="0" destOrd="0" presId="urn:microsoft.com/office/officeart/2005/8/layout/orgChart1"/>
    <dgm:cxn modelId="{CF9D3FDE-3B88-4992-8120-7340F4746652}" type="presOf" srcId="{6A1B5566-E2E0-44B1-A1B2-27E0343885D7}" destId="{13616CED-9B09-4808-AFA3-24DAA7BFE06E}" srcOrd="0" destOrd="0" presId="urn:microsoft.com/office/officeart/2005/8/layout/orgChart1"/>
    <dgm:cxn modelId="{397D33DB-2C1D-44F8-BE86-7A352BC617F9}" srcId="{43A6F9E5-AE94-4CB1-9D33-1FEAB528D47C}" destId="{34294426-8648-4F46-BE7C-9C1BEB98B01A}" srcOrd="5" destOrd="0" parTransId="{4C84CF19-3AE4-4E53-A9FD-0CE208673D3E}" sibTransId="{C5E1F241-B3DB-495D-8D4E-F98B36F3D75F}"/>
    <dgm:cxn modelId="{C79BD3F5-869A-4884-80BB-AF39ADDFF4BE}" type="presOf" srcId="{34294426-8648-4F46-BE7C-9C1BEB98B01A}" destId="{13075CE7-3863-4A98-882F-0A2D4B44EDAF}" srcOrd="1" destOrd="0" presId="urn:microsoft.com/office/officeart/2005/8/layout/orgChart1"/>
    <dgm:cxn modelId="{6780A1AA-ACE3-42B5-9B40-32C7FC30FF9A}" type="presOf" srcId="{43A6F9E5-AE94-4CB1-9D33-1FEAB528D47C}" destId="{61876B20-0F6E-42CF-ACB7-2E12B0ACA261}" srcOrd="1" destOrd="0" presId="urn:microsoft.com/office/officeart/2005/8/layout/orgChart1"/>
    <dgm:cxn modelId="{055C53D7-9A2E-4D4E-AF77-8BCE6907EFFF}" srcId="{43A6F9E5-AE94-4CB1-9D33-1FEAB528D47C}" destId="{8A93C307-EDAC-42F5-8BAF-F1E4F46FC005}" srcOrd="0" destOrd="0" parTransId="{25A15C08-FE90-40A8-9B6C-CA70DB5318FB}" sibTransId="{05166759-F828-4A89-AFA5-D6E6ADC5DA12}"/>
    <dgm:cxn modelId="{1C62414B-497A-4C6C-8363-9533B1E3AA1E}" type="presOf" srcId="{6A1B5566-E2E0-44B1-A1B2-27E0343885D7}" destId="{F1CCD6F5-34AF-47D2-B778-B9D20F0094E7}" srcOrd="1" destOrd="0" presId="urn:microsoft.com/office/officeart/2005/8/layout/orgChart1"/>
    <dgm:cxn modelId="{247801CA-2895-4399-8EA4-07804B621ECF}" type="presOf" srcId="{8A93C307-EDAC-42F5-8BAF-F1E4F46FC005}" destId="{E314193B-3954-4A34-9C27-2A36E758EDEE}" srcOrd="0" destOrd="0" presId="urn:microsoft.com/office/officeart/2005/8/layout/orgChart1"/>
    <dgm:cxn modelId="{E8201D08-EA4E-4F3A-9A9E-3976FF3DBD41}" type="presOf" srcId="{8A93C307-EDAC-42F5-8BAF-F1E4F46FC005}" destId="{879E2EBF-9E52-4C5B-80E8-412762A3248A}" srcOrd="1" destOrd="0" presId="urn:microsoft.com/office/officeart/2005/8/layout/orgChart1"/>
    <dgm:cxn modelId="{685B3CCB-01E7-47FB-9430-92FF93D63A44}" type="presOf" srcId="{25A15C08-FE90-40A8-9B6C-CA70DB5318FB}" destId="{FF066E92-AD2F-4832-B555-1277F0577EE2}" srcOrd="0" destOrd="0" presId="urn:microsoft.com/office/officeart/2005/8/layout/orgChart1"/>
    <dgm:cxn modelId="{D7AA9CED-E00C-4E40-8492-BD1B11D252C8}" type="presOf" srcId="{43A6F9E5-AE94-4CB1-9D33-1FEAB528D47C}" destId="{2E757328-4F30-4993-ADAF-FE372C97B332}" srcOrd="0" destOrd="0" presId="urn:microsoft.com/office/officeart/2005/8/layout/orgChart1"/>
    <dgm:cxn modelId="{C4ADE7F1-9904-4561-BCC8-FFFD41871307}" srcId="{43A6F9E5-AE94-4CB1-9D33-1FEAB528D47C}" destId="{39EE3719-ADE0-4851-82E3-A4699494EE14}" srcOrd="2" destOrd="0" parTransId="{A9DC0F48-E984-43F5-995C-8DDEE9129477}" sibTransId="{5EEFBD4D-67AE-45E1-8653-D53A07BA21BA}"/>
    <dgm:cxn modelId="{AF823B22-1805-4997-AAF6-ADC15B50EC6C}" srcId="{43A6F9E5-AE94-4CB1-9D33-1FEAB528D47C}" destId="{8B582956-C31E-4B0B-8D9A-A60CAF062A1D}" srcOrd="3" destOrd="0" parTransId="{0C314858-DE5F-4D34-9A9C-8CF867B53524}" sibTransId="{9F26704D-1077-43B4-99C2-40CC2548D94F}"/>
    <dgm:cxn modelId="{EF22861E-C1D7-4B01-BCC3-4F1051A5B3EA}" srcId="{43A6F9E5-AE94-4CB1-9D33-1FEAB528D47C}" destId="{B0171896-6706-4FD2-AC2E-605BA3ADA856}" srcOrd="4" destOrd="0" parTransId="{80A06833-EB61-492C-BD14-CC1863D688A9}" sibTransId="{F9F4900D-3915-4C3B-99CC-DBE12EC9158A}"/>
    <dgm:cxn modelId="{3FB1D07C-ECB2-47E2-90A9-920E2D820C14}" srcId="{43A6F9E5-AE94-4CB1-9D33-1FEAB528D47C}" destId="{6A1B5566-E2E0-44B1-A1B2-27E0343885D7}" srcOrd="1" destOrd="0" parTransId="{3A578878-0616-4B22-BD0C-B13AA71D6962}" sibTransId="{F7639174-261A-4124-9312-F6287D5D8E2D}"/>
    <dgm:cxn modelId="{8CC608C7-AE4C-4960-8461-5F5CE029A577}" type="presOf" srcId="{39EE3719-ADE0-4851-82E3-A4699494EE14}" destId="{F3D0ABE7-50C6-4377-925B-242DAD9430C5}" srcOrd="1" destOrd="0" presId="urn:microsoft.com/office/officeart/2005/8/layout/orgChart1"/>
    <dgm:cxn modelId="{5EFA38B7-5F79-4964-BE5F-72224EB0BC46}" type="presOf" srcId="{4C84CF19-3AE4-4E53-A9FD-0CE208673D3E}" destId="{4C5945D6-0502-43F3-9524-0BBABC6DD280}" srcOrd="0" destOrd="0" presId="urn:microsoft.com/office/officeart/2005/8/layout/orgChart1"/>
    <dgm:cxn modelId="{E8014DBC-76B0-4647-BDC8-170348FE2C26}" srcId="{2FD9029A-13FE-4467-994A-B88EFF06A2D8}" destId="{43A6F9E5-AE94-4CB1-9D33-1FEAB528D47C}" srcOrd="0" destOrd="0" parTransId="{40CB69CA-AA57-4014-847F-7BE1CC36242A}" sibTransId="{5CAD749D-A821-4631-9DB0-0065F09FF59B}"/>
    <dgm:cxn modelId="{B29FDE88-8BC3-4144-8420-25CE50E2D60F}" type="presOf" srcId="{34294426-8648-4F46-BE7C-9C1BEB98B01A}" destId="{6DD5B4C7-D41E-4679-A74F-14E187C65B97}" srcOrd="0" destOrd="0" presId="urn:microsoft.com/office/officeart/2005/8/layout/orgChart1"/>
    <dgm:cxn modelId="{EE87A8A1-EF28-452C-8463-795C5B27A4A7}" type="presOf" srcId="{2FD9029A-13FE-4467-994A-B88EFF06A2D8}" destId="{81E48A51-DCB4-4388-83B0-30C8E3C8B98A}" srcOrd="0" destOrd="0" presId="urn:microsoft.com/office/officeart/2005/8/layout/orgChart1"/>
    <dgm:cxn modelId="{68AE580A-8793-48EF-A2C3-83456E44E8F0}" type="presOf" srcId="{0C314858-DE5F-4D34-9A9C-8CF867B53524}" destId="{22E1D34D-DF22-48F5-BD4F-F884C3693E63}" srcOrd="0" destOrd="0" presId="urn:microsoft.com/office/officeart/2005/8/layout/orgChart1"/>
    <dgm:cxn modelId="{F4C1AFE8-D088-46C6-907B-9F15BB2B3FDE}" type="presOf" srcId="{8B582956-C31E-4B0B-8D9A-A60CAF062A1D}" destId="{947E2B02-D384-4381-A0A0-9D8EEFC53633}" srcOrd="1" destOrd="0" presId="urn:microsoft.com/office/officeart/2005/8/layout/orgChart1"/>
    <dgm:cxn modelId="{EADC25B1-77C4-4A2E-A3B4-E2B6A2EA57A3}" type="presParOf" srcId="{81E48A51-DCB4-4388-83B0-30C8E3C8B98A}" destId="{28EFD9D0-26FF-4276-9F45-8A4F93F26EE9}" srcOrd="0" destOrd="0" presId="urn:microsoft.com/office/officeart/2005/8/layout/orgChart1"/>
    <dgm:cxn modelId="{F18E2AB2-E5E8-4B9A-BFD0-81996D69C176}" type="presParOf" srcId="{28EFD9D0-26FF-4276-9F45-8A4F93F26EE9}" destId="{3BEAAE10-8554-422F-AB31-DDD80A9D97E4}" srcOrd="0" destOrd="0" presId="urn:microsoft.com/office/officeart/2005/8/layout/orgChart1"/>
    <dgm:cxn modelId="{B015C2F2-0C0E-498E-82E1-C4656E02DDEC}" type="presParOf" srcId="{3BEAAE10-8554-422F-AB31-DDD80A9D97E4}" destId="{2E757328-4F30-4993-ADAF-FE372C97B332}" srcOrd="0" destOrd="0" presId="urn:microsoft.com/office/officeart/2005/8/layout/orgChart1"/>
    <dgm:cxn modelId="{1FD5A5BF-FDE0-415D-A74E-7B99EA40C552}" type="presParOf" srcId="{3BEAAE10-8554-422F-AB31-DDD80A9D97E4}" destId="{61876B20-0F6E-42CF-ACB7-2E12B0ACA261}" srcOrd="1" destOrd="0" presId="urn:microsoft.com/office/officeart/2005/8/layout/orgChart1"/>
    <dgm:cxn modelId="{9E783DAE-1CEF-4760-9236-F1CDC289D833}" type="presParOf" srcId="{28EFD9D0-26FF-4276-9F45-8A4F93F26EE9}" destId="{2A09AAE2-44A1-4150-958C-A416CED2C956}" srcOrd="1" destOrd="0" presId="urn:microsoft.com/office/officeart/2005/8/layout/orgChart1"/>
    <dgm:cxn modelId="{2FC33A6A-1117-45F2-8DB4-9C0E75A2BCC7}" type="presParOf" srcId="{2A09AAE2-44A1-4150-958C-A416CED2C956}" destId="{800F78C5-FDA1-4012-9F61-61B2B3F4849A}" srcOrd="0" destOrd="0" presId="urn:microsoft.com/office/officeart/2005/8/layout/orgChart1"/>
    <dgm:cxn modelId="{2F43A361-E933-4404-9EAF-6DFF672FBA46}" type="presParOf" srcId="{2A09AAE2-44A1-4150-958C-A416CED2C956}" destId="{A288226D-17F6-4E4F-8304-D322768AB475}" srcOrd="1" destOrd="0" presId="urn:microsoft.com/office/officeart/2005/8/layout/orgChart1"/>
    <dgm:cxn modelId="{041F8D22-5D00-47CD-B043-7360DF77C481}" type="presParOf" srcId="{A288226D-17F6-4E4F-8304-D322768AB475}" destId="{1ACC9D39-B492-43EF-AAA1-BC67E21417C2}" srcOrd="0" destOrd="0" presId="urn:microsoft.com/office/officeart/2005/8/layout/orgChart1"/>
    <dgm:cxn modelId="{3027AA06-30CE-42B6-839C-AF4E37793F95}" type="presParOf" srcId="{1ACC9D39-B492-43EF-AAA1-BC67E21417C2}" destId="{F20F4DB6-964B-40A8-BAD6-321ADE274A9F}" srcOrd="0" destOrd="0" presId="urn:microsoft.com/office/officeart/2005/8/layout/orgChart1"/>
    <dgm:cxn modelId="{323DE0CB-2389-4546-BB53-6EA453468EC1}" type="presParOf" srcId="{1ACC9D39-B492-43EF-AAA1-BC67E21417C2}" destId="{F3D0ABE7-50C6-4377-925B-242DAD9430C5}" srcOrd="1" destOrd="0" presId="urn:microsoft.com/office/officeart/2005/8/layout/orgChart1"/>
    <dgm:cxn modelId="{00C574DB-1DE9-4598-BAD8-73A8A506D6DD}" type="presParOf" srcId="{A288226D-17F6-4E4F-8304-D322768AB475}" destId="{5D7B96C3-1F3E-466B-85D5-35DF2D6F8558}" srcOrd="1" destOrd="0" presId="urn:microsoft.com/office/officeart/2005/8/layout/orgChart1"/>
    <dgm:cxn modelId="{1333F946-D8BB-4BB1-99CA-93B52DB4E2EA}" type="presParOf" srcId="{A288226D-17F6-4E4F-8304-D322768AB475}" destId="{BE0B374E-0305-481B-A938-F78FAF05B0A1}" srcOrd="2" destOrd="0" presId="urn:microsoft.com/office/officeart/2005/8/layout/orgChart1"/>
    <dgm:cxn modelId="{08725A8C-E85C-4027-BC75-6842B43CBC8C}" type="presParOf" srcId="{2A09AAE2-44A1-4150-958C-A416CED2C956}" destId="{22E1D34D-DF22-48F5-BD4F-F884C3693E63}" srcOrd="2" destOrd="0" presId="urn:microsoft.com/office/officeart/2005/8/layout/orgChart1"/>
    <dgm:cxn modelId="{F88A79F4-DB1F-4A15-AD22-AD59BB90AB29}" type="presParOf" srcId="{2A09AAE2-44A1-4150-958C-A416CED2C956}" destId="{334165D2-9F70-4B56-B358-24CB2C058AC8}" srcOrd="3" destOrd="0" presId="urn:microsoft.com/office/officeart/2005/8/layout/orgChart1"/>
    <dgm:cxn modelId="{DBAA89D8-93B1-4994-ADE3-A5998D8E81A1}" type="presParOf" srcId="{334165D2-9F70-4B56-B358-24CB2C058AC8}" destId="{0CADAD02-CABE-420C-9602-FED268916E97}" srcOrd="0" destOrd="0" presId="urn:microsoft.com/office/officeart/2005/8/layout/orgChart1"/>
    <dgm:cxn modelId="{4E211B3C-6184-43DB-BAE2-C523C11BD2E6}" type="presParOf" srcId="{0CADAD02-CABE-420C-9602-FED268916E97}" destId="{F7EB5C80-E41D-4C77-A086-439014E8334F}" srcOrd="0" destOrd="0" presId="urn:microsoft.com/office/officeart/2005/8/layout/orgChart1"/>
    <dgm:cxn modelId="{791CBBF6-7A14-4211-85B6-9BC88CE5751B}" type="presParOf" srcId="{0CADAD02-CABE-420C-9602-FED268916E97}" destId="{947E2B02-D384-4381-A0A0-9D8EEFC53633}" srcOrd="1" destOrd="0" presId="urn:microsoft.com/office/officeart/2005/8/layout/orgChart1"/>
    <dgm:cxn modelId="{ED00CD05-5D54-4ACA-AEED-EA29337E6BD7}" type="presParOf" srcId="{334165D2-9F70-4B56-B358-24CB2C058AC8}" destId="{E73C63C8-BADA-43BF-854F-9E3DD16FDD64}" srcOrd="1" destOrd="0" presId="urn:microsoft.com/office/officeart/2005/8/layout/orgChart1"/>
    <dgm:cxn modelId="{B7E706AD-07CD-450D-BDE9-58E18468B3DA}" type="presParOf" srcId="{334165D2-9F70-4B56-B358-24CB2C058AC8}" destId="{03ABCD56-C442-4D1F-8861-CB102145AFB4}" srcOrd="2" destOrd="0" presId="urn:microsoft.com/office/officeart/2005/8/layout/orgChart1"/>
    <dgm:cxn modelId="{F3EBBC57-AF5A-463A-BD92-D8B2A5D90BD9}" type="presParOf" srcId="{2A09AAE2-44A1-4150-958C-A416CED2C956}" destId="{EEAD7093-7FDF-40F6-B614-34EBDBA79AEA}" srcOrd="4" destOrd="0" presId="urn:microsoft.com/office/officeart/2005/8/layout/orgChart1"/>
    <dgm:cxn modelId="{23BAB87A-ABDC-4AD7-85B4-FED7BA667D10}" type="presParOf" srcId="{2A09AAE2-44A1-4150-958C-A416CED2C956}" destId="{1F23108D-7CDB-40F8-9B06-06FFEAFB43D5}" srcOrd="5" destOrd="0" presId="urn:microsoft.com/office/officeart/2005/8/layout/orgChart1"/>
    <dgm:cxn modelId="{BC4A7C19-BC9E-47D0-92FC-9A7069C17FF3}" type="presParOf" srcId="{1F23108D-7CDB-40F8-9B06-06FFEAFB43D5}" destId="{2CD5B2E3-039F-4BD3-BAF1-4CCB5BF1CA96}" srcOrd="0" destOrd="0" presId="urn:microsoft.com/office/officeart/2005/8/layout/orgChart1"/>
    <dgm:cxn modelId="{78734769-94C0-4A48-90E0-68B03DB644D8}" type="presParOf" srcId="{2CD5B2E3-039F-4BD3-BAF1-4CCB5BF1CA96}" destId="{0E2F5C09-8DB1-4E06-9CAE-C8228675CAE5}" srcOrd="0" destOrd="0" presId="urn:microsoft.com/office/officeart/2005/8/layout/orgChart1"/>
    <dgm:cxn modelId="{2D1348AD-6085-43B4-AA9E-0BD844BE40EE}" type="presParOf" srcId="{2CD5B2E3-039F-4BD3-BAF1-4CCB5BF1CA96}" destId="{CBB9D638-36EA-48C7-B2E1-44FFD365EF0C}" srcOrd="1" destOrd="0" presId="urn:microsoft.com/office/officeart/2005/8/layout/orgChart1"/>
    <dgm:cxn modelId="{3135DB4E-23CD-4E39-8496-C6E2C772FA2D}" type="presParOf" srcId="{1F23108D-7CDB-40F8-9B06-06FFEAFB43D5}" destId="{49E080BC-6F61-4BF5-A765-3828E1975836}" srcOrd="1" destOrd="0" presId="urn:microsoft.com/office/officeart/2005/8/layout/orgChart1"/>
    <dgm:cxn modelId="{47BC41D3-6D42-4245-9E41-62BA05DD0640}" type="presParOf" srcId="{1F23108D-7CDB-40F8-9B06-06FFEAFB43D5}" destId="{05C6272F-EF8E-4F57-9D4F-862E90C9D73A}" srcOrd="2" destOrd="0" presId="urn:microsoft.com/office/officeart/2005/8/layout/orgChart1"/>
    <dgm:cxn modelId="{D72FEE3D-C4EE-44E0-9693-DACED9A8B357}" type="presParOf" srcId="{2A09AAE2-44A1-4150-958C-A416CED2C956}" destId="{4C5945D6-0502-43F3-9524-0BBABC6DD280}" srcOrd="6" destOrd="0" presId="urn:microsoft.com/office/officeart/2005/8/layout/orgChart1"/>
    <dgm:cxn modelId="{8CED482C-5E19-43F3-85EB-78D7C0B2C258}" type="presParOf" srcId="{2A09AAE2-44A1-4150-958C-A416CED2C956}" destId="{F2C2D291-7579-4508-B6D5-D21D5AB873D2}" srcOrd="7" destOrd="0" presId="urn:microsoft.com/office/officeart/2005/8/layout/orgChart1"/>
    <dgm:cxn modelId="{D0D342B5-77BB-452B-A2C7-701B86A7C1EB}" type="presParOf" srcId="{F2C2D291-7579-4508-B6D5-D21D5AB873D2}" destId="{9DF8E114-0939-4EB7-94EA-35603826D0A0}" srcOrd="0" destOrd="0" presId="urn:microsoft.com/office/officeart/2005/8/layout/orgChart1"/>
    <dgm:cxn modelId="{C460EBBC-5CA1-49C3-89EF-120397ADD32C}" type="presParOf" srcId="{9DF8E114-0939-4EB7-94EA-35603826D0A0}" destId="{6DD5B4C7-D41E-4679-A74F-14E187C65B97}" srcOrd="0" destOrd="0" presId="urn:microsoft.com/office/officeart/2005/8/layout/orgChart1"/>
    <dgm:cxn modelId="{FD18B031-F907-46F2-A0C8-4E36DBEE90AE}" type="presParOf" srcId="{9DF8E114-0939-4EB7-94EA-35603826D0A0}" destId="{13075CE7-3863-4A98-882F-0A2D4B44EDAF}" srcOrd="1" destOrd="0" presId="urn:microsoft.com/office/officeart/2005/8/layout/orgChart1"/>
    <dgm:cxn modelId="{252CB225-1B64-4FC6-AFBF-C1EB19BF0EAF}" type="presParOf" srcId="{F2C2D291-7579-4508-B6D5-D21D5AB873D2}" destId="{A8781C36-6008-4B4C-8C55-473126F77582}" srcOrd="1" destOrd="0" presId="urn:microsoft.com/office/officeart/2005/8/layout/orgChart1"/>
    <dgm:cxn modelId="{6914543A-FA8B-4EFE-9911-F2711F6269F3}" type="presParOf" srcId="{F2C2D291-7579-4508-B6D5-D21D5AB873D2}" destId="{415249B1-5138-4393-AD92-3297EC84BD6A}" srcOrd="2" destOrd="0" presId="urn:microsoft.com/office/officeart/2005/8/layout/orgChart1"/>
    <dgm:cxn modelId="{1DD14BBE-E8D1-449F-9FFA-8455849B8B13}" type="presParOf" srcId="{28EFD9D0-26FF-4276-9F45-8A4F93F26EE9}" destId="{7344C9D2-1B21-4052-8CC9-A1B4E2034E49}" srcOrd="2" destOrd="0" presId="urn:microsoft.com/office/officeart/2005/8/layout/orgChart1"/>
    <dgm:cxn modelId="{385CC54F-9BDD-4F6B-ADF1-5E01653ABD66}" type="presParOf" srcId="{7344C9D2-1B21-4052-8CC9-A1B4E2034E49}" destId="{FF066E92-AD2F-4832-B555-1277F0577EE2}" srcOrd="0" destOrd="0" presId="urn:microsoft.com/office/officeart/2005/8/layout/orgChart1"/>
    <dgm:cxn modelId="{FC1BB0D6-FFB8-4EA7-B07D-E9B958A51E76}" type="presParOf" srcId="{7344C9D2-1B21-4052-8CC9-A1B4E2034E49}" destId="{67E63E1C-78B0-4D3E-A42F-9473606CC256}" srcOrd="1" destOrd="0" presId="urn:microsoft.com/office/officeart/2005/8/layout/orgChart1"/>
    <dgm:cxn modelId="{99E170A1-9956-4BB8-A365-4417FF9DD795}" type="presParOf" srcId="{67E63E1C-78B0-4D3E-A42F-9473606CC256}" destId="{FDE4AD54-C73A-4DC6-96AA-2EAA7EA3641F}" srcOrd="0" destOrd="0" presId="urn:microsoft.com/office/officeart/2005/8/layout/orgChart1"/>
    <dgm:cxn modelId="{60BAA284-2EFE-4D45-B6EB-A30C5835135D}" type="presParOf" srcId="{FDE4AD54-C73A-4DC6-96AA-2EAA7EA3641F}" destId="{E314193B-3954-4A34-9C27-2A36E758EDEE}" srcOrd="0" destOrd="0" presId="urn:microsoft.com/office/officeart/2005/8/layout/orgChart1"/>
    <dgm:cxn modelId="{579E8132-F42A-41E9-937B-6C467938861A}" type="presParOf" srcId="{FDE4AD54-C73A-4DC6-96AA-2EAA7EA3641F}" destId="{879E2EBF-9E52-4C5B-80E8-412762A3248A}" srcOrd="1" destOrd="0" presId="urn:microsoft.com/office/officeart/2005/8/layout/orgChart1"/>
    <dgm:cxn modelId="{04D09723-E134-40F3-89DE-E42672FBB35B}" type="presParOf" srcId="{67E63E1C-78B0-4D3E-A42F-9473606CC256}" destId="{CB1A86A1-3E42-4D87-9489-2F48CC53BEC6}" srcOrd="1" destOrd="0" presId="urn:microsoft.com/office/officeart/2005/8/layout/orgChart1"/>
    <dgm:cxn modelId="{41A693D6-52BA-4020-9478-A53C663996D0}" type="presParOf" srcId="{67E63E1C-78B0-4D3E-A42F-9473606CC256}" destId="{F2E07D8D-4933-4905-B02D-A2CCA555666F}" srcOrd="2" destOrd="0" presId="urn:microsoft.com/office/officeart/2005/8/layout/orgChart1"/>
    <dgm:cxn modelId="{7B0607A5-FA2E-405E-9444-1A0540FDEC60}" type="presParOf" srcId="{7344C9D2-1B21-4052-8CC9-A1B4E2034E49}" destId="{ACF36466-85C7-4945-9C50-6085C9906B48}" srcOrd="2" destOrd="0" presId="urn:microsoft.com/office/officeart/2005/8/layout/orgChart1"/>
    <dgm:cxn modelId="{7EA85390-AA00-43C5-9A9F-CC86BDAFEF40}" type="presParOf" srcId="{7344C9D2-1B21-4052-8CC9-A1B4E2034E49}" destId="{85387829-FA40-490C-A146-C9AB3D998B31}" srcOrd="3" destOrd="0" presId="urn:microsoft.com/office/officeart/2005/8/layout/orgChart1"/>
    <dgm:cxn modelId="{2C5BC0C4-BBF8-47B9-9DF0-BA6EB7E358E0}" type="presParOf" srcId="{85387829-FA40-490C-A146-C9AB3D998B31}" destId="{95B4D0F0-C671-488F-BDE4-D5270B38F7D7}" srcOrd="0" destOrd="0" presId="urn:microsoft.com/office/officeart/2005/8/layout/orgChart1"/>
    <dgm:cxn modelId="{7FF0945C-A8C9-431C-883A-A07F464BA18C}" type="presParOf" srcId="{95B4D0F0-C671-488F-BDE4-D5270B38F7D7}" destId="{13616CED-9B09-4808-AFA3-24DAA7BFE06E}" srcOrd="0" destOrd="0" presId="urn:microsoft.com/office/officeart/2005/8/layout/orgChart1"/>
    <dgm:cxn modelId="{4D05A7AE-09B0-4061-8228-ACBFB9EC57CA}" type="presParOf" srcId="{95B4D0F0-C671-488F-BDE4-D5270B38F7D7}" destId="{F1CCD6F5-34AF-47D2-B778-B9D20F0094E7}" srcOrd="1" destOrd="0" presId="urn:microsoft.com/office/officeart/2005/8/layout/orgChart1"/>
    <dgm:cxn modelId="{D873C20D-1F33-4B7E-872A-56CD849C52B5}" type="presParOf" srcId="{85387829-FA40-490C-A146-C9AB3D998B31}" destId="{2D36AC7B-0A10-4621-A0F8-E91E826FBE07}" srcOrd="1" destOrd="0" presId="urn:microsoft.com/office/officeart/2005/8/layout/orgChart1"/>
    <dgm:cxn modelId="{A93C0C07-D275-408D-9704-D6EC1A4B4A3B}" type="presParOf" srcId="{85387829-FA40-490C-A146-C9AB3D998B31}" destId="{66F1FB3B-AEC6-4D94-8524-7A63418FCD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4261BB-DD38-4971-A684-4DD5C3C13595}" type="doc">
      <dgm:prSet loTypeId="urn:microsoft.com/office/officeart/2008/layout/AlternatingHexagons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14F8F762-5D3B-4063-A234-69DA326B300E}">
      <dgm:prSet phldrT="[Texto]"/>
      <dgm:spPr/>
      <dgm:t>
        <a:bodyPr/>
        <a:lstStyle/>
        <a:p>
          <a:r>
            <a:rPr lang="es-CO" b="1" cap="small" baseline="0" dirty="0">
              <a:solidFill>
                <a:schemeClr val="tx1"/>
              </a:solidFill>
            </a:rPr>
            <a:t>electivas</a:t>
          </a:r>
        </a:p>
      </dgm:t>
    </dgm:pt>
    <dgm:pt modelId="{97479423-F57D-47C3-AE6A-70A618AFA117}" type="parTrans" cxnId="{D90FCFCD-156F-4091-8F1A-A8239DA5DB08}">
      <dgm:prSet/>
      <dgm:spPr/>
      <dgm:t>
        <a:bodyPr/>
        <a:lstStyle/>
        <a:p>
          <a:endParaRPr lang="es-CO"/>
        </a:p>
      </dgm:t>
    </dgm:pt>
    <dgm:pt modelId="{E8413A9F-6E5B-4CC2-8693-8F676758E682}" type="sibTrans" cxnId="{D90FCFCD-156F-4091-8F1A-A8239DA5DB08}">
      <dgm:prSet custT="1"/>
      <dgm:spPr/>
      <dgm:t>
        <a:bodyPr/>
        <a:lstStyle/>
        <a:p>
          <a:r>
            <a:rPr lang="es-CO" sz="1600" b="1" cap="small" baseline="0" dirty="0">
              <a:solidFill>
                <a:schemeClr val="tx1"/>
              </a:solidFill>
            </a:rPr>
            <a:t>básico</a:t>
          </a:r>
        </a:p>
      </dgm:t>
    </dgm:pt>
    <dgm:pt modelId="{4C25CB99-D9BC-404C-AC4C-FC2BD8ECBEEB}">
      <dgm:prSet phldrT="[Texto]" custT="1"/>
      <dgm:spPr/>
      <dgm:t>
        <a:bodyPr/>
        <a:lstStyle/>
        <a:p>
          <a:r>
            <a:rPr lang="es-CO" sz="1200" b="1" cap="small" baseline="0" dirty="0">
              <a:solidFill>
                <a:schemeClr val="bg1"/>
              </a:solidFill>
            </a:rPr>
            <a:t>componentes</a:t>
          </a:r>
        </a:p>
      </dgm:t>
    </dgm:pt>
    <dgm:pt modelId="{7618D89A-5FCD-46DB-89E5-FE6C32EE0605}" type="parTrans" cxnId="{C43D05C8-13B0-453F-AD6D-242CFE32EA1E}">
      <dgm:prSet/>
      <dgm:spPr/>
      <dgm:t>
        <a:bodyPr/>
        <a:lstStyle/>
        <a:p>
          <a:endParaRPr lang="es-CO"/>
        </a:p>
      </dgm:t>
    </dgm:pt>
    <dgm:pt modelId="{0A664D21-7BB9-4F1D-8F16-F4FED8FFAB1C}" type="sibTrans" cxnId="{C43D05C8-13B0-453F-AD6D-242CFE32EA1E}">
      <dgm:prSet/>
      <dgm:spPr/>
      <dgm:t>
        <a:bodyPr/>
        <a:lstStyle/>
        <a:p>
          <a:r>
            <a:rPr lang="es-CO" b="1" cap="small" baseline="0" dirty="0">
              <a:solidFill>
                <a:schemeClr val="tx1"/>
              </a:solidFill>
            </a:rPr>
            <a:t>profesional</a:t>
          </a:r>
        </a:p>
      </dgm:t>
    </dgm:pt>
    <dgm:pt modelId="{20953361-FC98-4D79-9AFC-4BD9A5E4A1C7}">
      <dgm:prSet phldrT="[Texto]"/>
      <dgm:spPr/>
      <dgm:t>
        <a:bodyPr/>
        <a:lstStyle/>
        <a:p>
          <a:r>
            <a:rPr lang="es-CO" b="1" cap="small" baseline="0" dirty="0"/>
            <a:t>optativas</a:t>
          </a:r>
        </a:p>
      </dgm:t>
    </dgm:pt>
    <dgm:pt modelId="{2354CA8C-DE5B-4C68-9252-5072AAB8AEC3}" type="parTrans" cxnId="{F02E3D2C-BE5A-4264-8B25-DE740B05B8A0}">
      <dgm:prSet/>
      <dgm:spPr/>
      <dgm:t>
        <a:bodyPr/>
        <a:lstStyle/>
        <a:p>
          <a:endParaRPr lang="es-CO"/>
        </a:p>
      </dgm:t>
    </dgm:pt>
    <dgm:pt modelId="{47D0BE94-3C6A-4684-92CB-E4612FF4B839}" type="sibTrans" cxnId="{F02E3D2C-BE5A-4264-8B25-DE740B05B8A0}">
      <dgm:prSet/>
      <dgm:spPr/>
      <dgm:t>
        <a:bodyPr/>
        <a:lstStyle/>
        <a:p>
          <a:r>
            <a:rPr lang="es-CO" b="1" cap="small" baseline="0" dirty="0">
              <a:solidFill>
                <a:schemeClr val="tx1"/>
              </a:solidFill>
            </a:rPr>
            <a:t>humanístico</a:t>
          </a:r>
        </a:p>
      </dgm:t>
    </dgm:pt>
    <dgm:pt modelId="{BA8C289C-C456-47D4-8FE7-0D315A6B6963}" type="pres">
      <dgm:prSet presAssocID="{784261BB-DD38-4971-A684-4DD5C3C1359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279EAA1-7BBF-45F9-8DEF-BAE218FD0BFE}" type="pres">
      <dgm:prSet presAssocID="{14F8F762-5D3B-4063-A234-69DA326B300E}" presName="composite" presStyleCnt="0"/>
      <dgm:spPr/>
    </dgm:pt>
    <dgm:pt modelId="{38751658-E65A-4884-9EF9-FA059D0B985A}" type="pres">
      <dgm:prSet presAssocID="{14F8F762-5D3B-4063-A234-69DA326B300E}" presName="Parent1" presStyleLbl="node1" presStyleIdx="0" presStyleCnt="6" custLinFactNeighborX="-19539" custLinFactNeighborY="58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3F9B05-E970-41E1-B432-8B9C243D2E7E}" type="pres">
      <dgm:prSet presAssocID="{14F8F762-5D3B-4063-A234-69DA326B300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E2086A2-2258-4959-8D16-B8ADD435E1BA}" type="pres">
      <dgm:prSet presAssocID="{14F8F762-5D3B-4063-A234-69DA326B300E}" presName="BalanceSpacing" presStyleCnt="0"/>
      <dgm:spPr/>
    </dgm:pt>
    <dgm:pt modelId="{30E2BDB8-F22F-4CA8-A93E-665AF4BFE671}" type="pres">
      <dgm:prSet presAssocID="{14F8F762-5D3B-4063-A234-69DA326B300E}" presName="BalanceSpacing1" presStyleCnt="0"/>
      <dgm:spPr/>
    </dgm:pt>
    <dgm:pt modelId="{958A2EA5-9954-430A-818E-6EF89B6A7D43}" type="pres">
      <dgm:prSet presAssocID="{E8413A9F-6E5B-4CC2-8693-8F676758E682}" presName="Accent1Text" presStyleLbl="node1" presStyleIdx="1" presStyleCnt="6" custLinFactNeighborX="-23872" custLinFactNeighborY="-656"/>
      <dgm:spPr/>
      <dgm:t>
        <a:bodyPr/>
        <a:lstStyle/>
        <a:p>
          <a:endParaRPr lang="es-ES"/>
        </a:p>
      </dgm:t>
    </dgm:pt>
    <dgm:pt modelId="{EE05DEB3-8A2F-4108-8155-CC080567CE2C}" type="pres">
      <dgm:prSet presAssocID="{E8413A9F-6E5B-4CC2-8693-8F676758E682}" presName="spaceBetweenRectangles" presStyleCnt="0"/>
      <dgm:spPr/>
    </dgm:pt>
    <dgm:pt modelId="{F589D483-DAC8-4C9D-B71B-89B6D762B8D1}" type="pres">
      <dgm:prSet presAssocID="{4C25CB99-D9BC-404C-AC4C-FC2BD8ECBEEB}" presName="composite" presStyleCnt="0"/>
      <dgm:spPr/>
    </dgm:pt>
    <dgm:pt modelId="{AE40D964-5017-4E44-9698-DC0B35EA23C7}" type="pres">
      <dgm:prSet presAssocID="{4C25CB99-D9BC-404C-AC4C-FC2BD8ECBEEB}" presName="Parent1" presStyleLbl="node1" presStyleIdx="2" presStyleCnt="6" custLinFactX="-28478" custLinFactNeighborX="-100000" custLinFactNeighborY="-25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0D31BA-9CDE-41C2-A2D1-310BFFFE0053}" type="pres">
      <dgm:prSet presAssocID="{4C25CB99-D9BC-404C-AC4C-FC2BD8ECBEE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44A0060-3C6E-49A0-977C-0F0B095029D8}" type="pres">
      <dgm:prSet presAssocID="{4C25CB99-D9BC-404C-AC4C-FC2BD8ECBEEB}" presName="BalanceSpacing" presStyleCnt="0"/>
      <dgm:spPr/>
    </dgm:pt>
    <dgm:pt modelId="{00D712B1-3153-4BA7-BBE7-CC50AB578313}" type="pres">
      <dgm:prSet presAssocID="{4C25CB99-D9BC-404C-AC4C-FC2BD8ECBEEB}" presName="BalanceSpacing1" presStyleCnt="0"/>
      <dgm:spPr/>
    </dgm:pt>
    <dgm:pt modelId="{1434E99B-853C-4E3B-B1E4-A6CD2F5AF999}" type="pres">
      <dgm:prSet presAssocID="{0A664D21-7BB9-4F1D-8F16-F4FED8FFAB1C}" presName="Accent1Text" presStyleLbl="node1" presStyleIdx="3" presStyleCnt="6" custLinFactX="-28274" custLinFactNeighborX="-100000" custLinFactNeighborY="2201"/>
      <dgm:spPr/>
      <dgm:t>
        <a:bodyPr/>
        <a:lstStyle/>
        <a:p>
          <a:endParaRPr lang="es-ES"/>
        </a:p>
      </dgm:t>
    </dgm:pt>
    <dgm:pt modelId="{A1D6EE0B-FA17-45C0-AA66-47B5E9BE808B}" type="pres">
      <dgm:prSet presAssocID="{0A664D21-7BB9-4F1D-8F16-F4FED8FFAB1C}" presName="spaceBetweenRectangles" presStyleCnt="0"/>
      <dgm:spPr/>
    </dgm:pt>
    <dgm:pt modelId="{CA15930C-04A9-4C6A-9E49-2DEF6221E938}" type="pres">
      <dgm:prSet presAssocID="{20953361-FC98-4D79-9AFC-4BD9A5E4A1C7}" presName="composite" presStyleCnt="0"/>
      <dgm:spPr/>
    </dgm:pt>
    <dgm:pt modelId="{53FF72FB-40A0-442D-8365-5317DB018D59}" type="pres">
      <dgm:prSet presAssocID="{20953361-FC98-4D79-9AFC-4BD9A5E4A1C7}" presName="Parent1" presStyleLbl="node1" presStyleIdx="4" presStyleCnt="6" custLinFactNeighborX="-14045" custLinFactNeighborY="-14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D952B1-C5D1-4D54-9EF5-69FF255A1BA4}" type="pres">
      <dgm:prSet presAssocID="{20953361-FC98-4D79-9AFC-4BD9A5E4A1C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33D7305-7531-4E36-B47C-15E0BC0890A5}" type="pres">
      <dgm:prSet presAssocID="{20953361-FC98-4D79-9AFC-4BD9A5E4A1C7}" presName="BalanceSpacing" presStyleCnt="0"/>
      <dgm:spPr/>
    </dgm:pt>
    <dgm:pt modelId="{FF0DBB3F-63FC-47AD-B640-56A58A9D8DEF}" type="pres">
      <dgm:prSet presAssocID="{20953361-FC98-4D79-9AFC-4BD9A5E4A1C7}" presName="BalanceSpacing1" presStyleCnt="0"/>
      <dgm:spPr/>
    </dgm:pt>
    <dgm:pt modelId="{9E520E2A-8FAD-41BE-8FE9-8C34EB7E1102}" type="pres">
      <dgm:prSet presAssocID="{47D0BE94-3C6A-4684-92CB-E4612FF4B839}" presName="Accent1Text" presStyleLbl="node1" presStyleIdx="5" presStyleCnt="6" custLinFactNeighborX="-28472" custLinFactNeighborY="656"/>
      <dgm:spPr/>
      <dgm:t>
        <a:bodyPr/>
        <a:lstStyle/>
        <a:p>
          <a:endParaRPr lang="es-ES"/>
        </a:p>
      </dgm:t>
    </dgm:pt>
  </dgm:ptLst>
  <dgm:cxnLst>
    <dgm:cxn modelId="{22D5F27C-8104-4295-9C28-A9121BFDC2EF}" type="presOf" srcId="{14F8F762-5D3B-4063-A234-69DA326B300E}" destId="{38751658-E65A-4884-9EF9-FA059D0B985A}" srcOrd="0" destOrd="0" presId="urn:microsoft.com/office/officeart/2008/layout/AlternatingHexagons"/>
    <dgm:cxn modelId="{D90FCFCD-156F-4091-8F1A-A8239DA5DB08}" srcId="{784261BB-DD38-4971-A684-4DD5C3C13595}" destId="{14F8F762-5D3B-4063-A234-69DA326B300E}" srcOrd="0" destOrd="0" parTransId="{97479423-F57D-47C3-AE6A-70A618AFA117}" sibTransId="{E8413A9F-6E5B-4CC2-8693-8F676758E682}"/>
    <dgm:cxn modelId="{C87AAC88-44AD-4F6F-81FD-A84170B802A2}" type="presOf" srcId="{20953361-FC98-4D79-9AFC-4BD9A5E4A1C7}" destId="{53FF72FB-40A0-442D-8365-5317DB018D59}" srcOrd="0" destOrd="0" presId="urn:microsoft.com/office/officeart/2008/layout/AlternatingHexagons"/>
    <dgm:cxn modelId="{8DA0D9CE-A659-4E13-93C4-55C32B0C6877}" type="presOf" srcId="{E8413A9F-6E5B-4CC2-8693-8F676758E682}" destId="{958A2EA5-9954-430A-818E-6EF89B6A7D43}" srcOrd="0" destOrd="0" presId="urn:microsoft.com/office/officeart/2008/layout/AlternatingHexagons"/>
    <dgm:cxn modelId="{17FB89A4-5AA5-42FD-A4E3-708B81F9BF25}" type="presOf" srcId="{784261BB-DD38-4971-A684-4DD5C3C13595}" destId="{BA8C289C-C456-47D4-8FE7-0D315A6B6963}" srcOrd="0" destOrd="0" presId="urn:microsoft.com/office/officeart/2008/layout/AlternatingHexagons"/>
    <dgm:cxn modelId="{C43D05C8-13B0-453F-AD6D-242CFE32EA1E}" srcId="{784261BB-DD38-4971-A684-4DD5C3C13595}" destId="{4C25CB99-D9BC-404C-AC4C-FC2BD8ECBEEB}" srcOrd="1" destOrd="0" parTransId="{7618D89A-5FCD-46DB-89E5-FE6C32EE0605}" sibTransId="{0A664D21-7BB9-4F1D-8F16-F4FED8FFAB1C}"/>
    <dgm:cxn modelId="{3F6999A0-5F34-4636-BE09-FAD491F34AF0}" type="presOf" srcId="{47D0BE94-3C6A-4684-92CB-E4612FF4B839}" destId="{9E520E2A-8FAD-41BE-8FE9-8C34EB7E1102}" srcOrd="0" destOrd="0" presId="urn:microsoft.com/office/officeart/2008/layout/AlternatingHexagons"/>
    <dgm:cxn modelId="{F02E3D2C-BE5A-4264-8B25-DE740B05B8A0}" srcId="{784261BB-DD38-4971-A684-4DD5C3C13595}" destId="{20953361-FC98-4D79-9AFC-4BD9A5E4A1C7}" srcOrd="2" destOrd="0" parTransId="{2354CA8C-DE5B-4C68-9252-5072AAB8AEC3}" sibTransId="{47D0BE94-3C6A-4684-92CB-E4612FF4B839}"/>
    <dgm:cxn modelId="{4109209B-4DBC-4EFF-9044-B4B4BFE542C1}" type="presOf" srcId="{0A664D21-7BB9-4F1D-8F16-F4FED8FFAB1C}" destId="{1434E99B-853C-4E3B-B1E4-A6CD2F5AF999}" srcOrd="0" destOrd="0" presId="urn:microsoft.com/office/officeart/2008/layout/AlternatingHexagons"/>
    <dgm:cxn modelId="{58D5F5D3-E88C-4608-9567-D69C4B9E3AAC}" type="presOf" srcId="{4C25CB99-D9BC-404C-AC4C-FC2BD8ECBEEB}" destId="{AE40D964-5017-4E44-9698-DC0B35EA23C7}" srcOrd="0" destOrd="0" presId="urn:microsoft.com/office/officeart/2008/layout/AlternatingHexagons"/>
    <dgm:cxn modelId="{5CB48F43-1C18-46F4-9989-FB6FB1365BE6}" type="presParOf" srcId="{BA8C289C-C456-47D4-8FE7-0D315A6B6963}" destId="{F279EAA1-7BBF-45F9-8DEF-BAE218FD0BFE}" srcOrd="0" destOrd="0" presId="urn:microsoft.com/office/officeart/2008/layout/AlternatingHexagons"/>
    <dgm:cxn modelId="{829CB146-FA3A-40CA-B348-7EEF9F2FA163}" type="presParOf" srcId="{F279EAA1-7BBF-45F9-8DEF-BAE218FD0BFE}" destId="{38751658-E65A-4884-9EF9-FA059D0B985A}" srcOrd="0" destOrd="0" presId="urn:microsoft.com/office/officeart/2008/layout/AlternatingHexagons"/>
    <dgm:cxn modelId="{B3982EC9-19C8-4E89-BDA2-A3CAFA00CFB6}" type="presParOf" srcId="{F279EAA1-7BBF-45F9-8DEF-BAE218FD0BFE}" destId="{1D3F9B05-E970-41E1-B432-8B9C243D2E7E}" srcOrd="1" destOrd="0" presId="urn:microsoft.com/office/officeart/2008/layout/AlternatingHexagons"/>
    <dgm:cxn modelId="{C3940DAF-EDA2-4150-909F-C276F404ED73}" type="presParOf" srcId="{F279EAA1-7BBF-45F9-8DEF-BAE218FD0BFE}" destId="{DE2086A2-2258-4959-8D16-B8ADD435E1BA}" srcOrd="2" destOrd="0" presId="urn:microsoft.com/office/officeart/2008/layout/AlternatingHexagons"/>
    <dgm:cxn modelId="{22FBD529-6123-4852-AF07-CC32C214A82D}" type="presParOf" srcId="{F279EAA1-7BBF-45F9-8DEF-BAE218FD0BFE}" destId="{30E2BDB8-F22F-4CA8-A93E-665AF4BFE671}" srcOrd="3" destOrd="0" presId="urn:microsoft.com/office/officeart/2008/layout/AlternatingHexagons"/>
    <dgm:cxn modelId="{D2799AAE-9D8A-4CDB-A40C-07152DF4543C}" type="presParOf" srcId="{F279EAA1-7BBF-45F9-8DEF-BAE218FD0BFE}" destId="{958A2EA5-9954-430A-818E-6EF89B6A7D43}" srcOrd="4" destOrd="0" presId="urn:microsoft.com/office/officeart/2008/layout/AlternatingHexagons"/>
    <dgm:cxn modelId="{B9B118BA-FB59-437C-819E-5F66B7B8422F}" type="presParOf" srcId="{BA8C289C-C456-47D4-8FE7-0D315A6B6963}" destId="{EE05DEB3-8A2F-4108-8155-CC080567CE2C}" srcOrd="1" destOrd="0" presId="urn:microsoft.com/office/officeart/2008/layout/AlternatingHexagons"/>
    <dgm:cxn modelId="{D5E200E4-6F6A-4C8E-B6AA-EC1C0E75A42F}" type="presParOf" srcId="{BA8C289C-C456-47D4-8FE7-0D315A6B6963}" destId="{F589D483-DAC8-4C9D-B71B-89B6D762B8D1}" srcOrd="2" destOrd="0" presId="urn:microsoft.com/office/officeart/2008/layout/AlternatingHexagons"/>
    <dgm:cxn modelId="{3C2C46EC-CCC6-432F-946F-28BEBB5FF81E}" type="presParOf" srcId="{F589D483-DAC8-4C9D-B71B-89B6D762B8D1}" destId="{AE40D964-5017-4E44-9698-DC0B35EA23C7}" srcOrd="0" destOrd="0" presId="urn:microsoft.com/office/officeart/2008/layout/AlternatingHexagons"/>
    <dgm:cxn modelId="{2065BEFD-34DB-4294-A085-85DD12F2396F}" type="presParOf" srcId="{F589D483-DAC8-4C9D-B71B-89B6D762B8D1}" destId="{B10D31BA-9CDE-41C2-A2D1-310BFFFE0053}" srcOrd="1" destOrd="0" presId="urn:microsoft.com/office/officeart/2008/layout/AlternatingHexagons"/>
    <dgm:cxn modelId="{14FFC243-EF96-4C35-9E2F-3B74D12ECAB0}" type="presParOf" srcId="{F589D483-DAC8-4C9D-B71B-89B6D762B8D1}" destId="{944A0060-3C6E-49A0-977C-0F0B095029D8}" srcOrd="2" destOrd="0" presId="urn:microsoft.com/office/officeart/2008/layout/AlternatingHexagons"/>
    <dgm:cxn modelId="{96C76142-BADB-495E-ABB4-2032C4362464}" type="presParOf" srcId="{F589D483-DAC8-4C9D-B71B-89B6D762B8D1}" destId="{00D712B1-3153-4BA7-BBE7-CC50AB578313}" srcOrd="3" destOrd="0" presId="urn:microsoft.com/office/officeart/2008/layout/AlternatingHexagons"/>
    <dgm:cxn modelId="{90D2F971-6EBB-4AFC-8EBC-A7D5F406AF3D}" type="presParOf" srcId="{F589D483-DAC8-4C9D-B71B-89B6D762B8D1}" destId="{1434E99B-853C-4E3B-B1E4-A6CD2F5AF999}" srcOrd="4" destOrd="0" presId="urn:microsoft.com/office/officeart/2008/layout/AlternatingHexagons"/>
    <dgm:cxn modelId="{A4C3D0E1-017C-495D-9835-CA041636A337}" type="presParOf" srcId="{BA8C289C-C456-47D4-8FE7-0D315A6B6963}" destId="{A1D6EE0B-FA17-45C0-AA66-47B5E9BE808B}" srcOrd="3" destOrd="0" presId="urn:microsoft.com/office/officeart/2008/layout/AlternatingHexagons"/>
    <dgm:cxn modelId="{22B54506-E4C7-41E5-9438-856A2EF0CA24}" type="presParOf" srcId="{BA8C289C-C456-47D4-8FE7-0D315A6B6963}" destId="{CA15930C-04A9-4C6A-9E49-2DEF6221E938}" srcOrd="4" destOrd="0" presId="urn:microsoft.com/office/officeart/2008/layout/AlternatingHexagons"/>
    <dgm:cxn modelId="{428E7D31-C6F9-49BD-9FA6-38F85CF9FE07}" type="presParOf" srcId="{CA15930C-04A9-4C6A-9E49-2DEF6221E938}" destId="{53FF72FB-40A0-442D-8365-5317DB018D59}" srcOrd="0" destOrd="0" presId="urn:microsoft.com/office/officeart/2008/layout/AlternatingHexagons"/>
    <dgm:cxn modelId="{D216ADD0-3265-4DB5-8145-1A2520CFD8ED}" type="presParOf" srcId="{CA15930C-04A9-4C6A-9E49-2DEF6221E938}" destId="{B3D952B1-C5D1-4D54-9EF5-69FF255A1BA4}" srcOrd="1" destOrd="0" presId="urn:microsoft.com/office/officeart/2008/layout/AlternatingHexagons"/>
    <dgm:cxn modelId="{168568B7-8D5A-478A-AA86-017BD3DB8168}" type="presParOf" srcId="{CA15930C-04A9-4C6A-9E49-2DEF6221E938}" destId="{A33D7305-7531-4E36-B47C-15E0BC0890A5}" srcOrd="2" destOrd="0" presId="urn:microsoft.com/office/officeart/2008/layout/AlternatingHexagons"/>
    <dgm:cxn modelId="{D7C736A2-821D-48F0-89B8-AD6B37966372}" type="presParOf" srcId="{CA15930C-04A9-4C6A-9E49-2DEF6221E938}" destId="{FF0DBB3F-63FC-47AD-B640-56A58A9D8DEF}" srcOrd="3" destOrd="0" presId="urn:microsoft.com/office/officeart/2008/layout/AlternatingHexagons"/>
    <dgm:cxn modelId="{1540A00A-423B-413C-A4C7-815603B1F90E}" type="presParOf" srcId="{CA15930C-04A9-4C6A-9E49-2DEF6221E938}" destId="{9E520E2A-8FAD-41BE-8FE9-8C34EB7E110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84A1B0-07D1-4DC3-8639-F797A6E2E57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54788F9-F312-4590-AB71-C2073F9DAB43}">
      <dgm:prSet phldrT="[Texto]"/>
      <dgm:spPr/>
      <dgm:t>
        <a:bodyPr/>
        <a:lstStyle/>
        <a:p>
          <a:r>
            <a:rPr lang="es-CO" b="1" dirty="0"/>
            <a:t>MACRO</a:t>
          </a:r>
        </a:p>
        <a:p>
          <a:r>
            <a:rPr lang="es-CO" b="1" dirty="0"/>
            <a:t>PEI</a:t>
          </a:r>
        </a:p>
      </dgm:t>
    </dgm:pt>
    <dgm:pt modelId="{1ECBF923-39AF-4C0E-B1A2-947D481ECDC4}" type="parTrans" cxnId="{A4190C2D-F4EE-49A7-B174-36F325513350}">
      <dgm:prSet/>
      <dgm:spPr/>
      <dgm:t>
        <a:bodyPr/>
        <a:lstStyle/>
        <a:p>
          <a:endParaRPr lang="es-CO"/>
        </a:p>
      </dgm:t>
    </dgm:pt>
    <dgm:pt modelId="{1DD3BE7D-0460-49AD-B286-8ADFA2357E34}" type="sibTrans" cxnId="{A4190C2D-F4EE-49A7-B174-36F325513350}">
      <dgm:prSet/>
      <dgm:spPr/>
      <dgm:t>
        <a:bodyPr/>
        <a:lstStyle/>
        <a:p>
          <a:endParaRPr lang="es-CO"/>
        </a:p>
      </dgm:t>
    </dgm:pt>
    <dgm:pt modelId="{63E3E460-44A6-4BBF-9CD4-758E9CE3F6E2}">
      <dgm:prSet phldrT="[Texto]"/>
      <dgm:spPr/>
      <dgm:t>
        <a:bodyPr/>
        <a:lstStyle/>
        <a:p>
          <a:r>
            <a:rPr lang="es-CO" b="1" dirty="0">
              <a:solidFill>
                <a:srgbClr val="996600"/>
              </a:solidFill>
            </a:rPr>
            <a:t>MESO</a:t>
          </a:r>
        </a:p>
        <a:p>
          <a:r>
            <a:rPr lang="es-CO" b="1" dirty="0">
              <a:solidFill>
                <a:srgbClr val="996600"/>
              </a:solidFill>
            </a:rPr>
            <a:t>PEP-E</a:t>
          </a:r>
        </a:p>
      </dgm:t>
    </dgm:pt>
    <dgm:pt modelId="{478C72A2-E65D-4D55-B370-0EBD4EDE9309}" type="parTrans" cxnId="{617571B9-C20D-4199-AF37-0F5125F1139F}">
      <dgm:prSet/>
      <dgm:spPr/>
      <dgm:t>
        <a:bodyPr/>
        <a:lstStyle/>
        <a:p>
          <a:endParaRPr lang="es-CO"/>
        </a:p>
      </dgm:t>
    </dgm:pt>
    <dgm:pt modelId="{5E6D0D57-48EC-45AE-BBEC-55A3A097442B}" type="sibTrans" cxnId="{617571B9-C20D-4199-AF37-0F5125F1139F}">
      <dgm:prSet/>
      <dgm:spPr/>
      <dgm:t>
        <a:bodyPr/>
        <a:lstStyle/>
        <a:p>
          <a:endParaRPr lang="es-CO"/>
        </a:p>
      </dgm:t>
    </dgm:pt>
    <dgm:pt modelId="{BAB34158-59B0-499D-86E1-61E34DEF3649}">
      <dgm:prSet phldrT="[Texto]"/>
      <dgm:spPr/>
      <dgm:t>
        <a:bodyPr/>
        <a:lstStyle/>
        <a:p>
          <a:r>
            <a:rPr lang="es-CO" b="1" dirty="0">
              <a:solidFill>
                <a:srgbClr val="C00000"/>
              </a:solidFill>
            </a:rPr>
            <a:t>MICRO</a:t>
          </a:r>
        </a:p>
      </dgm:t>
    </dgm:pt>
    <dgm:pt modelId="{4A8B30BB-F06B-4798-B78C-24C6DDB34469}" type="parTrans" cxnId="{F0C20663-4208-4AC1-8760-ED731F78FD85}">
      <dgm:prSet/>
      <dgm:spPr/>
      <dgm:t>
        <a:bodyPr/>
        <a:lstStyle/>
        <a:p>
          <a:endParaRPr lang="es-CO"/>
        </a:p>
      </dgm:t>
    </dgm:pt>
    <dgm:pt modelId="{E863EC48-77A1-4F57-872B-9A558C645869}" type="sibTrans" cxnId="{F0C20663-4208-4AC1-8760-ED731F78FD85}">
      <dgm:prSet/>
      <dgm:spPr/>
      <dgm:t>
        <a:bodyPr/>
        <a:lstStyle/>
        <a:p>
          <a:endParaRPr lang="es-CO"/>
        </a:p>
      </dgm:t>
    </dgm:pt>
    <dgm:pt modelId="{A0B1C484-B0A6-419F-98B8-B2FFF9BD43A7}" type="pres">
      <dgm:prSet presAssocID="{6E84A1B0-07D1-4DC3-8639-F797A6E2E57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309F159-0673-4D6E-9928-E629BB621E35}" type="pres">
      <dgm:prSet presAssocID="{C54788F9-F312-4590-AB71-C2073F9DAB43}" presName="Accent1" presStyleCnt="0"/>
      <dgm:spPr/>
    </dgm:pt>
    <dgm:pt modelId="{8C5AAA67-D8BC-4AD7-B21C-903EB5482C5E}" type="pres">
      <dgm:prSet presAssocID="{C54788F9-F312-4590-AB71-C2073F9DAB43}" presName="Accent" presStyleLbl="node1" presStyleIdx="0" presStyleCnt="3"/>
      <dgm:spPr>
        <a:solidFill>
          <a:schemeClr val="tx1"/>
        </a:solidFill>
      </dgm:spPr>
    </dgm:pt>
    <dgm:pt modelId="{07742FD6-8172-415F-A31C-0033AA5C51E4}" type="pres">
      <dgm:prSet presAssocID="{C54788F9-F312-4590-AB71-C2073F9DAB4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963D75-BD1A-4B3E-A71E-88801DB3755F}" type="pres">
      <dgm:prSet presAssocID="{63E3E460-44A6-4BBF-9CD4-758E9CE3F6E2}" presName="Accent2" presStyleCnt="0"/>
      <dgm:spPr/>
    </dgm:pt>
    <dgm:pt modelId="{C097ECAD-BCE2-485A-9CE5-74E90AD91114}" type="pres">
      <dgm:prSet presAssocID="{63E3E460-44A6-4BBF-9CD4-758E9CE3F6E2}" presName="Accent" presStyleLbl="node1" presStyleIdx="1" presStyleCnt="3"/>
      <dgm:spPr>
        <a:solidFill>
          <a:srgbClr val="996600"/>
        </a:solidFill>
      </dgm:spPr>
    </dgm:pt>
    <dgm:pt modelId="{7B89497B-148F-4994-A16C-B2CF034D6931}" type="pres">
      <dgm:prSet presAssocID="{63E3E460-44A6-4BBF-9CD4-758E9CE3F6E2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A4F43F-A373-4D35-BC2F-A3C6F6D4B222}" type="pres">
      <dgm:prSet presAssocID="{BAB34158-59B0-499D-86E1-61E34DEF3649}" presName="Accent3" presStyleCnt="0"/>
      <dgm:spPr/>
    </dgm:pt>
    <dgm:pt modelId="{B3189F35-378B-4BC2-81A3-2C81A841949A}" type="pres">
      <dgm:prSet presAssocID="{BAB34158-59B0-499D-86E1-61E34DEF3649}" presName="Accent" presStyleLbl="node1" presStyleIdx="2" presStyleCnt="3"/>
      <dgm:spPr>
        <a:solidFill>
          <a:srgbClr val="C00000"/>
        </a:solidFill>
      </dgm:spPr>
    </dgm:pt>
    <dgm:pt modelId="{32C9C2A8-6CD9-483D-89F6-2B7AD1FB1C98}" type="pres">
      <dgm:prSet presAssocID="{BAB34158-59B0-499D-86E1-61E34DEF364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44E733-5E60-439F-AA9B-1DAAFD9A4223}" type="presOf" srcId="{63E3E460-44A6-4BBF-9CD4-758E9CE3F6E2}" destId="{7B89497B-148F-4994-A16C-B2CF034D6931}" srcOrd="0" destOrd="0" presId="urn:microsoft.com/office/officeart/2009/layout/CircleArrowProcess"/>
    <dgm:cxn modelId="{F0C20663-4208-4AC1-8760-ED731F78FD85}" srcId="{6E84A1B0-07D1-4DC3-8639-F797A6E2E571}" destId="{BAB34158-59B0-499D-86E1-61E34DEF3649}" srcOrd="2" destOrd="0" parTransId="{4A8B30BB-F06B-4798-B78C-24C6DDB34469}" sibTransId="{E863EC48-77A1-4F57-872B-9A558C645869}"/>
    <dgm:cxn modelId="{A4190C2D-F4EE-49A7-B174-36F325513350}" srcId="{6E84A1B0-07D1-4DC3-8639-F797A6E2E571}" destId="{C54788F9-F312-4590-AB71-C2073F9DAB43}" srcOrd="0" destOrd="0" parTransId="{1ECBF923-39AF-4C0E-B1A2-947D481ECDC4}" sibTransId="{1DD3BE7D-0460-49AD-B286-8ADFA2357E34}"/>
    <dgm:cxn modelId="{90207C56-EB34-4F08-AA1A-DBB2FE25AE5B}" type="presOf" srcId="{C54788F9-F312-4590-AB71-C2073F9DAB43}" destId="{07742FD6-8172-415F-A31C-0033AA5C51E4}" srcOrd="0" destOrd="0" presId="urn:microsoft.com/office/officeart/2009/layout/CircleArrowProcess"/>
    <dgm:cxn modelId="{A3D8F475-6242-4612-859D-2A4333BAB040}" type="presOf" srcId="{BAB34158-59B0-499D-86E1-61E34DEF3649}" destId="{32C9C2A8-6CD9-483D-89F6-2B7AD1FB1C98}" srcOrd="0" destOrd="0" presId="urn:microsoft.com/office/officeart/2009/layout/CircleArrowProcess"/>
    <dgm:cxn modelId="{617571B9-C20D-4199-AF37-0F5125F1139F}" srcId="{6E84A1B0-07D1-4DC3-8639-F797A6E2E571}" destId="{63E3E460-44A6-4BBF-9CD4-758E9CE3F6E2}" srcOrd="1" destOrd="0" parTransId="{478C72A2-E65D-4D55-B370-0EBD4EDE9309}" sibTransId="{5E6D0D57-48EC-45AE-BBEC-55A3A097442B}"/>
    <dgm:cxn modelId="{18628D5A-C38A-48BF-9F3E-8EDCFBB6B195}" type="presOf" srcId="{6E84A1B0-07D1-4DC3-8639-F797A6E2E571}" destId="{A0B1C484-B0A6-419F-98B8-B2FFF9BD43A7}" srcOrd="0" destOrd="0" presId="urn:microsoft.com/office/officeart/2009/layout/CircleArrowProcess"/>
    <dgm:cxn modelId="{359C7EBD-3705-4CAD-8C0C-D0D48C5E2EA5}" type="presParOf" srcId="{A0B1C484-B0A6-419F-98B8-B2FFF9BD43A7}" destId="{D309F159-0673-4D6E-9928-E629BB621E35}" srcOrd="0" destOrd="0" presId="urn:microsoft.com/office/officeart/2009/layout/CircleArrowProcess"/>
    <dgm:cxn modelId="{288C6780-406E-4C95-810C-62032AC8E4EF}" type="presParOf" srcId="{D309F159-0673-4D6E-9928-E629BB621E35}" destId="{8C5AAA67-D8BC-4AD7-B21C-903EB5482C5E}" srcOrd="0" destOrd="0" presId="urn:microsoft.com/office/officeart/2009/layout/CircleArrowProcess"/>
    <dgm:cxn modelId="{70CCDED6-FE96-426D-B1F4-ED2B15665D3A}" type="presParOf" srcId="{A0B1C484-B0A6-419F-98B8-B2FFF9BD43A7}" destId="{07742FD6-8172-415F-A31C-0033AA5C51E4}" srcOrd="1" destOrd="0" presId="urn:microsoft.com/office/officeart/2009/layout/CircleArrowProcess"/>
    <dgm:cxn modelId="{F49307D6-65F3-4611-92E4-CF4C6D653E9F}" type="presParOf" srcId="{A0B1C484-B0A6-419F-98B8-B2FFF9BD43A7}" destId="{1C963D75-BD1A-4B3E-A71E-88801DB3755F}" srcOrd="2" destOrd="0" presId="urn:microsoft.com/office/officeart/2009/layout/CircleArrowProcess"/>
    <dgm:cxn modelId="{ADFCFB9E-9232-49CA-80CB-1F6DE4AD20DD}" type="presParOf" srcId="{1C963D75-BD1A-4B3E-A71E-88801DB3755F}" destId="{C097ECAD-BCE2-485A-9CE5-74E90AD91114}" srcOrd="0" destOrd="0" presId="urn:microsoft.com/office/officeart/2009/layout/CircleArrowProcess"/>
    <dgm:cxn modelId="{EC4F5106-9450-4A47-A6A0-620230FEAD86}" type="presParOf" srcId="{A0B1C484-B0A6-419F-98B8-B2FFF9BD43A7}" destId="{7B89497B-148F-4994-A16C-B2CF034D6931}" srcOrd="3" destOrd="0" presId="urn:microsoft.com/office/officeart/2009/layout/CircleArrowProcess"/>
    <dgm:cxn modelId="{5F31590F-11ED-4F57-8863-F9056CB570D4}" type="presParOf" srcId="{A0B1C484-B0A6-419F-98B8-B2FFF9BD43A7}" destId="{12A4F43F-A373-4D35-BC2F-A3C6F6D4B222}" srcOrd="4" destOrd="0" presId="urn:microsoft.com/office/officeart/2009/layout/CircleArrowProcess"/>
    <dgm:cxn modelId="{5E87979B-CFCF-446B-96D4-CED6FE349D33}" type="presParOf" srcId="{12A4F43F-A373-4D35-BC2F-A3C6F6D4B222}" destId="{B3189F35-378B-4BC2-81A3-2C81A841949A}" srcOrd="0" destOrd="0" presId="urn:microsoft.com/office/officeart/2009/layout/CircleArrowProcess"/>
    <dgm:cxn modelId="{598C052E-9C5E-4550-B096-03FE0D0E3EBF}" type="presParOf" srcId="{A0B1C484-B0A6-419F-98B8-B2FFF9BD43A7}" destId="{32C9C2A8-6CD9-483D-89F6-2B7AD1FB1C9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EC4B9E-FD94-4DE6-8FEC-621EABB94EB8}" type="doc">
      <dgm:prSet loTypeId="urn:microsoft.com/office/officeart/2005/8/layout/h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A3A8EF4-631D-4C9A-8D6B-A09952C336CA}">
      <dgm:prSet phldrT="[Texto]"/>
      <dgm:spPr>
        <a:solidFill>
          <a:srgbClr val="808080"/>
        </a:solidFill>
      </dgm:spPr>
      <dgm:t>
        <a:bodyPr/>
        <a:lstStyle/>
        <a:p>
          <a:r>
            <a:rPr lang="es-ES" b="1" dirty="0"/>
            <a:t>PIAGET</a:t>
          </a:r>
        </a:p>
      </dgm:t>
    </dgm:pt>
    <dgm:pt modelId="{23379228-5602-473E-893E-5F3C6D10E165}" type="parTrans" cxnId="{0CECD368-6F28-4319-8878-ECA9BC8FC584}">
      <dgm:prSet/>
      <dgm:spPr/>
      <dgm:t>
        <a:bodyPr/>
        <a:lstStyle/>
        <a:p>
          <a:endParaRPr lang="es-ES"/>
        </a:p>
      </dgm:t>
    </dgm:pt>
    <dgm:pt modelId="{35A6219C-46DA-4E5E-8927-7AC49E57B56B}" type="sibTrans" cxnId="{0CECD368-6F28-4319-8878-ECA9BC8FC584}">
      <dgm:prSet/>
      <dgm:spPr/>
      <dgm:t>
        <a:bodyPr/>
        <a:lstStyle/>
        <a:p>
          <a:endParaRPr lang="es-ES"/>
        </a:p>
      </dgm:t>
    </dgm:pt>
    <dgm:pt modelId="{A0221017-ED06-40A1-97F4-C718BF915329}">
      <dgm:prSet phldrT="[Texto]"/>
      <dgm:spPr/>
      <dgm:t>
        <a:bodyPr/>
        <a:lstStyle/>
        <a:p>
          <a:r>
            <a:rPr lang="es-ES" dirty="0"/>
            <a:t>Psicología o epistemología genética</a:t>
          </a:r>
        </a:p>
      </dgm:t>
    </dgm:pt>
    <dgm:pt modelId="{97B3DF0B-B0B4-4E2E-831B-7BA536B89E8C}" type="parTrans" cxnId="{1D69682C-E44E-4386-BCE6-C7B5F64BFB5B}">
      <dgm:prSet/>
      <dgm:spPr/>
      <dgm:t>
        <a:bodyPr/>
        <a:lstStyle/>
        <a:p>
          <a:endParaRPr lang="es-ES"/>
        </a:p>
      </dgm:t>
    </dgm:pt>
    <dgm:pt modelId="{874F0D9D-0050-456B-82AD-9D07A1036564}" type="sibTrans" cxnId="{1D69682C-E44E-4386-BCE6-C7B5F64BFB5B}">
      <dgm:prSet/>
      <dgm:spPr/>
      <dgm:t>
        <a:bodyPr/>
        <a:lstStyle/>
        <a:p>
          <a:endParaRPr lang="es-ES"/>
        </a:p>
      </dgm:t>
    </dgm:pt>
    <dgm:pt modelId="{9423FFA1-4988-4FD5-86BA-498D49DA3E8D}">
      <dgm:prSet phldrT="[Texto]"/>
      <dgm:spPr/>
      <dgm:t>
        <a:bodyPr/>
        <a:lstStyle/>
        <a:p>
          <a:r>
            <a:rPr lang="es-ES" b="1" dirty="0"/>
            <a:t>BRUNER</a:t>
          </a:r>
        </a:p>
      </dgm:t>
    </dgm:pt>
    <dgm:pt modelId="{1A62C8DA-AFDB-4FA6-A1ED-ADD79E4E0B8F}" type="parTrans" cxnId="{D8CF067F-D117-4A5F-BE40-FD661FD52FB9}">
      <dgm:prSet/>
      <dgm:spPr/>
      <dgm:t>
        <a:bodyPr/>
        <a:lstStyle/>
        <a:p>
          <a:endParaRPr lang="es-ES"/>
        </a:p>
      </dgm:t>
    </dgm:pt>
    <dgm:pt modelId="{20CE7496-A6B5-4EB5-8C38-637C20195B7F}" type="sibTrans" cxnId="{D8CF067F-D117-4A5F-BE40-FD661FD52FB9}">
      <dgm:prSet/>
      <dgm:spPr/>
      <dgm:t>
        <a:bodyPr/>
        <a:lstStyle/>
        <a:p>
          <a:endParaRPr lang="es-ES"/>
        </a:p>
      </dgm:t>
    </dgm:pt>
    <dgm:pt modelId="{E9FFE6FD-4C90-4A8F-ADFE-20248916B001}">
      <dgm:prSet phldrT="[Texto]"/>
      <dgm:spPr/>
      <dgm:t>
        <a:bodyPr/>
        <a:lstStyle/>
        <a:p>
          <a:r>
            <a:rPr lang="es-ES" dirty="0"/>
            <a:t>Construcción de modelos mentales</a:t>
          </a:r>
        </a:p>
      </dgm:t>
    </dgm:pt>
    <dgm:pt modelId="{4EAD31EC-05D2-4376-B9CE-B491DCF92EEB}" type="parTrans" cxnId="{18DABC83-9064-41AC-94B2-43161F591B82}">
      <dgm:prSet/>
      <dgm:spPr/>
      <dgm:t>
        <a:bodyPr/>
        <a:lstStyle/>
        <a:p>
          <a:endParaRPr lang="es-ES"/>
        </a:p>
      </dgm:t>
    </dgm:pt>
    <dgm:pt modelId="{44B24517-EAAA-4C4A-9D23-295203EA6BD9}" type="sibTrans" cxnId="{18DABC83-9064-41AC-94B2-43161F591B82}">
      <dgm:prSet/>
      <dgm:spPr/>
      <dgm:t>
        <a:bodyPr/>
        <a:lstStyle/>
        <a:p>
          <a:endParaRPr lang="es-ES"/>
        </a:p>
      </dgm:t>
    </dgm:pt>
    <dgm:pt modelId="{6AF7678F-1A24-4466-B65D-738DBB7915E7}">
      <dgm:prSet phldrT="[Texto]"/>
      <dgm:spPr/>
      <dgm:t>
        <a:bodyPr/>
        <a:lstStyle/>
        <a:p>
          <a:r>
            <a:rPr lang="es-ES" b="1" dirty="0"/>
            <a:t>AUSUBEL</a:t>
          </a:r>
        </a:p>
      </dgm:t>
    </dgm:pt>
    <dgm:pt modelId="{AA4DD861-84B7-463B-A5A5-6A5B86F745F9}" type="parTrans" cxnId="{F87446B2-2436-47C5-AB72-2C053BE3A125}">
      <dgm:prSet/>
      <dgm:spPr/>
      <dgm:t>
        <a:bodyPr/>
        <a:lstStyle/>
        <a:p>
          <a:endParaRPr lang="es-ES"/>
        </a:p>
      </dgm:t>
    </dgm:pt>
    <dgm:pt modelId="{289B7D13-E675-4A27-8011-B6B12423ECC5}" type="sibTrans" cxnId="{F87446B2-2436-47C5-AB72-2C053BE3A125}">
      <dgm:prSet/>
      <dgm:spPr/>
      <dgm:t>
        <a:bodyPr/>
        <a:lstStyle/>
        <a:p>
          <a:endParaRPr lang="es-ES"/>
        </a:p>
      </dgm:t>
    </dgm:pt>
    <dgm:pt modelId="{CA0CD577-96A8-4955-B470-359BD5BB0DFD}">
      <dgm:prSet phldrT="[Texto]"/>
      <dgm:spPr/>
      <dgm:t>
        <a:bodyPr/>
        <a:lstStyle/>
        <a:p>
          <a:r>
            <a:rPr lang="es-ES" dirty="0"/>
            <a:t>Aprendizaje significativo</a:t>
          </a:r>
        </a:p>
      </dgm:t>
    </dgm:pt>
    <dgm:pt modelId="{86A11420-15C6-4491-988A-D6D65D20D94A}" type="parTrans" cxnId="{B20BB949-5FF9-47AF-ABA7-9AF893953CCB}">
      <dgm:prSet/>
      <dgm:spPr/>
      <dgm:t>
        <a:bodyPr/>
        <a:lstStyle/>
        <a:p>
          <a:endParaRPr lang="es-ES"/>
        </a:p>
      </dgm:t>
    </dgm:pt>
    <dgm:pt modelId="{F3E3B076-4DEE-42F4-8CE8-57242CDBA54E}" type="sibTrans" cxnId="{B20BB949-5FF9-47AF-ABA7-9AF893953CCB}">
      <dgm:prSet/>
      <dgm:spPr/>
      <dgm:t>
        <a:bodyPr/>
        <a:lstStyle/>
        <a:p>
          <a:endParaRPr lang="es-ES"/>
        </a:p>
      </dgm:t>
    </dgm:pt>
    <dgm:pt modelId="{F8AA48B9-0F20-4E03-B698-CB2A814F5C10}">
      <dgm:prSet/>
      <dgm:spPr/>
      <dgm:t>
        <a:bodyPr/>
        <a:lstStyle/>
        <a:p>
          <a:r>
            <a:rPr lang="es-ES" b="1" dirty="0"/>
            <a:t>VIGOSKI</a:t>
          </a:r>
        </a:p>
      </dgm:t>
    </dgm:pt>
    <dgm:pt modelId="{9CB0BABC-A040-47DC-A9CD-5113DAEB8EFC}" type="parTrans" cxnId="{6AE3E485-2EDE-4DF9-B3B9-AFE877335B7B}">
      <dgm:prSet/>
      <dgm:spPr/>
      <dgm:t>
        <a:bodyPr/>
        <a:lstStyle/>
        <a:p>
          <a:endParaRPr lang="es-ES"/>
        </a:p>
      </dgm:t>
    </dgm:pt>
    <dgm:pt modelId="{5FAFBB44-4B6A-417D-B07E-7A85707A90A1}" type="sibTrans" cxnId="{6AE3E485-2EDE-4DF9-B3B9-AFE877335B7B}">
      <dgm:prSet/>
      <dgm:spPr/>
      <dgm:t>
        <a:bodyPr/>
        <a:lstStyle/>
        <a:p>
          <a:endParaRPr lang="es-ES"/>
        </a:p>
      </dgm:t>
    </dgm:pt>
    <dgm:pt modelId="{7D6246FF-DA8F-49C7-BEA3-D0A68A0A80BB}">
      <dgm:prSet/>
      <dgm:spPr/>
      <dgm:t>
        <a:bodyPr/>
        <a:lstStyle/>
        <a:p>
          <a:r>
            <a:rPr lang="es-ES" dirty="0"/>
            <a:t>Aprendizaje socio cultural</a:t>
          </a:r>
        </a:p>
      </dgm:t>
    </dgm:pt>
    <dgm:pt modelId="{CFCC4783-D1FC-46F9-9B59-8BB9E084767F}" type="parTrans" cxnId="{E0322B7B-BC54-44FD-B91F-60F24BF406A1}">
      <dgm:prSet/>
      <dgm:spPr/>
      <dgm:t>
        <a:bodyPr/>
        <a:lstStyle/>
        <a:p>
          <a:endParaRPr lang="es-ES"/>
        </a:p>
      </dgm:t>
    </dgm:pt>
    <dgm:pt modelId="{8CD3731B-9A62-4EAF-99ED-243C1B22269C}" type="sibTrans" cxnId="{E0322B7B-BC54-44FD-B91F-60F24BF406A1}">
      <dgm:prSet/>
      <dgm:spPr/>
      <dgm:t>
        <a:bodyPr/>
        <a:lstStyle/>
        <a:p>
          <a:endParaRPr lang="es-ES"/>
        </a:p>
      </dgm:t>
    </dgm:pt>
    <dgm:pt modelId="{5283E1AD-ABBA-429C-A972-17B19ED9ACC3}" type="pres">
      <dgm:prSet presAssocID="{A6EC4B9E-FD94-4DE6-8FEC-621EABB94E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140653C-C60D-4AF2-BDD7-921303D8AC0A}" type="pres">
      <dgm:prSet presAssocID="{4A3A8EF4-631D-4C9A-8D6B-A09952C336CA}" presName="composite" presStyleCnt="0"/>
      <dgm:spPr/>
    </dgm:pt>
    <dgm:pt modelId="{BB227197-F8A6-453D-98EC-3860B82C7C2C}" type="pres">
      <dgm:prSet presAssocID="{4A3A8EF4-631D-4C9A-8D6B-A09952C336C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154584-407F-4872-BFFA-66A2D50D2099}" type="pres">
      <dgm:prSet presAssocID="{4A3A8EF4-631D-4C9A-8D6B-A09952C336CA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7B031B-74DF-4CCD-A4EB-5E7673458EDB}" type="pres">
      <dgm:prSet presAssocID="{35A6219C-46DA-4E5E-8927-7AC49E57B56B}" presName="space" presStyleCnt="0"/>
      <dgm:spPr/>
    </dgm:pt>
    <dgm:pt modelId="{254249E3-B1C1-4C88-A10D-C19DBA6E0F01}" type="pres">
      <dgm:prSet presAssocID="{9423FFA1-4988-4FD5-86BA-498D49DA3E8D}" presName="composite" presStyleCnt="0"/>
      <dgm:spPr/>
    </dgm:pt>
    <dgm:pt modelId="{7E776249-CEAD-4EA9-8D25-59F5838BD685}" type="pres">
      <dgm:prSet presAssocID="{9423FFA1-4988-4FD5-86BA-498D49DA3E8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E9924C-94F7-49FC-A915-97BD4246A45E}" type="pres">
      <dgm:prSet presAssocID="{9423FFA1-4988-4FD5-86BA-498D49DA3E8D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7AC22-6AC2-4E08-BA23-84F65F9B7140}" type="pres">
      <dgm:prSet presAssocID="{20CE7496-A6B5-4EB5-8C38-637C20195B7F}" presName="space" presStyleCnt="0"/>
      <dgm:spPr/>
    </dgm:pt>
    <dgm:pt modelId="{320CFFA4-3AD4-4628-B495-7C0126100BA7}" type="pres">
      <dgm:prSet presAssocID="{6AF7678F-1A24-4466-B65D-738DBB7915E7}" presName="composite" presStyleCnt="0"/>
      <dgm:spPr/>
    </dgm:pt>
    <dgm:pt modelId="{F6F94F01-0BC4-4ECF-A5E0-7D0ED97F5644}" type="pres">
      <dgm:prSet presAssocID="{6AF7678F-1A24-4466-B65D-738DBB7915E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514216-38A8-4A68-A38F-C08B0C3EB582}" type="pres">
      <dgm:prSet presAssocID="{6AF7678F-1A24-4466-B65D-738DBB7915E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67A818-A79C-4A95-8BB9-A88F9F73AEB2}" type="pres">
      <dgm:prSet presAssocID="{289B7D13-E675-4A27-8011-B6B12423ECC5}" presName="space" presStyleCnt="0"/>
      <dgm:spPr/>
    </dgm:pt>
    <dgm:pt modelId="{93902895-4293-40F5-98E3-BECF77E8CDDA}" type="pres">
      <dgm:prSet presAssocID="{F8AA48B9-0F20-4E03-B698-CB2A814F5C10}" presName="composite" presStyleCnt="0"/>
      <dgm:spPr/>
    </dgm:pt>
    <dgm:pt modelId="{C6B4955E-39E9-4111-A0FA-1ACCF9D0925C}" type="pres">
      <dgm:prSet presAssocID="{F8AA48B9-0F20-4E03-B698-CB2A814F5C1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D18D2E-B4AE-416C-AF4C-EC559C3B7D6E}" type="pres">
      <dgm:prSet presAssocID="{F8AA48B9-0F20-4E03-B698-CB2A814F5C10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0BB949-5FF9-47AF-ABA7-9AF893953CCB}" srcId="{6AF7678F-1A24-4466-B65D-738DBB7915E7}" destId="{CA0CD577-96A8-4955-B470-359BD5BB0DFD}" srcOrd="0" destOrd="0" parTransId="{86A11420-15C6-4491-988A-D6D65D20D94A}" sibTransId="{F3E3B076-4DEE-42F4-8CE8-57242CDBA54E}"/>
    <dgm:cxn modelId="{18DABC83-9064-41AC-94B2-43161F591B82}" srcId="{9423FFA1-4988-4FD5-86BA-498D49DA3E8D}" destId="{E9FFE6FD-4C90-4A8F-ADFE-20248916B001}" srcOrd="0" destOrd="0" parTransId="{4EAD31EC-05D2-4376-B9CE-B491DCF92EEB}" sibTransId="{44B24517-EAAA-4C4A-9D23-295203EA6BD9}"/>
    <dgm:cxn modelId="{6E1C0004-474A-4A21-AAAA-BAB34F650699}" type="presOf" srcId="{6AF7678F-1A24-4466-B65D-738DBB7915E7}" destId="{F6F94F01-0BC4-4ECF-A5E0-7D0ED97F5644}" srcOrd="0" destOrd="0" presId="urn:microsoft.com/office/officeart/2005/8/layout/hList1"/>
    <dgm:cxn modelId="{ABC8E55C-2700-405B-989C-F8A8A15BA4DA}" type="presOf" srcId="{A6EC4B9E-FD94-4DE6-8FEC-621EABB94EB8}" destId="{5283E1AD-ABBA-429C-A972-17B19ED9ACC3}" srcOrd="0" destOrd="0" presId="urn:microsoft.com/office/officeart/2005/8/layout/hList1"/>
    <dgm:cxn modelId="{A57DC2E7-EB88-4954-8356-6D8713946244}" type="presOf" srcId="{4A3A8EF4-631D-4C9A-8D6B-A09952C336CA}" destId="{BB227197-F8A6-453D-98EC-3860B82C7C2C}" srcOrd="0" destOrd="0" presId="urn:microsoft.com/office/officeart/2005/8/layout/hList1"/>
    <dgm:cxn modelId="{445446E7-B9A6-4474-82A4-DB06FBE782D5}" type="presOf" srcId="{9423FFA1-4988-4FD5-86BA-498D49DA3E8D}" destId="{7E776249-CEAD-4EA9-8D25-59F5838BD685}" srcOrd="0" destOrd="0" presId="urn:microsoft.com/office/officeart/2005/8/layout/hList1"/>
    <dgm:cxn modelId="{0CECD368-6F28-4319-8878-ECA9BC8FC584}" srcId="{A6EC4B9E-FD94-4DE6-8FEC-621EABB94EB8}" destId="{4A3A8EF4-631D-4C9A-8D6B-A09952C336CA}" srcOrd="0" destOrd="0" parTransId="{23379228-5602-473E-893E-5F3C6D10E165}" sibTransId="{35A6219C-46DA-4E5E-8927-7AC49E57B56B}"/>
    <dgm:cxn modelId="{A273A53F-B6C0-4BF7-8550-11026AF13EE1}" type="presOf" srcId="{E9FFE6FD-4C90-4A8F-ADFE-20248916B001}" destId="{F9E9924C-94F7-49FC-A915-97BD4246A45E}" srcOrd="0" destOrd="0" presId="urn:microsoft.com/office/officeart/2005/8/layout/hList1"/>
    <dgm:cxn modelId="{F87446B2-2436-47C5-AB72-2C053BE3A125}" srcId="{A6EC4B9E-FD94-4DE6-8FEC-621EABB94EB8}" destId="{6AF7678F-1A24-4466-B65D-738DBB7915E7}" srcOrd="2" destOrd="0" parTransId="{AA4DD861-84B7-463B-A5A5-6A5B86F745F9}" sibTransId="{289B7D13-E675-4A27-8011-B6B12423ECC5}"/>
    <dgm:cxn modelId="{1D69682C-E44E-4386-BCE6-C7B5F64BFB5B}" srcId="{4A3A8EF4-631D-4C9A-8D6B-A09952C336CA}" destId="{A0221017-ED06-40A1-97F4-C718BF915329}" srcOrd="0" destOrd="0" parTransId="{97B3DF0B-B0B4-4E2E-831B-7BA536B89E8C}" sibTransId="{874F0D9D-0050-456B-82AD-9D07A1036564}"/>
    <dgm:cxn modelId="{11AEF1D3-1C11-44C0-9C0F-BDAAB2D73127}" type="presOf" srcId="{7D6246FF-DA8F-49C7-BEA3-D0A68A0A80BB}" destId="{60D18D2E-B4AE-416C-AF4C-EC559C3B7D6E}" srcOrd="0" destOrd="0" presId="urn:microsoft.com/office/officeart/2005/8/layout/hList1"/>
    <dgm:cxn modelId="{D8CF067F-D117-4A5F-BE40-FD661FD52FB9}" srcId="{A6EC4B9E-FD94-4DE6-8FEC-621EABB94EB8}" destId="{9423FFA1-4988-4FD5-86BA-498D49DA3E8D}" srcOrd="1" destOrd="0" parTransId="{1A62C8DA-AFDB-4FA6-A1ED-ADD79E4E0B8F}" sibTransId="{20CE7496-A6B5-4EB5-8C38-637C20195B7F}"/>
    <dgm:cxn modelId="{C1BFB106-4FBB-4124-BD9D-803A08AE16E5}" type="presOf" srcId="{F8AA48B9-0F20-4E03-B698-CB2A814F5C10}" destId="{C6B4955E-39E9-4111-A0FA-1ACCF9D0925C}" srcOrd="0" destOrd="0" presId="urn:microsoft.com/office/officeart/2005/8/layout/hList1"/>
    <dgm:cxn modelId="{E0322B7B-BC54-44FD-B91F-60F24BF406A1}" srcId="{F8AA48B9-0F20-4E03-B698-CB2A814F5C10}" destId="{7D6246FF-DA8F-49C7-BEA3-D0A68A0A80BB}" srcOrd="0" destOrd="0" parTransId="{CFCC4783-D1FC-46F9-9B59-8BB9E084767F}" sibTransId="{8CD3731B-9A62-4EAF-99ED-243C1B22269C}"/>
    <dgm:cxn modelId="{6AE3E485-2EDE-4DF9-B3B9-AFE877335B7B}" srcId="{A6EC4B9E-FD94-4DE6-8FEC-621EABB94EB8}" destId="{F8AA48B9-0F20-4E03-B698-CB2A814F5C10}" srcOrd="3" destOrd="0" parTransId="{9CB0BABC-A040-47DC-A9CD-5113DAEB8EFC}" sibTransId="{5FAFBB44-4B6A-417D-B07E-7A85707A90A1}"/>
    <dgm:cxn modelId="{72622F32-6197-4CB7-B478-3D93847C7DC2}" type="presOf" srcId="{A0221017-ED06-40A1-97F4-C718BF915329}" destId="{74154584-407F-4872-BFFA-66A2D50D2099}" srcOrd="0" destOrd="0" presId="urn:microsoft.com/office/officeart/2005/8/layout/hList1"/>
    <dgm:cxn modelId="{13319E63-F3A8-4CFE-81DE-A0E49CC29768}" type="presOf" srcId="{CA0CD577-96A8-4955-B470-359BD5BB0DFD}" destId="{89514216-38A8-4A68-A38F-C08B0C3EB582}" srcOrd="0" destOrd="0" presId="urn:microsoft.com/office/officeart/2005/8/layout/hList1"/>
    <dgm:cxn modelId="{4D677B23-D5FB-4501-BB28-9D68C430F2CE}" type="presParOf" srcId="{5283E1AD-ABBA-429C-A972-17B19ED9ACC3}" destId="{B140653C-C60D-4AF2-BDD7-921303D8AC0A}" srcOrd="0" destOrd="0" presId="urn:microsoft.com/office/officeart/2005/8/layout/hList1"/>
    <dgm:cxn modelId="{ECB9C1E6-7DAE-47B1-8096-E1F6451C157F}" type="presParOf" srcId="{B140653C-C60D-4AF2-BDD7-921303D8AC0A}" destId="{BB227197-F8A6-453D-98EC-3860B82C7C2C}" srcOrd="0" destOrd="0" presId="urn:microsoft.com/office/officeart/2005/8/layout/hList1"/>
    <dgm:cxn modelId="{1E26AED1-54DB-4857-AE11-B705D8D763D4}" type="presParOf" srcId="{B140653C-C60D-4AF2-BDD7-921303D8AC0A}" destId="{74154584-407F-4872-BFFA-66A2D50D2099}" srcOrd="1" destOrd="0" presId="urn:microsoft.com/office/officeart/2005/8/layout/hList1"/>
    <dgm:cxn modelId="{5D181377-E329-4DFD-893F-1AFFEFF7D2EC}" type="presParOf" srcId="{5283E1AD-ABBA-429C-A972-17B19ED9ACC3}" destId="{617B031B-74DF-4CCD-A4EB-5E7673458EDB}" srcOrd="1" destOrd="0" presId="urn:microsoft.com/office/officeart/2005/8/layout/hList1"/>
    <dgm:cxn modelId="{E07673FE-3983-4477-A79F-013A161932F7}" type="presParOf" srcId="{5283E1AD-ABBA-429C-A972-17B19ED9ACC3}" destId="{254249E3-B1C1-4C88-A10D-C19DBA6E0F01}" srcOrd="2" destOrd="0" presId="urn:microsoft.com/office/officeart/2005/8/layout/hList1"/>
    <dgm:cxn modelId="{C6F63737-0E1D-4EF0-8CF1-C09E2EB8D65F}" type="presParOf" srcId="{254249E3-B1C1-4C88-A10D-C19DBA6E0F01}" destId="{7E776249-CEAD-4EA9-8D25-59F5838BD685}" srcOrd="0" destOrd="0" presId="urn:microsoft.com/office/officeart/2005/8/layout/hList1"/>
    <dgm:cxn modelId="{62FF3AC6-FB85-4D31-91D9-DA13B815118A}" type="presParOf" srcId="{254249E3-B1C1-4C88-A10D-C19DBA6E0F01}" destId="{F9E9924C-94F7-49FC-A915-97BD4246A45E}" srcOrd="1" destOrd="0" presId="urn:microsoft.com/office/officeart/2005/8/layout/hList1"/>
    <dgm:cxn modelId="{EB0D77A5-15B6-4AA6-9CCE-54A4FB84673A}" type="presParOf" srcId="{5283E1AD-ABBA-429C-A972-17B19ED9ACC3}" destId="{79E7AC22-6AC2-4E08-BA23-84F65F9B7140}" srcOrd="3" destOrd="0" presId="urn:microsoft.com/office/officeart/2005/8/layout/hList1"/>
    <dgm:cxn modelId="{09841644-124C-46F5-977C-6FDB6D72344A}" type="presParOf" srcId="{5283E1AD-ABBA-429C-A972-17B19ED9ACC3}" destId="{320CFFA4-3AD4-4628-B495-7C0126100BA7}" srcOrd="4" destOrd="0" presId="urn:microsoft.com/office/officeart/2005/8/layout/hList1"/>
    <dgm:cxn modelId="{3A7D47A4-2111-4F2C-9216-658C5EB96414}" type="presParOf" srcId="{320CFFA4-3AD4-4628-B495-7C0126100BA7}" destId="{F6F94F01-0BC4-4ECF-A5E0-7D0ED97F5644}" srcOrd="0" destOrd="0" presId="urn:microsoft.com/office/officeart/2005/8/layout/hList1"/>
    <dgm:cxn modelId="{8709E549-82A1-4D37-8FAB-A7A38F13C12C}" type="presParOf" srcId="{320CFFA4-3AD4-4628-B495-7C0126100BA7}" destId="{89514216-38A8-4A68-A38F-C08B0C3EB582}" srcOrd="1" destOrd="0" presId="urn:microsoft.com/office/officeart/2005/8/layout/hList1"/>
    <dgm:cxn modelId="{82857AB8-C043-428F-99D4-358FAF51255D}" type="presParOf" srcId="{5283E1AD-ABBA-429C-A972-17B19ED9ACC3}" destId="{0967A818-A79C-4A95-8BB9-A88F9F73AEB2}" srcOrd="5" destOrd="0" presId="urn:microsoft.com/office/officeart/2005/8/layout/hList1"/>
    <dgm:cxn modelId="{4A2B4647-86CE-468A-8D53-6ABE8642ABD5}" type="presParOf" srcId="{5283E1AD-ABBA-429C-A972-17B19ED9ACC3}" destId="{93902895-4293-40F5-98E3-BECF77E8CDDA}" srcOrd="6" destOrd="0" presId="urn:microsoft.com/office/officeart/2005/8/layout/hList1"/>
    <dgm:cxn modelId="{49B35190-D9B8-4716-8D66-230902117C06}" type="presParOf" srcId="{93902895-4293-40F5-98E3-BECF77E8CDDA}" destId="{C6B4955E-39E9-4111-A0FA-1ACCF9D0925C}" srcOrd="0" destOrd="0" presId="urn:microsoft.com/office/officeart/2005/8/layout/hList1"/>
    <dgm:cxn modelId="{D9E9C686-DD30-4132-947D-9174F3126E87}" type="presParOf" srcId="{93902895-4293-40F5-98E3-BECF77E8CDDA}" destId="{60D18D2E-B4AE-416C-AF4C-EC559C3B7D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D3B614-74D7-4A40-96D7-5BDE2E807C1A}" type="doc">
      <dgm:prSet loTypeId="urn:microsoft.com/office/officeart/2005/8/layout/radial6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0960F91-004A-4697-82B6-1542D4E6B5B8}">
      <dgm:prSet phldrT="[Texto]"/>
      <dgm:spPr/>
      <dgm:t>
        <a:bodyPr/>
        <a:lstStyle/>
        <a:p>
          <a:r>
            <a:rPr lang="es-CO" b="1" cap="small" baseline="0" dirty="0"/>
            <a:t>núcleo articulador</a:t>
          </a:r>
        </a:p>
        <a:p>
          <a:r>
            <a:rPr lang="es-CO" b="1" cap="small" baseline="0" dirty="0"/>
            <a:t>Aprendizaje significativo</a:t>
          </a:r>
        </a:p>
      </dgm:t>
    </dgm:pt>
    <dgm:pt modelId="{09B90272-D17D-4659-BFCB-81205681F9B7}" type="parTrans" cxnId="{9BA3C3EA-E26B-4D8E-BA7D-6FF6578BB37F}">
      <dgm:prSet/>
      <dgm:spPr/>
      <dgm:t>
        <a:bodyPr/>
        <a:lstStyle/>
        <a:p>
          <a:endParaRPr lang="es-CO"/>
        </a:p>
      </dgm:t>
    </dgm:pt>
    <dgm:pt modelId="{9812B49C-3AB7-4E68-9DE3-6E09E0F04093}" type="sibTrans" cxnId="{9BA3C3EA-E26B-4D8E-BA7D-6FF6578BB37F}">
      <dgm:prSet/>
      <dgm:spPr/>
      <dgm:t>
        <a:bodyPr/>
        <a:lstStyle/>
        <a:p>
          <a:endParaRPr lang="es-CO"/>
        </a:p>
      </dgm:t>
    </dgm:pt>
    <dgm:pt modelId="{91F4CAF3-AF39-4287-9F00-9A4A82CA7D4A}">
      <dgm:prSet phldrT="[Texto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s-CO" b="1" dirty="0"/>
            <a:t>Estructura curricular</a:t>
          </a:r>
        </a:p>
      </dgm:t>
    </dgm:pt>
    <dgm:pt modelId="{2D138987-DC9F-4001-943A-AA3750B1C1A4}" type="parTrans" cxnId="{C0341698-2B90-414F-9345-FCF67D5F4A79}">
      <dgm:prSet/>
      <dgm:spPr/>
      <dgm:t>
        <a:bodyPr/>
        <a:lstStyle/>
        <a:p>
          <a:endParaRPr lang="es-CO"/>
        </a:p>
      </dgm:t>
    </dgm:pt>
    <dgm:pt modelId="{06C40CC8-F66D-49C5-8E1A-29B59B8D961A}" type="sibTrans" cxnId="{C0341698-2B90-414F-9345-FCF67D5F4A79}">
      <dgm:prSet/>
      <dgm:spPr/>
      <dgm:t>
        <a:bodyPr/>
        <a:lstStyle/>
        <a:p>
          <a:endParaRPr lang="es-CO"/>
        </a:p>
      </dgm:t>
    </dgm:pt>
    <dgm:pt modelId="{A6C7201D-1E68-4164-A941-A7B0E7801437}">
      <dgm:prSet phldrT="[Texto]"/>
      <dgm:spPr/>
      <dgm:t>
        <a:bodyPr/>
        <a:lstStyle/>
        <a:p>
          <a:r>
            <a:rPr lang="es-CO" dirty="0"/>
            <a:t>Método</a:t>
          </a:r>
        </a:p>
        <a:p>
          <a:r>
            <a:rPr lang="es-CO" dirty="0"/>
            <a:t>Relación de conocimientos nuevos y existentes</a:t>
          </a:r>
        </a:p>
      </dgm:t>
    </dgm:pt>
    <dgm:pt modelId="{A3066413-B7FA-4F65-9117-0932C78A6B6B}" type="parTrans" cxnId="{231E0E38-4645-4F41-ACF3-A8B05FFA0B30}">
      <dgm:prSet/>
      <dgm:spPr/>
      <dgm:t>
        <a:bodyPr/>
        <a:lstStyle/>
        <a:p>
          <a:endParaRPr lang="es-CO"/>
        </a:p>
      </dgm:t>
    </dgm:pt>
    <dgm:pt modelId="{161B5055-0188-40DF-966D-6BDAEAB68E95}" type="sibTrans" cxnId="{231E0E38-4645-4F41-ACF3-A8B05FFA0B30}">
      <dgm:prSet/>
      <dgm:spPr/>
      <dgm:t>
        <a:bodyPr/>
        <a:lstStyle/>
        <a:p>
          <a:endParaRPr lang="es-CO"/>
        </a:p>
      </dgm:t>
    </dgm:pt>
    <dgm:pt modelId="{36C116E1-C4A3-486F-ADB7-5DAC701F4F0A}">
      <dgm:prSet phldrT="[Texto]"/>
      <dgm:spPr/>
      <dgm:t>
        <a:bodyPr/>
        <a:lstStyle/>
        <a:p>
          <a:r>
            <a:rPr lang="es-CO" dirty="0"/>
            <a:t>Relaciones</a:t>
          </a:r>
        </a:p>
        <a:p>
          <a:r>
            <a:rPr lang="es-CO" dirty="0"/>
            <a:t>Docente - estudiante</a:t>
          </a:r>
        </a:p>
      </dgm:t>
    </dgm:pt>
    <dgm:pt modelId="{89965D4A-D30F-4223-B9B9-003AFABA362F}" type="parTrans" cxnId="{6D364E24-DC77-4834-837E-C3F31EA262F6}">
      <dgm:prSet/>
      <dgm:spPr/>
      <dgm:t>
        <a:bodyPr/>
        <a:lstStyle/>
        <a:p>
          <a:endParaRPr lang="es-CO"/>
        </a:p>
      </dgm:t>
    </dgm:pt>
    <dgm:pt modelId="{06126932-FE12-463E-B3F1-A05A57DD3349}" type="sibTrans" cxnId="{6D364E24-DC77-4834-837E-C3F31EA262F6}">
      <dgm:prSet/>
      <dgm:spPr/>
      <dgm:t>
        <a:bodyPr/>
        <a:lstStyle/>
        <a:p>
          <a:endParaRPr lang="es-CO"/>
        </a:p>
      </dgm:t>
    </dgm:pt>
    <dgm:pt modelId="{03C0349F-747F-479D-B6A9-F7EFFB00B8AE}">
      <dgm:prSet phldrT="[Texto]"/>
      <dgm:spPr/>
      <dgm:t>
        <a:bodyPr/>
        <a:lstStyle/>
        <a:p>
          <a:r>
            <a:rPr lang="es-CO" dirty="0"/>
            <a:t>Evaluación: evidencias de avance y ajustes</a:t>
          </a:r>
        </a:p>
      </dgm:t>
    </dgm:pt>
    <dgm:pt modelId="{ADC83250-8070-4208-82D5-CD3C9EA8B4E9}" type="parTrans" cxnId="{A7128698-1575-41D4-A41A-6047F6BFB449}">
      <dgm:prSet/>
      <dgm:spPr/>
      <dgm:t>
        <a:bodyPr/>
        <a:lstStyle/>
        <a:p>
          <a:endParaRPr lang="es-CO"/>
        </a:p>
      </dgm:t>
    </dgm:pt>
    <dgm:pt modelId="{375AD825-D51C-41D8-95D5-3E84AEBFBD57}" type="sibTrans" cxnId="{A7128698-1575-41D4-A41A-6047F6BFB449}">
      <dgm:prSet/>
      <dgm:spPr/>
      <dgm:t>
        <a:bodyPr/>
        <a:lstStyle/>
        <a:p>
          <a:endParaRPr lang="es-CO"/>
        </a:p>
      </dgm:t>
    </dgm:pt>
    <dgm:pt modelId="{7202E000-8A34-46C3-882A-755BB6D94521}" type="pres">
      <dgm:prSet presAssocID="{48D3B614-74D7-4A40-96D7-5BDE2E807C1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F703E7-ED6A-409C-A7F7-2B90FFD41997}" type="pres">
      <dgm:prSet presAssocID="{30960F91-004A-4697-82B6-1542D4E6B5B8}" presName="centerShape" presStyleLbl="node0" presStyleIdx="0" presStyleCnt="1"/>
      <dgm:spPr/>
      <dgm:t>
        <a:bodyPr/>
        <a:lstStyle/>
        <a:p>
          <a:endParaRPr lang="es-ES"/>
        </a:p>
      </dgm:t>
    </dgm:pt>
    <dgm:pt modelId="{9647DA8A-F533-4A20-855F-D4B1EF870568}" type="pres">
      <dgm:prSet presAssocID="{91F4CAF3-AF39-4287-9F00-9A4A82CA7D4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B4E062-6944-4894-A7CB-BB083F6F90FF}" type="pres">
      <dgm:prSet presAssocID="{91F4CAF3-AF39-4287-9F00-9A4A82CA7D4A}" presName="dummy" presStyleCnt="0"/>
      <dgm:spPr/>
    </dgm:pt>
    <dgm:pt modelId="{195C86B2-5666-45D4-B3B7-EFC4417BE2B4}" type="pres">
      <dgm:prSet presAssocID="{06C40CC8-F66D-49C5-8E1A-29B59B8D961A}" presName="sibTrans" presStyleLbl="sibTrans2D1" presStyleIdx="0" presStyleCnt="4"/>
      <dgm:spPr/>
      <dgm:t>
        <a:bodyPr/>
        <a:lstStyle/>
        <a:p>
          <a:endParaRPr lang="es-ES"/>
        </a:p>
      </dgm:t>
    </dgm:pt>
    <dgm:pt modelId="{84B7ADEB-F6B7-4FB4-979E-40036BD97AA9}" type="pres">
      <dgm:prSet presAssocID="{A6C7201D-1E68-4164-A941-A7B0E780143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AD296A-359E-4091-84F1-82C75D494A5E}" type="pres">
      <dgm:prSet presAssocID="{A6C7201D-1E68-4164-A941-A7B0E7801437}" presName="dummy" presStyleCnt="0"/>
      <dgm:spPr/>
    </dgm:pt>
    <dgm:pt modelId="{27A714E6-77A2-4E34-9C2E-6E31B58F668D}" type="pres">
      <dgm:prSet presAssocID="{161B5055-0188-40DF-966D-6BDAEAB68E9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6A43E2C-E034-419E-8424-FCF73A20BBAD}" type="pres">
      <dgm:prSet presAssocID="{36C116E1-C4A3-486F-ADB7-5DAC701F4F0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038F26-E203-4E3B-983C-5B28037B7E78}" type="pres">
      <dgm:prSet presAssocID="{36C116E1-C4A3-486F-ADB7-5DAC701F4F0A}" presName="dummy" presStyleCnt="0"/>
      <dgm:spPr/>
    </dgm:pt>
    <dgm:pt modelId="{D6923FED-7D46-4799-85F2-97251D26DE67}" type="pres">
      <dgm:prSet presAssocID="{06126932-FE12-463E-B3F1-A05A57DD334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25EFB7A0-92FF-4351-8F9D-FA80522E8611}" type="pres">
      <dgm:prSet presAssocID="{03C0349F-747F-479D-B6A9-F7EFFB00B8A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E62A80-CDBA-4B74-97AA-E730B6DBBF6A}" type="pres">
      <dgm:prSet presAssocID="{03C0349F-747F-479D-B6A9-F7EFFB00B8AE}" presName="dummy" presStyleCnt="0"/>
      <dgm:spPr/>
    </dgm:pt>
    <dgm:pt modelId="{E6AE2A39-BEE5-43F0-AFB4-7BC27AF261D8}" type="pres">
      <dgm:prSet presAssocID="{375AD825-D51C-41D8-95D5-3E84AEBFBD57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44F67A40-289B-4285-82C8-20C959FF84E5}" type="presOf" srcId="{06C40CC8-F66D-49C5-8E1A-29B59B8D961A}" destId="{195C86B2-5666-45D4-B3B7-EFC4417BE2B4}" srcOrd="0" destOrd="0" presId="urn:microsoft.com/office/officeart/2005/8/layout/radial6"/>
    <dgm:cxn modelId="{6084CF61-EA31-4737-A15F-C923DE9CD4EB}" type="presOf" srcId="{30960F91-004A-4697-82B6-1542D4E6B5B8}" destId="{C2F703E7-ED6A-409C-A7F7-2B90FFD41997}" srcOrd="0" destOrd="0" presId="urn:microsoft.com/office/officeart/2005/8/layout/radial6"/>
    <dgm:cxn modelId="{931BE7F6-031D-43A1-9FB4-D59461935B34}" type="presOf" srcId="{06126932-FE12-463E-B3F1-A05A57DD3349}" destId="{D6923FED-7D46-4799-85F2-97251D26DE67}" srcOrd="0" destOrd="0" presId="urn:microsoft.com/office/officeart/2005/8/layout/radial6"/>
    <dgm:cxn modelId="{487153A7-E643-4F6E-B3AD-FB64222B7E58}" type="presOf" srcId="{03C0349F-747F-479D-B6A9-F7EFFB00B8AE}" destId="{25EFB7A0-92FF-4351-8F9D-FA80522E8611}" srcOrd="0" destOrd="0" presId="urn:microsoft.com/office/officeart/2005/8/layout/radial6"/>
    <dgm:cxn modelId="{111750AA-F9A8-4FF1-8C79-8200B7B259B9}" type="presOf" srcId="{91F4CAF3-AF39-4287-9F00-9A4A82CA7D4A}" destId="{9647DA8A-F533-4A20-855F-D4B1EF870568}" srcOrd="0" destOrd="0" presId="urn:microsoft.com/office/officeart/2005/8/layout/radial6"/>
    <dgm:cxn modelId="{628C335A-084B-4C05-8D40-984BC4DAE8E1}" type="presOf" srcId="{36C116E1-C4A3-486F-ADB7-5DAC701F4F0A}" destId="{E6A43E2C-E034-419E-8424-FCF73A20BBAD}" srcOrd="0" destOrd="0" presId="urn:microsoft.com/office/officeart/2005/8/layout/radial6"/>
    <dgm:cxn modelId="{C1BBCBC2-10AC-4315-BA58-5EA5A00DB3B3}" type="presOf" srcId="{375AD825-D51C-41D8-95D5-3E84AEBFBD57}" destId="{E6AE2A39-BEE5-43F0-AFB4-7BC27AF261D8}" srcOrd="0" destOrd="0" presId="urn:microsoft.com/office/officeart/2005/8/layout/radial6"/>
    <dgm:cxn modelId="{C1B92352-0662-4CC5-B00F-E49884A58288}" type="presOf" srcId="{A6C7201D-1E68-4164-A941-A7B0E7801437}" destId="{84B7ADEB-F6B7-4FB4-979E-40036BD97AA9}" srcOrd="0" destOrd="0" presId="urn:microsoft.com/office/officeart/2005/8/layout/radial6"/>
    <dgm:cxn modelId="{C0341698-2B90-414F-9345-FCF67D5F4A79}" srcId="{30960F91-004A-4697-82B6-1542D4E6B5B8}" destId="{91F4CAF3-AF39-4287-9F00-9A4A82CA7D4A}" srcOrd="0" destOrd="0" parTransId="{2D138987-DC9F-4001-943A-AA3750B1C1A4}" sibTransId="{06C40CC8-F66D-49C5-8E1A-29B59B8D961A}"/>
    <dgm:cxn modelId="{9BA3C3EA-E26B-4D8E-BA7D-6FF6578BB37F}" srcId="{48D3B614-74D7-4A40-96D7-5BDE2E807C1A}" destId="{30960F91-004A-4697-82B6-1542D4E6B5B8}" srcOrd="0" destOrd="0" parTransId="{09B90272-D17D-4659-BFCB-81205681F9B7}" sibTransId="{9812B49C-3AB7-4E68-9DE3-6E09E0F04093}"/>
    <dgm:cxn modelId="{DDC42640-0454-4032-BBB2-2802BC659C9E}" type="presOf" srcId="{48D3B614-74D7-4A40-96D7-5BDE2E807C1A}" destId="{7202E000-8A34-46C3-882A-755BB6D94521}" srcOrd="0" destOrd="0" presId="urn:microsoft.com/office/officeart/2005/8/layout/radial6"/>
    <dgm:cxn modelId="{C46C4BA2-D700-48D6-8465-DAB8F0F227FC}" type="presOf" srcId="{161B5055-0188-40DF-966D-6BDAEAB68E95}" destId="{27A714E6-77A2-4E34-9C2E-6E31B58F668D}" srcOrd="0" destOrd="0" presId="urn:microsoft.com/office/officeart/2005/8/layout/radial6"/>
    <dgm:cxn modelId="{A7128698-1575-41D4-A41A-6047F6BFB449}" srcId="{30960F91-004A-4697-82B6-1542D4E6B5B8}" destId="{03C0349F-747F-479D-B6A9-F7EFFB00B8AE}" srcOrd="3" destOrd="0" parTransId="{ADC83250-8070-4208-82D5-CD3C9EA8B4E9}" sibTransId="{375AD825-D51C-41D8-95D5-3E84AEBFBD57}"/>
    <dgm:cxn modelId="{231E0E38-4645-4F41-ACF3-A8B05FFA0B30}" srcId="{30960F91-004A-4697-82B6-1542D4E6B5B8}" destId="{A6C7201D-1E68-4164-A941-A7B0E7801437}" srcOrd="1" destOrd="0" parTransId="{A3066413-B7FA-4F65-9117-0932C78A6B6B}" sibTransId="{161B5055-0188-40DF-966D-6BDAEAB68E95}"/>
    <dgm:cxn modelId="{6D364E24-DC77-4834-837E-C3F31EA262F6}" srcId="{30960F91-004A-4697-82B6-1542D4E6B5B8}" destId="{36C116E1-C4A3-486F-ADB7-5DAC701F4F0A}" srcOrd="2" destOrd="0" parTransId="{89965D4A-D30F-4223-B9B9-003AFABA362F}" sibTransId="{06126932-FE12-463E-B3F1-A05A57DD3349}"/>
    <dgm:cxn modelId="{7C13B9C8-BA55-4209-AA59-9CDADED3EAF7}" type="presParOf" srcId="{7202E000-8A34-46C3-882A-755BB6D94521}" destId="{C2F703E7-ED6A-409C-A7F7-2B90FFD41997}" srcOrd="0" destOrd="0" presId="urn:microsoft.com/office/officeart/2005/8/layout/radial6"/>
    <dgm:cxn modelId="{09C1C917-DED8-48A1-BAF7-20995013BC80}" type="presParOf" srcId="{7202E000-8A34-46C3-882A-755BB6D94521}" destId="{9647DA8A-F533-4A20-855F-D4B1EF870568}" srcOrd="1" destOrd="0" presId="urn:microsoft.com/office/officeart/2005/8/layout/radial6"/>
    <dgm:cxn modelId="{84ABEC02-8B16-4FEB-81ED-22C0DA2A2257}" type="presParOf" srcId="{7202E000-8A34-46C3-882A-755BB6D94521}" destId="{66B4E062-6944-4894-A7CB-BB083F6F90FF}" srcOrd="2" destOrd="0" presId="urn:microsoft.com/office/officeart/2005/8/layout/radial6"/>
    <dgm:cxn modelId="{712F7E8D-2C06-4D52-BF8A-F328F42C4BBA}" type="presParOf" srcId="{7202E000-8A34-46C3-882A-755BB6D94521}" destId="{195C86B2-5666-45D4-B3B7-EFC4417BE2B4}" srcOrd="3" destOrd="0" presId="urn:microsoft.com/office/officeart/2005/8/layout/radial6"/>
    <dgm:cxn modelId="{82014D5A-C8D1-44B5-A3E7-C3CB35DAC1C1}" type="presParOf" srcId="{7202E000-8A34-46C3-882A-755BB6D94521}" destId="{84B7ADEB-F6B7-4FB4-979E-40036BD97AA9}" srcOrd="4" destOrd="0" presId="urn:microsoft.com/office/officeart/2005/8/layout/radial6"/>
    <dgm:cxn modelId="{62F5690E-4DB8-4EAD-A6D4-F80ABAAE7C6E}" type="presParOf" srcId="{7202E000-8A34-46C3-882A-755BB6D94521}" destId="{2BAD296A-359E-4091-84F1-82C75D494A5E}" srcOrd="5" destOrd="0" presId="urn:microsoft.com/office/officeart/2005/8/layout/radial6"/>
    <dgm:cxn modelId="{25A3C118-9D3E-41D2-B1B2-7E4A97D751E7}" type="presParOf" srcId="{7202E000-8A34-46C3-882A-755BB6D94521}" destId="{27A714E6-77A2-4E34-9C2E-6E31B58F668D}" srcOrd="6" destOrd="0" presId="urn:microsoft.com/office/officeart/2005/8/layout/radial6"/>
    <dgm:cxn modelId="{13AB1C7B-D717-4DEF-A559-10344DF5E70C}" type="presParOf" srcId="{7202E000-8A34-46C3-882A-755BB6D94521}" destId="{E6A43E2C-E034-419E-8424-FCF73A20BBAD}" srcOrd="7" destOrd="0" presId="urn:microsoft.com/office/officeart/2005/8/layout/radial6"/>
    <dgm:cxn modelId="{18DB50B2-0B08-4693-BAD5-CB019070AC82}" type="presParOf" srcId="{7202E000-8A34-46C3-882A-755BB6D94521}" destId="{5E038F26-E203-4E3B-983C-5B28037B7E78}" srcOrd="8" destOrd="0" presId="urn:microsoft.com/office/officeart/2005/8/layout/radial6"/>
    <dgm:cxn modelId="{020DE0DF-A0DE-4C23-9329-F22638928F64}" type="presParOf" srcId="{7202E000-8A34-46C3-882A-755BB6D94521}" destId="{D6923FED-7D46-4799-85F2-97251D26DE67}" srcOrd="9" destOrd="0" presId="urn:microsoft.com/office/officeart/2005/8/layout/radial6"/>
    <dgm:cxn modelId="{DB4A42C9-3E79-45DE-B4F1-9ECCA78C41F8}" type="presParOf" srcId="{7202E000-8A34-46C3-882A-755BB6D94521}" destId="{25EFB7A0-92FF-4351-8F9D-FA80522E8611}" srcOrd="10" destOrd="0" presId="urn:microsoft.com/office/officeart/2005/8/layout/radial6"/>
    <dgm:cxn modelId="{7EE4F564-B68C-4555-BDBD-1E12A649D3CB}" type="presParOf" srcId="{7202E000-8A34-46C3-882A-755BB6D94521}" destId="{8EE62A80-CDBA-4B74-97AA-E730B6DBBF6A}" srcOrd="11" destOrd="0" presId="urn:microsoft.com/office/officeart/2005/8/layout/radial6"/>
    <dgm:cxn modelId="{8EFF4285-E850-402F-B495-0C7A2AA9A102}" type="presParOf" srcId="{7202E000-8A34-46C3-882A-755BB6D94521}" destId="{E6AE2A39-BEE5-43F0-AFB4-7BC27AF261D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6200D-5A03-435E-B877-E1A9F1C6900A}">
      <dsp:nvSpPr>
        <dsp:cNvPr id="0" name=""/>
        <dsp:cNvSpPr/>
      </dsp:nvSpPr>
      <dsp:spPr>
        <a:xfrm>
          <a:off x="620972" y="1416843"/>
          <a:ext cx="2460625" cy="1230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/>
            <a:t>CONCEPTOS</a:t>
          </a:r>
        </a:p>
      </dsp:txBody>
      <dsp:txXfrm>
        <a:off x="657007" y="1452878"/>
        <a:ext cx="2388555" cy="1158242"/>
      </dsp:txXfrm>
    </dsp:sp>
    <dsp:sp modelId="{DF6212FF-9EB0-411E-8C31-503A8C82C13E}">
      <dsp:nvSpPr>
        <dsp:cNvPr id="0" name=""/>
        <dsp:cNvSpPr/>
      </dsp:nvSpPr>
      <dsp:spPr>
        <a:xfrm rot="18289469">
          <a:off x="2711955" y="1297324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3530634" y="1281481"/>
        <a:ext cx="86176" cy="86176"/>
      </dsp:txXfrm>
    </dsp:sp>
    <dsp:sp modelId="{45B413F3-74CC-4B5B-BF7F-1210AFF6551D}">
      <dsp:nvSpPr>
        <dsp:cNvPr id="0" name=""/>
        <dsp:cNvSpPr/>
      </dsp:nvSpPr>
      <dsp:spPr>
        <a:xfrm>
          <a:off x="4065848" y="1984"/>
          <a:ext cx="2460625" cy="1230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cap="small" baseline="0" dirty="0"/>
            <a:t>Calidad académica</a:t>
          </a:r>
        </a:p>
      </dsp:txBody>
      <dsp:txXfrm>
        <a:off x="4101883" y="38019"/>
        <a:ext cx="2388555" cy="1158242"/>
      </dsp:txXfrm>
    </dsp:sp>
    <dsp:sp modelId="{CF7AF44B-ECAC-4294-8EDD-547333F924DF}">
      <dsp:nvSpPr>
        <dsp:cNvPr id="0" name=""/>
        <dsp:cNvSpPr/>
      </dsp:nvSpPr>
      <dsp:spPr>
        <a:xfrm>
          <a:off x="3081598" y="2004753"/>
          <a:ext cx="9842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84250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549116" y="2007393"/>
        <a:ext cx="49212" cy="49212"/>
      </dsp:txXfrm>
    </dsp:sp>
    <dsp:sp modelId="{969AC52B-A09F-441A-8445-8D7961A4A014}">
      <dsp:nvSpPr>
        <dsp:cNvPr id="0" name=""/>
        <dsp:cNvSpPr/>
      </dsp:nvSpPr>
      <dsp:spPr>
        <a:xfrm>
          <a:off x="4065848" y="1416843"/>
          <a:ext cx="2460625" cy="1230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cap="small" baseline="0"/>
            <a:t>autoevaluación</a:t>
          </a:r>
          <a:endParaRPr lang="es-ES" sz="2600" b="1" kern="1200" cap="small" baseline="0" dirty="0"/>
        </a:p>
      </dsp:txBody>
      <dsp:txXfrm>
        <a:off x="4101883" y="1452878"/>
        <a:ext cx="2388555" cy="1158242"/>
      </dsp:txXfrm>
    </dsp:sp>
    <dsp:sp modelId="{BC27DCBE-6941-4A30-BE3A-6ADF5245B909}">
      <dsp:nvSpPr>
        <dsp:cNvPr id="0" name=""/>
        <dsp:cNvSpPr/>
      </dsp:nvSpPr>
      <dsp:spPr>
        <a:xfrm rot="18289469">
          <a:off x="6156830" y="1297324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6975509" y="1281481"/>
        <a:ext cx="86176" cy="86176"/>
      </dsp:txXfrm>
    </dsp:sp>
    <dsp:sp modelId="{4292E958-4851-40DA-954D-35FA5D9E3B71}">
      <dsp:nvSpPr>
        <dsp:cNvPr id="0" name=""/>
        <dsp:cNvSpPr/>
      </dsp:nvSpPr>
      <dsp:spPr>
        <a:xfrm>
          <a:off x="7510723" y="1984"/>
          <a:ext cx="2460625" cy="1230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/>
            <a:t>Formativo participativo</a:t>
          </a:r>
          <a:endParaRPr lang="es-ES" sz="2600" b="1" kern="1200" dirty="0"/>
        </a:p>
      </dsp:txBody>
      <dsp:txXfrm>
        <a:off x="7546758" y="38019"/>
        <a:ext cx="2388555" cy="1158242"/>
      </dsp:txXfrm>
    </dsp:sp>
    <dsp:sp modelId="{D7DA52B6-7B38-4D3A-B1EC-6298C129D22A}">
      <dsp:nvSpPr>
        <dsp:cNvPr id="0" name=""/>
        <dsp:cNvSpPr/>
      </dsp:nvSpPr>
      <dsp:spPr>
        <a:xfrm>
          <a:off x="6526472" y="2004753"/>
          <a:ext cx="98425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84250" y="2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993991" y="2007393"/>
        <a:ext cx="49212" cy="49212"/>
      </dsp:txXfrm>
    </dsp:sp>
    <dsp:sp modelId="{9CAE9C8C-4631-4088-9380-55ED23A2EC08}">
      <dsp:nvSpPr>
        <dsp:cNvPr id="0" name=""/>
        <dsp:cNvSpPr/>
      </dsp:nvSpPr>
      <dsp:spPr>
        <a:xfrm>
          <a:off x="7510723" y="1416843"/>
          <a:ext cx="2460625" cy="1230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/>
            <a:t>Investigativo</a:t>
          </a:r>
          <a:endParaRPr lang="es-ES" sz="2600" b="1" kern="1200" dirty="0"/>
        </a:p>
      </dsp:txBody>
      <dsp:txXfrm>
        <a:off x="7546758" y="1452878"/>
        <a:ext cx="2388555" cy="1158242"/>
      </dsp:txXfrm>
    </dsp:sp>
    <dsp:sp modelId="{CB708676-D704-4EA9-9CD9-B17B5E441B0A}">
      <dsp:nvSpPr>
        <dsp:cNvPr id="0" name=""/>
        <dsp:cNvSpPr/>
      </dsp:nvSpPr>
      <dsp:spPr>
        <a:xfrm rot="3310531">
          <a:off x="6156830" y="2712183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6975509" y="2696341"/>
        <a:ext cx="86176" cy="86176"/>
      </dsp:txXfrm>
    </dsp:sp>
    <dsp:sp modelId="{05C16983-0EF2-4875-A643-F2CAA6A5350B}">
      <dsp:nvSpPr>
        <dsp:cNvPr id="0" name=""/>
        <dsp:cNvSpPr/>
      </dsp:nvSpPr>
      <dsp:spPr>
        <a:xfrm>
          <a:off x="7510723" y="2831703"/>
          <a:ext cx="2460625" cy="1230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/>
            <a:t>Proceso de gestión organizacional</a:t>
          </a:r>
          <a:endParaRPr lang="es-ES" sz="2600" b="1" kern="1200" dirty="0"/>
        </a:p>
      </dsp:txBody>
      <dsp:txXfrm>
        <a:off x="7546758" y="2867738"/>
        <a:ext cx="2388555" cy="1158242"/>
      </dsp:txXfrm>
    </dsp:sp>
    <dsp:sp modelId="{CA3B05C4-FC8E-4A17-A43E-275E854D4897}">
      <dsp:nvSpPr>
        <dsp:cNvPr id="0" name=""/>
        <dsp:cNvSpPr/>
      </dsp:nvSpPr>
      <dsp:spPr>
        <a:xfrm rot="3310531">
          <a:off x="2711955" y="2712183"/>
          <a:ext cx="17235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23535" y="272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3530634" y="2696341"/>
        <a:ext cx="86176" cy="86176"/>
      </dsp:txXfrm>
    </dsp:sp>
    <dsp:sp modelId="{11142007-B5CD-4C67-AE3D-BF26764F1F9C}">
      <dsp:nvSpPr>
        <dsp:cNvPr id="0" name=""/>
        <dsp:cNvSpPr/>
      </dsp:nvSpPr>
      <dsp:spPr>
        <a:xfrm>
          <a:off x="4065848" y="2831703"/>
          <a:ext cx="2460625" cy="1230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cap="small" baseline="0"/>
            <a:t>autorregulación</a:t>
          </a:r>
          <a:endParaRPr lang="es-ES" sz="2600" b="1" kern="1200" cap="small" baseline="0" dirty="0"/>
        </a:p>
      </dsp:txBody>
      <dsp:txXfrm>
        <a:off x="4101883" y="2867738"/>
        <a:ext cx="2388555" cy="1158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2E4BC-12FA-4867-B6A2-437193551A8E}">
      <dsp:nvSpPr>
        <dsp:cNvPr id="0" name=""/>
        <dsp:cNvSpPr/>
      </dsp:nvSpPr>
      <dsp:spPr>
        <a:xfrm>
          <a:off x="1575073" y="616799"/>
          <a:ext cx="1436997" cy="1185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b="1" kern="1200" dirty="0"/>
            <a:t>Comité Nacional</a:t>
          </a:r>
        </a:p>
      </dsp:txBody>
      <dsp:txXfrm>
        <a:off x="1602348" y="644074"/>
        <a:ext cx="1382447" cy="876696"/>
      </dsp:txXfrm>
    </dsp:sp>
    <dsp:sp modelId="{AD565E9C-FC40-4EF3-BE4C-B04C929ECC3B}">
      <dsp:nvSpPr>
        <dsp:cNvPr id="0" name=""/>
        <dsp:cNvSpPr/>
      </dsp:nvSpPr>
      <dsp:spPr>
        <a:xfrm>
          <a:off x="2284936" y="548216"/>
          <a:ext cx="2103073" cy="2103073"/>
        </a:xfrm>
        <a:prstGeom prst="leftCircularArrow">
          <a:avLst>
            <a:gd name="adj1" fmla="val 5602"/>
            <a:gd name="adj2" fmla="val 731958"/>
            <a:gd name="adj3" fmla="val 2507468"/>
            <a:gd name="adj4" fmla="val 9024489"/>
            <a:gd name="adj5" fmla="val 653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E3F6B-AAB2-4850-B7D7-8AE65E1B168F}">
      <dsp:nvSpPr>
        <dsp:cNvPr id="0" name=""/>
        <dsp:cNvSpPr/>
      </dsp:nvSpPr>
      <dsp:spPr>
        <a:xfrm>
          <a:off x="1894405" y="1548045"/>
          <a:ext cx="1277330" cy="507952"/>
        </a:xfrm>
        <a:prstGeom prst="roundRect">
          <a:avLst>
            <a:gd name="adj" fmla="val 10000"/>
          </a:avLst>
        </a:prstGeom>
        <a:solidFill>
          <a:srgbClr val="66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/>
            <a:t>ANUAL</a:t>
          </a:r>
        </a:p>
      </dsp:txBody>
      <dsp:txXfrm>
        <a:off x="1909282" y="1562922"/>
        <a:ext cx="1247576" cy="478198"/>
      </dsp:txXfrm>
    </dsp:sp>
    <dsp:sp modelId="{D1939E48-EF9B-4861-B5A6-CBC4239340E1}">
      <dsp:nvSpPr>
        <dsp:cNvPr id="0" name=""/>
        <dsp:cNvSpPr/>
      </dsp:nvSpPr>
      <dsp:spPr>
        <a:xfrm>
          <a:off x="3732725" y="616799"/>
          <a:ext cx="1436997" cy="1185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b="1" kern="1200" dirty="0"/>
            <a:t>Comité Seccional</a:t>
          </a:r>
        </a:p>
      </dsp:txBody>
      <dsp:txXfrm>
        <a:off x="3760000" y="898050"/>
        <a:ext cx="1382447" cy="876696"/>
      </dsp:txXfrm>
    </dsp:sp>
    <dsp:sp modelId="{6A025985-ED69-4160-8F44-2553B4A79B0D}">
      <dsp:nvSpPr>
        <dsp:cNvPr id="0" name=""/>
        <dsp:cNvSpPr/>
      </dsp:nvSpPr>
      <dsp:spPr>
        <a:xfrm>
          <a:off x="4430613" y="-278940"/>
          <a:ext cx="2286689" cy="2286689"/>
        </a:xfrm>
        <a:prstGeom prst="circularArrow">
          <a:avLst>
            <a:gd name="adj1" fmla="val 5152"/>
            <a:gd name="adj2" fmla="val 665580"/>
            <a:gd name="adj3" fmla="val 19158909"/>
            <a:gd name="adj4" fmla="val 12575511"/>
            <a:gd name="adj5" fmla="val 6011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39097-4B09-4735-BD19-9A0239129D20}">
      <dsp:nvSpPr>
        <dsp:cNvPr id="0" name=""/>
        <dsp:cNvSpPr/>
      </dsp:nvSpPr>
      <dsp:spPr>
        <a:xfrm>
          <a:off x="4052057" y="362823"/>
          <a:ext cx="1277330" cy="507952"/>
        </a:xfrm>
        <a:prstGeom prst="roundRect">
          <a:avLst>
            <a:gd name="adj" fmla="val 10000"/>
          </a:avLst>
        </a:prstGeom>
        <a:solidFill>
          <a:srgbClr val="CC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/>
            <a:t>SEMESTRAL</a:t>
          </a:r>
        </a:p>
      </dsp:txBody>
      <dsp:txXfrm>
        <a:off x="4066934" y="377700"/>
        <a:ext cx="1247576" cy="478198"/>
      </dsp:txXfrm>
    </dsp:sp>
    <dsp:sp modelId="{7397C9B6-5157-433C-B574-6A91AA2D20B4}">
      <dsp:nvSpPr>
        <dsp:cNvPr id="0" name=""/>
        <dsp:cNvSpPr/>
      </dsp:nvSpPr>
      <dsp:spPr>
        <a:xfrm>
          <a:off x="5890377" y="616799"/>
          <a:ext cx="1436997" cy="1185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b="1" kern="1200" dirty="0"/>
            <a:t>Comité de Facultad</a:t>
          </a:r>
        </a:p>
      </dsp:txBody>
      <dsp:txXfrm>
        <a:off x="5917652" y="644074"/>
        <a:ext cx="1382447" cy="876696"/>
      </dsp:txXfrm>
    </dsp:sp>
    <dsp:sp modelId="{54FF0842-A3D0-4576-A0BF-6FFA15AEE677}">
      <dsp:nvSpPr>
        <dsp:cNvPr id="0" name=""/>
        <dsp:cNvSpPr/>
      </dsp:nvSpPr>
      <dsp:spPr>
        <a:xfrm>
          <a:off x="6600240" y="548216"/>
          <a:ext cx="2103073" cy="2103073"/>
        </a:xfrm>
        <a:prstGeom prst="leftCircularArrow">
          <a:avLst>
            <a:gd name="adj1" fmla="val 5602"/>
            <a:gd name="adj2" fmla="val 731958"/>
            <a:gd name="adj3" fmla="val 2507468"/>
            <a:gd name="adj4" fmla="val 9024489"/>
            <a:gd name="adj5" fmla="val 6535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54598-A637-4806-B46F-5909560A8011}">
      <dsp:nvSpPr>
        <dsp:cNvPr id="0" name=""/>
        <dsp:cNvSpPr/>
      </dsp:nvSpPr>
      <dsp:spPr>
        <a:xfrm>
          <a:off x="6209709" y="1548045"/>
          <a:ext cx="1277330" cy="507952"/>
        </a:xfrm>
        <a:prstGeom prst="roundRect">
          <a:avLst>
            <a:gd name="adj" fmla="val 10000"/>
          </a:avLst>
        </a:prstGeom>
        <a:solidFill>
          <a:srgbClr val="FF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/>
            <a:t>TRIMESTRAL</a:t>
          </a:r>
        </a:p>
      </dsp:txBody>
      <dsp:txXfrm>
        <a:off x="6224586" y="1562922"/>
        <a:ext cx="1247576" cy="478198"/>
      </dsp:txXfrm>
    </dsp:sp>
    <dsp:sp modelId="{30FCA4D7-1B06-4143-9CC9-0A68242C9C09}">
      <dsp:nvSpPr>
        <dsp:cNvPr id="0" name=""/>
        <dsp:cNvSpPr/>
      </dsp:nvSpPr>
      <dsp:spPr>
        <a:xfrm>
          <a:off x="8048029" y="616799"/>
          <a:ext cx="1436997" cy="1185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b="1" kern="1200" dirty="0"/>
            <a:t>Grupo de Trabajo del Programa</a:t>
          </a:r>
        </a:p>
      </dsp:txBody>
      <dsp:txXfrm>
        <a:off x="8075304" y="898050"/>
        <a:ext cx="1382447" cy="876696"/>
      </dsp:txXfrm>
    </dsp:sp>
    <dsp:sp modelId="{0C30C553-3B28-46ED-B063-B24BC0E16F61}">
      <dsp:nvSpPr>
        <dsp:cNvPr id="0" name=""/>
        <dsp:cNvSpPr/>
      </dsp:nvSpPr>
      <dsp:spPr>
        <a:xfrm>
          <a:off x="8367361" y="362823"/>
          <a:ext cx="1277330" cy="507952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/>
            <a:t>BIMESTRAL</a:t>
          </a:r>
        </a:p>
      </dsp:txBody>
      <dsp:txXfrm>
        <a:off x="8382238" y="377700"/>
        <a:ext cx="1247576" cy="478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2232-ADD7-40D0-BC3E-A7F7BF997F6C}">
      <dsp:nvSpPr>
        <dsp:cNvPr id="0" name=""/>
        <dsp:cNvSpPr/>
      </dsp:nvSpPr>
      <dsp:spPr>
        <a:xfrm>
          <a:off x="1183556" y="0"/>
          <a:ext cx="5130931" cy="5130931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249BDD-FAD1-4E39-AF2A-E863B02AF926}">
      <dsp:nvSpPr>
        <dsp:cNvPr id="0" name=""/>
        <dsp:cNvSpPr/>
      </dsp:nvSpPr>
      <dsp:spPr>
        <a:xfrm>
          <a:off x="3749022" y="515848"/>
          <a:ext cx="3335105" cy="1214587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Guía metodológica de autoevaluación</a:t>
          </a:r>
          <a:endParaRPr lang="es-ES" sz="2500" b="1" kern="1200" dirty="0"/>
        </a:p>
      </dsp:txBody>
      <dsp:txXfrm>
        <a:off x="3808313" y="575139"/>
        <a:ext cx="3216523" cy="1096005"/>
      </dsp:txXfrm>
    </dsp:sp>
    <dsp:sp modelId="{9213AFA9-D7DE-4D34-B758-2981EC226015}">
      <dsp:nvSpPr>
        <dsp:cNvPr id="0" name=""/>
        <dsp:cNvSpPr/>
      </dsp:nvSpPr>
      <dsp:spPr>
        <a:xfrm>
          <a:off x="3749022" y="1882259"/>
          <a:ext cx="3335105" cy="1214587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Instrumentos de autoevaluación</a:t>
          </a:r>
        </a:p>
      </dsp:txBody>
      <dsp:txXfrm>
        <a:off x="3808313" y="1941550"/>
        <a:ext cx="3216523" cy="1096005"/>
      </dsp:txXfrm>
    </dsp:sp>
    <dsp:sp modelId="{72E80061-72F5-4743-9BDF-C87A15EB3B22}">
      <dsp:nvSpPr>
        <dsp:cNvPr id="0" name=""/>
        <dsp:cNvSpPr/>
      </dsp:nvSpPr>
      <dsp:spPr>
        <a:xfrm>
          <a:off x="3749022" y="3248671"/>
          <a:ext cx="3335105" cy="1214587"/>
        </a:xfrm>
        <a:prstGeom prst="round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Instrumentos de autorregulación</a:t>
          </a:r>
        </a:p>
      </dsp:txBody>
      <dsp:txXfrm>
        <a:off x="3808313" y="3307962"/>
        <a:ext cx="3216523" cy="10960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36466-85C7-4945-9C50-6085C9906B48}">
      <dsp:nvSpPr>
        <dsp:cNvPr id="0" name=""/>
        <dsp:cNvSpPr/>
      </dsp:nvSpPr>
      <dsp:spPr>
        <a:xfrm>
          <a:off x="4828024" y="1546186"/>
          <a:ext cx="218755" cy="958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8355"/>
              </a:lnTo>
              <a:lnTo>
                <a:pt x="218755" y="95835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66E92-AD2F-4832-B555-1277F0577EE2}">
      <dsp:nvSpPr>
        <dsp:cNvPr id="0" name=""/>
        <dsp:cNvSpPr/>
      </dsp:nvSpPr>
      <dsp:spPr>
        <a:xfrm>
          <a:off x="4609268" y="1546186"/>
          <a:ext cx="218755" cy="958355"/>
        </a:xfrm>
        <a:custGeom>
          <a:avLst/>
          <a:gdLst/>
          <a:ahLst/>
          <a:cxnLst/>
          <a:rect l="0" t="0" r="0" b="0"/>
          <a:pathLst>
            <a:path>
              <a:moveTo>
                <a:pt x="218755" y="0"/>
              </a:moveTo>
              <a:lnTo>
                <a:pt x="218755" y="958355"/>
              </a:lnTo>
              <a:lnTo>
                <a:pt x="0" y="95835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5945D6-0502-43F3-9524-0BBABC6DD280}">
      <dsp:nvSpPr>
        <dsp:cNvPr id="0" name=""/>
        <dsp:cNvSpPr/>
      </dsp:nvSpPr>
      <dsp:spPr>
        <a:xfrm>
          <a:off x="4828024" y="1546186"/>
          <a:ext cx="3781338" cy="19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956"/>
              </a:lnTo>
              <a:lnTo>
                <a:pt x="3781338" y="1697956"/>
              </a:lnTo>
              <a:lnTo>
                <a:pt x="3781338" y="191671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D7093-7FDF-40F6-B614-34EBDBA79AEA}">
      <dsp:nvSpPr>
        <dsp:cNvPr id="0" name=""/>
        <dsp:cNvSpPr/>
      </dsp:nvSpPr>
      <dsp:spPr>
        <a:xfrm>
          <a:off x="4828024" y="1546186"/>
          <a:ext cx="1260446" cy="19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956"/>
              </a:lnTo>
              <a:lnTo>
                <a:pt x="1260446" y="1697956"/>
              </a:lnTo>
              <a:lnTo>
                <a:pt x="1260446" y="191671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1D34D-DF22-48F5-BD4F-F884C3693E63}">
      <dsp:nvSpPr>
        <dsp:cNvPr id="0" name=""/>
        <dsp:cNvSpPr/>
      </dsp:nvSpPr>
      <dsp:spPr>
        <a:xfrm>
          <a:off x="3567577" y="1546186"/>
          <a:ext cx="1260446" cy="1916711"/>
        </a:xfrm>
        <a:custGeom>
          <a:avLst/>
          <a:gdLst/>
          <a:ahLst/>
          <a:cxnLst/>
          <a:rect l="0" t="0" r="0" b="0"/>
          <a:pathLst>
            <a:path>
              <a:moveTo>
                <a:pt x="1260446" y="0"/>
              </a:moveTo>
              <a:lnTo>
                <a:pt x="1260446" y="1697956"/>
              </a:lnTo>
              <a:lnTo>
                <a:pt x="0" y="1697956"/>
              </a:lnTo>
              <a:lnTo>
                <a:pt x="0" y="191671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0F78C5-FDA1-4012-9F61-61B2B3F4849A}">
      <dsp:nvSpPr>
        <dsp:cNvPr id="0" name=""/>
        <dsp:cNvSpPr/>
      </dsp:nvSpPr>
      <dsp:spPr>
        <a:xfrm>
          <a:off x="1046685" y="1546186"/>
          <a:ext cx="3781338" cy="1916711"/>
        </a:xfrm>
        <a:custGeom>
          <a:avLst/>
          <a:gdLst/>
          <a:ahLst/>
          <a:cxnLst/>
          <a:rect l="0" t="0" r="0" b="0"/>
          <a:pathLst>
            <a:path>
              <a:moveTo>
                <a:pt x="3781338" y="0"/>
              </a:moveTo>
              <a:lnTo>
                <a:pt x="3781338" y="1697956"/>
              </a:lnTo>
              <a:lnTo>
                <a:pt x="0" y="1697956"/>
              </a:lnTo>
              <a:lnTo>
                <a:pt x="0" y="191671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757328-4F30-4993-ADAF-FE372C97B332}">
      <dsp:nvSpPr>
        <dsp:cNvPr id="0" name=""/>
        <dsp:cNvSpPr/>
      </dsp:nvSpPr>
      <dsp:spPr>
        <a:xfrm>
          <a:off x="3786333" y="504495"/>
          <a:ext cx="2083381" cy="10416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>
              <a:solidFill>
                <a:schemeClr val="bg1"/>
              </a:solidFill>
            </a:rPr>
            <a:t>Propuesta pedagógica</a:t>
          </a:r>
        </a:p>
      </dsp:txBody>
      <dsp:txXfrm>
        <a:off x="3786333" y="504495"/>
        <a:ext cx="2083381" cy="1041690"/>
      </dsp:txXfrm>
    </dsp:sp>
    <dsp:sp modelId="{F20F4DB6-964B-40A8-BAD6-321ADE274A9F}">
      <dsp:nvSpPr>
        <dsp:cNvPr id="0" name=""/>
        <dsp:cNvSpPr/>
      </dsp:nvSpPr>
      <dsp:spPr>
        <a:xfrm>
          <a:off x="4994" y="3462898"/>
          <a:ext cx="2083381" cy="1041690"/>
        </a:xfrm>
        <a:prstGeom prst="rect">
          <a:avLst/>
        </a:prstGeom>
        <a:solidFill>
          <a:srgbClr val="CC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Perfiles </a:t>
          </a:r>
        </a:p>
      </dsp:txBody>
      <dsp:txXfrm>
        <a:off x="4994" y="3462898"/>
        <a:ext cx="2083381" cy="1041690"/>
      </dsp:txXfrm>
    </dsp:sp>
    <dsp:sp modelId="{F7EB5C80-E41D-4C77-A086-439014E8334F}">
      <dsp:nvSpPr>
        <dsp:cNvPr id="0" name=""/>
        <dsp:cNvSpPr/>
      </dsp:nvSpPr>
      <dsp:spPr>
        <a:xfrm>
          <a:off x="2525886" y="3462898"/>
          <a:ext cx="2083381" cy="1041690"/>
        </a:xfrm>
        <a:prstGeom prst="rect">
          <a:avLst/>
        </a:prstGeom>
        <a:solidFill>
          <a:srgbClr val="99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Competencias a formar</a:t>
          </a:r>
        </a:p>
      </dsp:txBody>
      <dsp:txXfrm>
        <a:off x="2525886" y="3462898"/>
        <a:ext cx="2083381" cy="1041690"/>
      </dsp:txXfrm>
    </dsp:sp>
    <dsp:sp modelId="{0E2F5C09-8DB1-4E06-9CAE-C8228675CAE5}">
      <dsp:nvSpPr>
        <dsp:cNvPr id="0" name=""/>
        <dsp:cNvSpPr/>
      </dsp:nvSpPr>
      <dsp:spPr>
        <a:xfrm>
          <a:off x="5046779" y="3462898"/>
          <a:ext cx="2083381" cy="10416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Enfoque metodológico del Modelo Pedagógico</a:t>
          </a:r>
        </a:p>
      </dsp:txBody>
      <dsp:txXfrm>
        <a:off x="5046779" y="3462898"/>
        <a:ext cx="2083381" cy="1041690"/>
      </dsp:txXfrm>
    </dsp:sp>
    <dsp:sp modelId="{6DD5B4C7-D41E-4679-A74F-14E187C65B97}">
      <dsp:nvSpPr>
        <dsp:cNvPr id="0" name=""/>
        <dsp:cNvSpPr/>
      </dsp:nvSpPr>
      <dsp:spPr>
        <a:xfrm>
          <a:off x="7567671" y="3462898"/>
          <a:ext cx="2083381" cy="1041690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Criterios de evaluación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RA</a:t>
          </a:r>
        </a:p>
      </dsp:txBody>
      <dsp:txXfrm>
        <a:off x="7567671" y="3462898"/>
        <a:ext cx="2083381" cy="1041690"/>
      </dsp:txXfrm>
    </dsp:sp>
    <dsp:sp modelId="{E314193B-3954-4A34-9C27-2A36E758EDEE}">
      <dsp:nvSpPr>
        <dsp:cNvPr id="0" name=""/>
        <dsp:cNvSpPr/>
      </dsp:nvSpPr>
      <dsp:spPr>
        <a:xfrm>
          <a:off x="2525886" y="1983697"/>
          <a:ext cx="2083381" cy="1041690"/>
        </a:xfrm>
        <a:prstGeom prst="rect">
          <a:avLst/>
        </a:prstGeom>
        <a:solidFill>
          <a:srgbClr val="CC9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Estructura curricular</a:t>
          </a:r>
        </a:p>
      </dsp:txBody>
      <dsp:txXfrm>
        <a:off x="2525886" y="1983697"/>
        <a:ext cx="2083381" cy="1041690"/>
      </dsp:txXfrm>
    </dsp:sp>
    <dsp:sp modelId="{13616CED-9B09-4808-AFA3-24DAA7BFE06E}">
      <dsp:nvSpPr>
        <dsp:cNvPr id="0" name=""/>
        <dsp:cNvSpPr/>
      </dsp:nvSpPr>
      <dsp:spPr>
        <a:xfrm>
          <a:off x="5046779" y="1983697"/>
          <a:ext cx="2083381" cy="10416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cap="small" baseline="0" dirty="0"/>
            <a:t>Contenidos disciplinares</a:t>
          </a:r>
        </a:p>
      </dsp:txBody>
      <dsp:txXfrm>
        <a:off x="5046779" y="1983697"/>
        <a:ext cx="2083381" cy="10416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51658-E65A-4884-9EF9-FA059D0B985A}">
      <dsp:nvSpPr>
        <dsp:cNvPr id="0" name=""/>
        <dsp:cNvSpPr/>
      </dsp:nvSpPr>
      <dsp:spPr>
        <a:xfrm rot="5400000">
          <a:off x="2282433" y="190878"/>
          <a:ext cx="1537317" cy="1337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cap="small" baseline="0" dirty="0">
              <a:solidFill>
                <a:schemeClr val="tx1"/>
              </a:solidFill>
            </a:rPr>
            <a:t>electivas</a:t>
          </a:r>
        </a:p>
      </dsp:txBody>
      <dsp:txXfrm rot="-5400000">
        <a:off x="2590781" y="330517"/>
        <a:ext cx="920621" cy="1058187"/>
      </dsp:txXfrm>
    </dsp:sp>
    <dsp:sp modelId="{1D3F9B05-E970-41E1-B432-8B9C243D2E7E}">
      <dsp:nvSpPr>
        <dsp:cNvPr id="0" name=""/>
        <dsp:cNvSpPr/>
      </dsp:nvSpPr>
      <dsp:spPr>
        <a:xfrm>
          <a:off x="4021737" y="308913"/>
          <a:ext cx="1715645" cy="9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A2EA5-9954-430A-818E-6EF89B6A7D43}">
      <dsp:nvSpPr>
        <dsp:cNvPr id="0" name=""/>
        <dsp:cNvSpPr/>
      </dsp:nvSpPr>
      <dsp:spPr>
        <a:xfrm rot="5400000">
          <a:off x="780017" y="99925"/>
          <a:ext cx="1537317" cy="1337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cap="small" baseline="0" dirty="0">
              <a:solidFill>
                <a:schemeClr val="tx1"/>
              </a:solidFill>
            </a:rPr>
            <a:t>básico</a:t>
          </a:r>
        </a:p>
      </dsp:txBody>
      <dsp:txXfrm rot="-5400000">
        <a:off x="1088365" y="239564"/>
        <a:ext cx="920621" cy="1058187"/>
      </dsp:txXfrm>
    </dsp:sp>
    <dsp:sp modelId="{AE40D964-5017-4E44-9698-DC0B35EA23C7}">
      <dsp:nvSpPr>
        <dsp:cNvPr id="0" name=""/>
        <dsp:cNvSpPr/>
      </dsp:nvSpPr>
      <dsp:spPr>
        <a:xfrm rot="5400000">
          <a:off x="100412" y="1366603"/>
          <a:ext cx="1537317" cy="1337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cap="small" baseline="0" dirty="0">
              <a:solidFill>
                <a:schemeClr val="bg1"/>
              </a:solidFill>
            </a:rPr>
            <a:t>componentes</a:t>
          </a:r>
        </a:p>
      </dsp:txBody>
      <dsp:txXfrm rot="-5400000">
        <a:off x="408760" y="1506242"/>
        <a:ext cx="920621" cy="1058187"/>
      </dsp:txXfrm>
    </dsp:sp>
    <dsp:sp modelId="{B10D31BA-9CDE-41C2-A2D1-310BFFFE0053}">
      <dsp:nvSpPr>
        <dsp:cNvPr id="0" name=""/>
        <dsp:cNvSpPr/>
      </dsp:nvSpPr>
      <dsp:spPr>
        <a:xfrm>
          <a:off x="203041" y="1613788"/>
          <a:ext cx="1660302" cy="9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4E99B-853C-4E3B-B1E4-A6CD2F5AF999}">
      <dsp:nvSpPr>
        <dsp:cNvPr id="0" name=""/>
        <dsp:cNvSpPr/>
      </dsp:nvSpPr>
      <dsp:spPr>
        <a:xfrm rot="5400000">
          <a:off x="1547604" y="1440086"/>
          <a:ext cx="1537317" cy="1337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cap="small" baseline="0" dirty="0">
              <a:solidFill>
                <a:schemeClr val="tx1"/>
              </a:solidFill>
            </a:rPr>
            <a:t>profesional</a:t>
          </a:r>
        </a:p>
      </dsp:txBody>
      <dsp:txXfrm rot="-5400000">
        <a:off x="1855952" y="1579725"/>
        <a:ext cx="920621" cy="1058187"/>
      </dsp:txXfrm>
    </dsp:sp>
    <dsp:sp modelId="{53FF72FB-40A0-442D-8365-5317DB018D59}">
      <dsp:nvSpPr>
        <dsp:cNvPr id="0" name=""/>
        <dsp:cNvSpPr/>
      </dsp:nvSpPr>
      <dsp:spPr>
        <a:xfrm rot="5400000">
          <a:off x="2355913" y="2689280"/>
          <a:ext cx="1537317" cy="1337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cap="small" baseline="0" dirty="0"/>
            <a:t>optativas</a:t>
          </a:r>
        </a:p>
      </dsp:txBody>
      <dsp:txXfrm rot="-5400000">
        <a:off x="2664261" y="2828919"/>
        <a:ext cx="920621" cy="1058187"/>
      </dsp:txXfrm>
    </dsp:sp>
    <dsp:sp modelId="{B3D952B1-C5D1-4D54-9EF5-69FF255A1BA4}">
      <dsp:nvSpPr>
        <dsp:cNvPr id="0" name=""/>
        <dsp:cNvSpPr/>
      </dsp:nvSpPr>
      <dsp:spPr>
        <a:xfrm>
          <a:off x="4021737" y="2918663"/>
          <a:ext cx="1715645" cy="9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20E2A-8FAD-41BE-8FE9-8C34EB7E1102}">
      <dsp:nvSpPr>
        <dsp:cNvPr id="0" name=""/>
        <dsp:cNvSpPr/>
      </dsp:nvSpPr>
      <dsp:spPr>
        <a:xfrm rot="5400000">
          <a:off x="718494" y="2712575"/>
          <a:ext cx="1537317" cy="1337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cap="small" baseline="0" dirty="0">
              <a:solidFill>
                <a:schemeClr val="tx1"/>
              </a:solidFill>
            </a:rPr>
            <a:t>humanístico</a:t>
          </a:r>
        </a:p>
      </dsp:txBody>
      <dsp:txXfrm rot="-5400000">
        <a:off x="1026842" y="2852214"/>
        <a:ext cx="920621" cy="10581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AAA67-D8BC-4AD7-B21C-903EB5482C5E}">
      <dsp:nvSpPr>
        <dsp:cNvPr id="0" name=""/>
        <dsp:cNvSpPr/>
      </dsp:nvSpPr>
      <dsp:spPr>
        <a:xfrm>
          <a:off x="1764648" y="0"/>
          <a:ext cx="1918399" cy="191869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42FD6-8172-415F-A31C-0033AA5C51E4}">
      <dsp:nvSpPr>
        <dsp:cNvPr id="0" name=""/>
        <dsp:cNvSpPr/>
      </dsp:nvSpPr>
      <dsp:spPr>
        <a:xfrm>
          <a:off x="2188677" y="692705"/>
          <a:ext cx="1066017" cy="53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/>
            <a:t>MACRO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/>
            <a:t>PEI</a:t>
          </a:r>
        </a:p>
      </dsp:txBody>
      <dsp:txXfrm>
        <a:off x="2188677" y="692705"/>
        <a:ext cx="1066017" cy="532881"/>
      </dsp:txXfrm>
    </dsp:sp>
    <dsp:sp modelId="{C097ECAD-BCE2-485A-9CE5-74E90AD91114}">
      <dsp:nvSpPr>
        <dsp:cNvPr id="0" name=""/>
        <dsp:cNvSpPr/>
      </dsp:nvSpPr>
      <dsp:spPr>
        <a:xfrm>
          <a:off x="1231819" y="1102430"/>
          <a:ext cx="1918399" cy="191869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9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9497B-148F-4994-A16C-B2CF034D6931}">
      <dsp:nvSpPr>
        <dsp:cNvPr id="0" name=""/>
        <dsp:cNvSpPr/>
      </dsp:nvSpPr>
      <dsp:spPr>
        <a:xfrm>
          <a:off x="1658010" y="1801513"/>
          <a:ext cx="1066017" cy="53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>
              <a:solidFill>
                <a:srgbClr val="996600"/>
              </a:solidFill>
            </a:rPr>
            <a:t>MESO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>
              <a:solidFill>
                <a:srgbClr val="996600"/>
              </a:solidFill>
            </a:rPr>
            <a:t>PEP-E</a:t>
          </a:r>
        </a:p>
      </dsp:txBody>
      <dsp:txXfrm>
        <a:off x="1658010" y="1801513"/>
        <a:ext cx="1066017" cy="532881"/>
      </dsp:txXfrm>
    </dsp:sp>
    <dsp:sp modelId="{B3189F35-378B-4BC2-81A3-2C81A841949A}">
      <dsp:nvSpPr>
        <dsp:cNvPr id="0" name=""/>
        <dsp:cNvSpPr/>
      </dsp:nvSpPr>
      <dsp:spPr>
        <a:xfrm>
          <a:off x="1901187" y="2336786"/>
          <a:ext cx="1648202" cy="164886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9C2A8-6CD9-483D-89F6-2B7AD1FB1C98}">
      <dsp:nvSpPr>
        <dsp:cNvPr id="0" name=""/>
        <dsp:cNvSpPr/>
      </dsp:nvSpPr>
      <dsp:spPr>
        <a:xfrm>
          <a:off x="2191199" y="2911915"/>
          <a:ext cx="1066017" cy="53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>
              <a:solidFill>
                <a:srgbClr val="C00000"/>
              </a:solidFill>
            </a:rPr>
            <a:t>MICRO</a:t>
          </a:r>
        </a:p>
      </dsp:txBody>
      <dsp:txXfrm>
        <a:off x="2191199" y="2911915"/>
        <a:ext cx="1066017" cy="5328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7197-F8A6-453D-98EC-3860B82C7C2C}">
      <dsp:nvSpPr>
        <dsp:cNvPr id="0" name=""/>
        <dsp:cNvSpPr/>
      </dsp:nvSpPr>
      <dsp:spPr>
        <a:xfrm>
          <a:off x="3983" y="831987"/>
          <a:ext cx="2395195" cy="720000"/>
        </a:xfrm>
        <a:prstGeom prst="rect">
          <a:avLst/>
        </a:prstGeom>
        <a:solidFill>
          <a:srgbClr val="808080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PIAGET</a:t>
          </a:r>
        </a:p>
      </dsp:txBody>
      <dsp:txXfrm>
        <a:off x="3983" y="831987"/>
        <a:ext cx="2395195" cy="720000"/>
      </dsp:txXfrm>
    </dsp:sp>
    <dsp:sp modelId="{74154584-407F-4872-BFFA-66A2D50D2099}">
      <dsp:nvSpPr>
        <dsp:cNvPr id="0" name=""/>
        <dsp:cNvSpPr/>
      </dsp:nvSpPr>
      <dsp:spPr>
        <a:xfrm>
          <a:off x="3983" y="1551987"/>
          <a:ext cx="2395195" cy="140681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/>
            <a:t>Psicología o epistemología genética</a:t>
          </a:r>
        </a:p>
      </dsp:txBody>
      <dsp:txXfrm>
        <a:off x="3983" y="1551987"/>
        <a:ext cx="2395195" cy="1406812"/>
      </dsp:txXfrm>
    </dsp:sp>
    <dsp:sp modelId="{7E776249-CEAD-4EA9-8D25-59F5838BD685}">
      <dsp:nvSpPr>
        <dsp:cNvPr id="0" name=""/>
        <dsp:cNvSpPr/>
      </dsp:nvSpPr>
      <dsp:spPr>
        <a:xfrm>
          <a:off x="2734506" y="831987"/>
          <a:ext cx="2395195" cy="720000"/>
        </a:xfrm>
        <a:prstGeom prst="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BRUNER</a:t>
          </a:r>
        </a:p>
      </dsp:txBody>
      <dsp:txXfrm>
        <a:off x="2734506" y="831987"/>
        <a:ext cx="2395195" cy="720000"/>
      </dsp:txXfrm>
    </dsp:sp>
    <dsp:sp modelId="{F9E9924C-94F7-49FC-A915-97BD4246A45E}">
      <dsp:nvSpPr>
        <dsp:cNvPr id="0" name=""/>
        <dsp:cNvSpPr/>
      </dsp:nvSpPr>
      <dsp:spPr>
        <a:xfrm>
          <a:off x="2734506" y="1551987"/>
          <a:ext cx="2395195" cy="1406812"/>
        </a:xfrm>
        <a:prstGeom prst="rect">
          <a:avLst/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/>
            <a:t>Construcción de modelos mentales</a:t>
          </a:r>
        </a:p>
      </dsp:txBody>
      <dsp:txXfrm>
        <a:off x="2734506" y="1551987"/>
        <a:ext cx="2395195" cy="1406812"/>
      </dsp:txXfrm>
    </dsp:sp>
    <dsp:sp modelId="{F6F94F01-0BC4-4ECF-A5E0-7D0ED97F5644}">
      <dsp:nvSpPr>
        <dsp:cNvPr id="0" name=""/>
        <dsp:cNvSpPr/>
      </dsp:nvSpPr>
      <dsp:spPr>
        <a:xfrm>
          <a:off x="5465029" y="831987"/>
          <a:ext cx="2395195" cy="720000"/>
        </a:xfrm>
        <a:prstGeom prst="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AUSUBEL</a:t>
          </a:r>
        </a:p>
      </dsp:txBody>
      <dsp:txXfrm>
        <a:off x="5465029" y="831987"/>
        <a:ext cx="2395195" cy="720000"/>
      </dsp:txXfrm>
    </dsp:sp>
    <dsp:sp modelId="{89514216-38A8-4A68-A38F-C08B0C3EB582}">
      <dsp:nvSpPr>
        <dsp:cNvPr id="0" name=""/>
        <dsp:cNvSpPr/>
      </dsp:nvSpPr>
      <dsp:spPr>
        <a:xfrm>
          <a:off x="5465029" y="1551987"/>
          <a:ext cx="2395195" cy="1406812"/>
        </a:xfrm>
        <a:prstGeom prst="rect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/>
            <a:t>Aprendizaje significativo</a:t>
          </a:r>
        </a:p>
      </dsp:txBody>
      <dsp:txXfrm>
        <a:off x="5465029" y="1551987"/>
        <a:ext cx="2395195" cy="1406812"/>
      </dsp:txXfrm>
    </dsp:sp>
    <dsp:sp modelId="{C6B4955E-39E9-4111-A0FA-1ACCF9D0925C}">
      <dsp:nvSpPr>
        <dsp:cNvPr id="0" name=""/>
        <dsp:cNvSpPr/>
      </dsp:nvSpPr>
      <dsp:spPr>
        <a:xfrm>
          <a:off x="8195552" y="831987"/>
          <a:ext cx="2395195" cy="720000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/>
            <a:t>VIGOSKI</a:t>
          </a:r>
        </a:p>
      </dsp:txBody>
      <dsp:txXfrm>
        <a:off x="8195552" y="831987"/>
        <a:ext cx="2395195" cy="720000"/>
      </dsp:txXfrm>
    </dsp:sp>
    <dsp:sp modelId="{60D18D2E-B4AE-416C-AF4C-EC559C3B7D6E}">
      <dsp:nvSpPr>
        <dsp:cNvPr id="0" name=""/>
        <dsp:cNvSpPr/>
      </dsp:nvSpPr>
      <dsp:spPr>
        <a:xfrm>
          <a:off x="8195552" y="1551987"/>
          <a:ext cx="2395195" cy="1406812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 dirty="0"/>
            <a:t>Aprendizaje socio cultural</a:t>
          </a:r>
        </a:p>
      </dsp:txBody>
      <dsp:txXfrm>
        <a:off x="8195552" y="1551987"/>
        <a:ext cx="2395195" cy="14068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E2A39-BEE5-43F0-AFB4-7BC27AF261D8}">
      <dsp:nvSpPr>
        <dsp:cNvPr id="0" name=""/>
        <dsp:cNvSpPr/>
      </dsp:nvSpPr>
      <dsp:spPr>
        <a:xfrm>
          <a:off x="2620912" y="556886"/>
          <a:ext cx="3716644" cy="3716644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923FED-7D46-4799-85F2-97251D26DE67}">
      <dsp:nvSpPr>
        <dsp:cNvPr id="0" name=""/>
        <dsp:cNvSpPr/>
      </dsp:nvSpPr>
      <dsp:spPr>
        <a:xfrm>
          <a:off x="2620912" y="556886"/>
          <a:ext cx="3716644" cy="3716644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A714E6-77A2-4E34-9C2E-6E31B58F668D}">
      <dsp:nvSpPr>
        <dsp:cNvPr id="0" name=""/>
        <dsp:cNvSpPr/>
      </dsp:nvSpPr>
      <dsp:spPr>
        <a:xfrm>
          <a:off x="2620912" y="556886"/>
          <a:ext cx="3716644" cy="3716644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5C86B2-5666-45D4-B3B7-EFC4417BE2B4}">
      <dsp:nvSpPr>
        <dsp:cNvPr id="0" name=""/>
        <dsp:cNvSpPr/>
      </dsp:nvSpPr>
      <dsp:spPr>
        <a:xfrm>
          <a:off x="2620912" y="556886"/>
          <a:ext cx="3716644" cy="3716644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F703E7-ED6A-409C-A7F7-2B90FFD41997}">
      <dsp:nvSpPr>
        <dsp:cNvPr id="0" name=""/>
        <dsp:cNvSpPr/>
      </dsp:nvSpPr>
      <dsp:spPr>
        <a:xfrm>
          <a:off x="3624068" y="1560042"/>
          <a:ext cx="1710332" cy="171033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cap="small" baseline="0" dirty="0"/>
            <a:t>núcleo articulador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cap="small" baseline="0" dirty="0"/>
            <a:t>Aprendizaje significativo</a:t>
          </a:r>
        </a:p>
      </dsp:txBody>
      <dsp:txXfrm>
        <a:off x="3874540" y="1810514"/>
        <a:ext cx="1209388" cy="1209388"/>
      </dsp:txXfrm>
    </dsp:sp>
    <dsp:sp modelId="{9647DA8A-F533-4A20-855F-D4B1EF870568}">
      <dsp:nvSpPr>
        <dsp:cNvPr id="0" name=""/>
        <dsp:cNvSpPr/>
      </dsp:nvSpPr>
      <dsp:spPr>
        <a:xfrm>
          <a:off x="3880618" y="1370"/>
          <a:ext cx="1197233" cy="1197233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b="1" kern="1200" dirty="0"/>
            <a:t>Estructura curricular</a:t>
          </a:r>
        </a:p>
      </dsp:txBody>
      <dsp:txXfrm>
        <a:off x="4055949" y="176701"/>
        <a:ext cx="846571" cy="846571"/>
      </dsp:txXfrm>
    </dsp:sp>
    <dsp:sp modelId="{84B7ADEB-F6B7-4FB4-979E-40036BD97AA9}">
      <dsp:nvSpPr>
        <dsp:cNvPr id="0" name=""/>
        <dsp:cNvSpPr/>
      </dsp:nvSpPr>
      <dsp:spPr>
        <a:xfrm>
          <a:off x="5695840" y="1816591"/>
          <a:ext cx="1197233" cy="1197233"/>
        </a:xfrm>
        <a:prstGeom prst="ellips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/>
            <a:t>Método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/>
            <a:t>Relación de conocimientos nuevos y existentes</a:t>
          </a:r>
        </a:p>
      </dsp:txBody>
      <dsp:txXfrm>
        <a:off x="5871171" y="1991922"/>
        <a:ext cx="846571" cy="846571"/>
      </dsp:txXfrm>
    </dsp:sp>
    <dsp:sp modelId="{E6A43E2C-E034-419E-8424-FCF73A20BBAD}">
      <dsp:nvSpPr>
        <dsp:cNvPr id="0" name=""/>
        <dsp:cNvSpPr/>
      </dsp:nvSpPr>
      <dsp:spPr>
        <a:xfrm>
          <a:off x="3880618" y="3631813"/>
          <a:ext cx="1197233" cy="1197233"/>
        </a:xfrm>
        <a:prstGeom prst="ellips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/>
            <a:t>Relaciones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/>
            <a:t>Docente - estudiante</a:t>
          </a:r>
        </a:p>
      </dsp:txBody>
      <dsp:txXfrm>
        <a:off x="4055949" y="3807144"/>
        <a:ext cx="846571" cy="846571"/>
      </dsp:txXfrm>
    </dsp:sp>
    <dsp:sp modelId="{25EFB7A0-92FF-4351-8F9D-FA80522E8611}">
      <dsp:nvSpPr>
        <dsp:cNvPr id="0" name=""/>
        <dsp:cNvSpPr/>
      </dsp:nvSpPr>
      <dsp:spPr>
        <a:xfrm>
          <a:off x="2065396" y="1816591"/>
          <a:ext cx="1197233" cy="1197233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00" kern="1200" dirty="0"/>
            <a:t>Evaluación: evidencias de avance y ajustes</a:t>
          </a:r>
        </a:p>
      </dsp:txBody>
      <dsp:txXfrm>
        <a:off x="2240727" y="1991922"/>
        <a:ext cx="846571" cy="846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A5D4D-2D7D-4CF2-8127-0492B0EB78CB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AFFAB-C8CE-478A-A304-771030D86A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23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BF378-3CB7-4C42-A3D9-C20D2E3C8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D15DFC-778E-B14B-A7C5-633F38B5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C4F251-9E17-D140-B05E-24017FEB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3380C-D521-5E40-8166-33BE6DC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ED1C23-B7F3-8A46-9420-FC409DB3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801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D269A-5F41-0343-9C77-6EE63BC0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823B6D-13B0-A34D-B9D4-371430853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62924B-70E8-2D4A-8BEF-44589734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6DF322-50AD-AE42-A0D9-8434854E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670991-6312-DF48-8C15-31015ABE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02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D3BEBE-947A-0341-99B1-A04F71EE7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8585FE-0350-AD4E-873C-564537AE1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58710B-A253-9B42-8905-4BCBD982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159C7D-9D43-8846-9AE0-6AA56A84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B94C7B-0521-E54D-AC8D-CBDDF214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112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BF378-3CB7-4C42-A3D9-C20D2E3C8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D15DFC-778E-B14B-A7C5-633F38B5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C4F251-9E17-D140-B05E-24017FEB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3380C-D521-5E40-8166-33BE6DC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ED1C23-B7F3-8A46-9420-FC409DB3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72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51F6B-1403-F240-A229-75AF2179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3FEE9F-A71B-EA43-A737-0F1C7BDBC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7062AA-DE86-6B4E-8A0A-AF368892E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FAE873-84C6-5B4D-8680-D0E616DB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646A31-046D-E249-A742-125AB554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43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89CF4-073C-3241-A47F-0B3230FF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3757F7-4C2A-F64C-B7A3-B84F9570E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0A616-07B5-BA4F-916E-B69B2273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2988F7-436E-734D-AD34-67597515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D74C2-B9E9-F84B-A8FB-9A0587B7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52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260FB-018D-3C4F-9FCE-2DD67AED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8A9464-FED6-DA47-8190-C0634E52D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4BA0DC-0D62-ED43-B200-429726A5B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302FE-22CE-BF41-9748-78B659F9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B988F8-455C-AE4E-9ABC-934C1694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055345-C9C7-A441-87BA-84B10E86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14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BD359-B7E8-F347-8C91-43E86317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C36544-F5F3-AB48-8BF0-BE602D0C3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2E4261-91DF-CA4A-9345-907C6859D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EB9EB2-B52E-1042-8096-132F9ABCA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5950A0-EF35-9F43-9B69-EBB840906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4EED36-721E-FB4F-9881-A0502171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36BDF0-4986-6242-988D-CBCEDA2C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C8C555-513A-DB43-B2B7-4D16E45E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781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14D89-6E3D-7B4D-B3BB-0243EEF5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14736A-97A4-304C-AFDE-477BCB25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8C6CC5-3C10-A745-9BAF-47DB9DEE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582F36-1405-C141-8592-48CC7E15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795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5B136B-4332-774D-9AFA-47C41FC1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9DB79D-90EB-6F42-A572-58CA2F59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50E006-6B4D-704C-9451-AEE9DC10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092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89F0B-818B-D644-B6CE-D8AEE267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01FDF0-6E9C-E144-9E38-6F83D51B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44779C-F4ED-A242-98CF-126220CB2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10B2-9DC4-6841-B05A-E439FD55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6F537B-4630-5643-A681-16F9FB00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DE81E4-6F88-1640-A978-7300E2E4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7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51F6B-1403-F240-A229-75AF2179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3FEE9F-A71B-EA43-A737-0F1C7BDBC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7062AA-DE86-6B4E-8A0A-AF368892E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FAE873-84C6-5B4D-8680-D0E616DB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646A31-046D-E249-A742-125AB554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5459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DEF5E-CDAD-E044-8E25-C56B1293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999E15-94BA-BE47-9A18-5A8D01A1B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8C6C33-74F2-E74D-9917-D42C234B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41FE48-0F25-7C41-B02D-664DA192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093C3-20C9-024A-B9B4-61AA6A44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BC1E5E-7102-1348-ACFD-79BF42A2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390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D269A-5F41-0343-9C77-6EE63BC0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823B6D-13B0-A34D-B9D4-371430853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62924B-70E8-2D4A-8BEF-44589734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6DF322-50AD-AE42-A0D9-8434854E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670991-6312-DF48-8C15-31015ABEA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449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D3BEBE-947A-0341-99B1-A04F71EE7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8585FE-0350-AD4E-873C-564537AE1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58710B-A253-9B42-8905-4BCBD982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159C7D-9D43-8846-9AE0-6AA56A84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B94C7B-0521-E54D-AC8D-CBDDF214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5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89CF4-073C-3241-A47F-0B3230FF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3757F7-4C2A-F64C-B7A3-B84F9570E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0A616-07B5-BA4F-916E-B69B2273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2988F7-436E-734D-AD34-67597515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D74C2-B9E9-F84B-A8FB-9A0587B7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523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260FB-018D-3C4F-9FCE-2DD67AED2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8A9464-FED6-DA47-8190-C0634E52D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4BA0DC-0D62-ED43-B200-429726A5B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302FE-22CE-BF41-9748-78B659F9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B988F8-455C-AE4E-9ABC-934C1694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055345-C9C7-A441-87BA-84B10E86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637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BD359-B7E8-F347-8C91-43E86317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C36544-F5F3-AB48-8BF0-BE602D0C3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2E4261-91DF-CA4A-9345-907C6859D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EB9EB2-B52E-1042-8096-132F9ABCA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5950A0-EF35-9F43-9B69-EBB840906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4EED36-721E-FB4F-9881-A0502171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36BDF0-4986-6242-988D-CBCEDA2C8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C8C555-513A-DB43-B2B7-4D16E45E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829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14D89-6E3D-7B4D-B3BB-0243EEF5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14736A-97A4-304C-AFDE-477BCB25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8C6CC5-3C10-A745-9BAF-47DB9DEE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582F36-1405-C141-8592-48CC7E15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700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5B136B-4332-774D-9AFA-47C41FC1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9DB79D-90EB-6F42-A572-58CA2F59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50E006-6B4D-704C-9451-AEE9DC10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5401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89F0B-818B-D644-B6CE-D8AEE267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01FDF0-6E9C-E144-9E38-6F83D51B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44779C-F4ED-A242-98CF-126220CB2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210B2-9DC4-6841-B05A-E439FD55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6F537B-4630-5643-A681-16F9FB00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DE81E4-6F88-1640-A978-7300E2E4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62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DEF5E-CDAD-E044-8E25-C56B1293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999E15-94BA-BE47-9A18-5A8D01A1B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8C6C33-74F2-E74D-9917-D42C234B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41FE48-0F25-7C41-B02D-664DA192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093C3-20C9-024A-B9B4-61AA6A44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BC1E5E-7102-1348-ACFD-79BF42A2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9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0BE6E7-ABEA-CE43-ADFD-B59D2539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5C3197-0A44-DC48-94A9-D2AFA6061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87C4B8-518A-9B44-8C45-A891AE5A9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4D096-544D-FE4F-A955-60823DDDDE5A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F2221-CF6A-F140-AECB-88ECBC94F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8DF52F-9726-7544-B740-BBE897580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CA414-4684-7F4E-BAF1-B0C98B37F5A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121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0BE6E7-ABEA-CE43-ADFD-B59D2539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5C3197-0A44-DC48-94A9-D2AFA6061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87C4B8-518A-9B44-8C45-A891AE5A9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4D096-544D-FE4F-A955-60823DDDDE5A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29/06/2021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3F2221-CF6A-F140-AECB-88ECBC94F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8DF52F-9726-7544-B740-BBE897580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CA414-4684-7F4E-BAF1-B0C98B37F5A6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23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2146CA8-B051-734C-838D-96612EB7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561" y="1816021"/>
            <a:ext cx="3583439" cy="4127111"/>
          </a:xfrm>
          <a:prstGeom prst="rect">
            <a:avLst/>
          </a:prstGeom>
        </p:spPr>
      </p:pic>
      <p:sp>
        <p:nvSpPr>
          <p:cNvPr id="2" name="Diagrama de flujo: cinta perforada 1">
            <a:extLst>
              <a:ext uri="{FF2B5EF4-FFF2-40B4-BE49-F238E27FC236}">
                <a16:creationId xmlns:a16="http://schemas.microsoft.com/office/drawing/2014/main" id="{3C74D973-0085-4D7F-9F6E-0ED013BE2531}"/>
              </a:ext>
            </a:extLst>
          </p:cNvPr>
          <p:cNvSpPr/>
          <p:nvPr/>
        </p:nvSpPr>
        <p:spPr>
          <a:xfrm rot="20997489">
            <a:off x="241080" y="2521226"/>
            <a:ext cx="8275648" cy="1815547"/>
          </a:xfrm>
          <a:prstGeom prst="flowChartPunchedTap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EE6C7B-9299-4018-8DA8-C3A31491FED4}"/>
              </a:ext>
            </a:extLst>
          </p:cNvPr>
          <p:cNvSpPr txBox="1"/>
          <p:nvPr/>
        </p:nvSpPr>
        <p:spPr>
          <a:xfrm rot="20800541">
            <a:off x="218977" y="2956372"/>
            <a:ext cx="8528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Modelo de Aseguramiento de la Calidad Académica</a:t>
            </a:r>
            <a:endParaRPr lang="es-CO" sz="40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8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A5A3BF-E796-49E4-B2D4-DCC74E11B0F3}"/>
              </a:ext>
            </a:extLst>
          </p:cNvPr>
          <p:cNvSpPr txBox="1"/>
          <p:nvPr/>
        </p:nvSpPr>
        <p:spPr>
          <a:xfrm>
            <a:off x="299494" y="424566"/>
            <a:ext cx="1386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cap="small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6E65D4-C083-4C6C-BBF1-202465F37A1B}"/>
              </a:ext>
            </a:extLst>
          </p:cNvPr>
          <p:cNvSpPr txBox="1"/>
          <p:nvPr/>
        </p:nvSpPr>
        <p:spPr>
          <a:xfrm>
            <a:off x="1430387" y="440294"/>
            <a:ext cx="1828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Instrumentos</a:t>
            </a:r>
            <a:endParaRPr lang="es-CO" sz="1600" b="1" dirty="0"/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322490091"/>
              </p:ext>
            </p:extLst>
          </p:nvPr>
        </p:nvGraphicFramePr>
        <p:xfrm>
          <a:off x="374074" y="-201122"/>
          <a:ext cx="8267684" cy="513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CuadroTexto 21"/>
          <p:cNvSpPr txBox="1"/>
          <p:nvPr/>
        </p:nvSpPr>
        <p:spPr>
          <a:xfrm rot="910991">
            <a:off x="1233892" y="3878111"/>
            <a:ext cx="280828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cap="small" dirty="0">
                <a:solidFill>
                  <a:srgbClr val="C00000"/>
                </a:solidFill>
                <a:latin typeface="+mj-lt"/>
              </a:rPr>
              <a:t>C</a:t>
            </a:r>
            <a:r>
              <a:rPr lang="es-ES" sz="2000" b="1" dirty="0">
                <a:solidFill>
                  <a:srgbClr val="C00000"/>
                </a:solidFill>
                <a:latin typeface="+mj-lt"/>
              </a:rPr>
              <a:t>aja de Herramientas</a:t>
            </a:r>
            <a:endParaRPr lang="es-ES" sz="2000" b="1" cap="small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2" name="Imagen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97" y="2924672"/>
            <a:ext cx="1826713" cy="115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n 32" descr="Un hombre con una camiseta negra&#10;&#10;Descripción generada automáticamente">
            <a:extLst>
              <a:ext uri="{FF2B5EF4-FFF2-40B4-BE49-F238E27FC236}">
                <a16:creationId xmlns:a16="http://schemas.microsoft.com/office/drawing/2014/main" id="{A1CFBE52-2C04-DF47-A58C-B2B11353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57" y="-302441"/>
            <a:ext cx="3808997" cy="571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8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>
            <a:extLst>
              <a:ext uri="{FF2B5EF4-FFF2-40B4-BE49-F238E27FC236}">
                <a16:creationId xmlns:a16="http://schemas.microsoft.com/office/drawing/2014/main" id="{0B988EB7-6389-4B52-B74E-9FB11A429DB7}"/>
              </a:ext>
            </a:extLst>
          </p:cNvPr>
          <p:cNvGrpSpPr/>
          <p:nvPr/>
        </p:nvGrpSpPr>
        <p:grpSpPr>
          <a:xfrm>
            <a:off x="781879" y="516631"/>
            <a:ext cx="11078818" cy="5049283"/>
            <a:chOff x="675250" y="225083"/>
            <a:chExt cx="11319784" cy="5240211"/>
          </a:xfrm>
        </p:grpSpPr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7ECD5FF2-E428-4C37-8E2C-3C4C319E77EC}"/>
                </a:ext>
              </a:extLst>
            </p:cNvPr>
            <p:cNvSpPr/>
            <p:nvPr/>
          </p:nvSpPr>
          <p:spPr>
            <a:xfrm>
              <a:off x="675250" y="793647"/>
              <a:ext cx="2912012" cy="85812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1</a:t>
              </a:r>
              <a:r>
                <a:rPr lang="es-CO" dirty="0"/>
                <a:t>. </a:t>
              </a:r>
              <a:r>
                <a:rPr lang="es-CO" b="1" cap="small" dirty="0"/>
                <a:t>Alistamiento del programa</a:t>
              </a: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769C3305-42CB-4621-AEE8-38B6BC4ADA48}"/>
                </a:ext>
              </a:extLst>
            </p:cNvPr>
            <p:cNvSpPr/>
            <p:nvPr/>
          </p:nvSpPr>
          <p:spPr>
            <a:xfrm>
              <a:off x="675250" y="2403235"/>
              <a:ext cx="2912012" cy="85812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cap="small" dirty="0"/>
                <a:t>2. Autoevaluación y plan de mejoramiento</a:t>
              </a:r>
            </a:p>
          </p:txBody>
        </p: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B38D10B1-505F-4033-A74F-F343DE1E323A}"/>
                </a:ext>
              </a:extLst>
            </p:cNvPr>
            <p:cNvSpPr/>
            <p:nvPr/>
          </p:nvSpPr>
          <p:spPr>
            <a:xfrm>
              <a:off x="675250" y="3505200"/>
              <a:ext cx="2912012" cy="85812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cap="small" dirty="0"/>
                <a:t>3. Evaluación externa</a:t>
              </a:r>
              <a:r>
                <a:rPr lang="es-CO" dirty="0"/>
                <a:t> </a:t>
              </a:r>
              <a:endParaRPr lang="es-CO" b="1" cap="small" dirty="0"/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93BE7B91-3254-45A3-9801-C3436D4A1111}"/>
                </a:ext>
              </a:extLst>
            </p:cNvPr>
            <p:cNvSpPr/>
            <p:nvPr/>
          </p:nvSpPr>
          <p:spPr>
            <a:xfrm>
              <a:off x="675250" y="4607165"/>
              <a:ext cx="2912012" cy="85812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cap="small" dirty="0"/>
                <a:t>4. Prospectiva, autoevaluación y autorregulación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463519DC-95DB-4E4C-B894-96832D764D8E}"/>
                </a:ext>
              </a:extLst>
            </p:cNvPr>
            <p:cNvSpPr/>
            <p:nvPr/>
          </p:nvSpPr>
          <p:spPr>
            <a:xfrm>
              <a:off x="4276578" y="262597"/>
              <a:ext cx="2912012" cy="858129"/>
            </a:xfrm>
            <a:prstGeom prst="rect">
              <a:avLst/>
            </a:prstGeom>
            <a:solidFill>
              <a:srgbClr val="996600"/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1</a:t>
              </a:r>
              <a:r>
                <a:rPr lang="es-CO" dirty="0"/>
                <a:t>. </a:t>
              </a:r>
              <a:r>
                <a:rPr lang="es-CO" b="1" dirty="0"/>
                <a:t>Formación y Capacitación</a:t>
              </a: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51001A97-4108-4B03-A723-FBC8061374CE}"/>
                </a:ext>
              </a:extLst>
            </p:cNvPr>
            <p:cNvSpPr/>
            <p:nvPr/>
          </p:nvSpPr>
          <p:spPr>
            <a:xfrm>
              <a:off x="4276578" y="1388012"/>
              <a:ext cx="2912012" cy="858129"/>
            </a:xfrm>
            <a:prstGeom prst="rect">
              <a:avLst/>
            </a:prstGeom>
            <a:solidFill>
              <a:srgbClr val="9966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3</a:t>
              </a:r>
              <a:r>
                <a:rPr lang="es-CO" dirty="0"/>
                <a:t>. </a:t>
              </a:r>
              <a:r>
                <a:rPr lang="es-CO" b="1" dirty="0"/>
                <a:t>Asignación de Líderes de Factor</a:t>
              </a: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CA5A374D-E3CC-4F46-BC5D-0AD46CF31635}"/>
                </a:ext>
              </a:extLst>
            </p:cNvPr>
            <p:cNvSpPr/>
            <p:nvPr/>
          </p:nvSpPr>
          <p:spPr>
            <a:xfrm>
              <a:off x="7425397" y="225083"/>
              <a:ext cx="2912012" cy="858129"/>
            </a:xfrm>
            <a:prstGeom prst="rect">
              <a:avLst/>
            </a:prstGeom>
            <a:solidFill>
              <a:srgbClr val="9966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2</a:t>
              </a:r>
              <a:r>
                <a:rPr lang="es-CO" dirty="0"/>
                <a:t>. </a:t>
              </a:r>
              <a:r>
                <a:rPr lang="es-CO" b="1" dirty="0"/>
                <a:t>Reflexión Multicampus de Programas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ACEC5512-185B-41C1-9FB1-1E580953F4A8}"/>
                </a:ext>
              </a:extLst>
            </p:cNvPr>
            <p:cNvSpPr/>
            <p:nvPr/>
          </p:nvSpPr>
          <p:spPr>
            <a:xfrm>
              <a:off x="7425397" y="1320018"/>
              <a:ext cx="2912012" cy="858129"/>
            </a:xfrm>
            <a:prstGeom prst="rect">
              <a:avLst/>
            </a:prstGeom>
            <a:solidFill>
              <a:srgbClr val="9966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4. Aseguramiento de la Calidad de la Información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9A41DE9F-A756-4EF0-BC50-0CA4BDC9EFEA}"/>
                </a:ext>
              </a:extLst>
            </p:cNvPr>
            <p:cNvSpPr/>
            <p:nvPr/>
          </p:nvSpPr>
          <p:spPr>
            <a:xfrm>
              <a:off x="4276578" y="2431365"/>
              <a:ext cx="2912012" cy="858129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5. Aplicación de la Guía de Autoevaluación</a:t>
              </a: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83326D01-F63F-423B-A654-04903FC6C694}"/>
                </a:ext>
              </a:extLst>
            </p:cNvPr>
            <p:cNvSpPr/>
            <p:nvPr/>
          </p:nvSpPr>
          <p:spPr>
            <a:xfrm>
              <a:off x="4248442" y="3441894"/>
              <a:ext cx="1847558" cy="858129"/>
            </a:xfrm>
            <a:prstGeom prst="rect">
              <a:avLst/>
            </a:prstGeom>
            <a:solidFill>
              <a:srgbClr val="5F5F5F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6. Visita de Pares Externos </a:t>
              </a: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381AF445-B258-4B3F-8F5B-B113218F2A98}"/>
                </a:ext>
              </a:extLst>
            </p:cNvPr>
            <p:cNvSpPr/>
            <p:nvPr/>
          </p:nvSpPr>
          <p:spPr>
            <a:xfrm>
              <a:off x="6224942" y="3451271"/>
              <a:ext cx="1847558" cy="858129"/>
            </a:xfrm>
            <a:prstGeom prst="rect">
              <a:avLst/>
            </a:prstGeom>
            <a:solidFill>
              <a:srgbClr val="5F5F5F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7. Revisión del C.N.A. </a:t>
              </a: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F0C70E29-0632-490E-92C4-7515F1221669}"/>
                </a:ext>
              </a:extLst>
            </p:cNvPr>
            <p:cNvSpPr/>
            <p:nvPr/>
          </p:nvSpPr>
          <p:spPr>
            <a:xfrm>
              <a:off x="8201442" y="3451270"/>
              <a:ext cx="1847558" cy="858129"/>
            </a:xfrm>
            <a:prstGeom prst="rect">
              <a:avLst/>
            </a:prstGeom>
            <a:solidFill>
              <a:srgbClr val="5F5F5F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8. Informe d evaluación externa 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CC105841-EEFC-4EA5-B3BC-F0275F1D5191}"/>
                </a:ext>
              </a:extLst>
            </p:cNvPr>
            <p:cNvSpPr/>
            <p:nvPr/>
          </p:nvSpPr>
          <p:spPr>
            <a:xfrm>
              <a:off x="10133413" y="3458302"/>
              <a:ext cx="1847558" cy="858129"/>
            </a:xfrm>
            <a:prstGeom prst="rect">
              <a:avLst/>
            </a:prstGeom>
            <a:solidFill>
              <a:srgbClr val="5F5F5F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9.Acreditación  </a:t>
              </a: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41C7FCDA-ED37-4BE3-AA3B-3A56546B182D}"/>
                </a:ext>
              </a:extLst>
            </p:cNvPr>
            <p:cNvSpPr/>
            <p:nvPr/>
          </p:nvSpPr>
          <p:spPr>
            <a:xfrm>
              <a:off x="4246112" y="4607165"/>
              <a:ext cx="1847558" cy="858129"/>
            </a:xfrm>
            <a:prstGeom prst="rect">
              <a:avLst/>
            </a:prstGeom>
            <a:solidFill>
              <a:srgbClr val="CC99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/>
                <a:t>10. Ajustes Planes de Mejora y Mantenimiento </a:t>
              </a: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09AC0666-AB37-433F-97EB-79EA5DBBE498}"/>
                </a:ext>
              </a:extLst>
            </p:cNvPr>
            <p:cNvSpPr/>
            <p:nvPr/>
          </p:nvSpPr>
          <p:spPr>
            <a:xfrm>
              <a:off x="6171008" y="4607162"/>
              <a:ext cx="2021034" cy="858129"/>
            </a:xfrm>
            <a:prstGeom prst="rect">
              <a:avLst/>
            </a:prstGeom>
            <a:solidFill>
              <a:srgbClr val="CC99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11. Adhesión de Planes al PAS</a:t>
              </a: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165D59D8-ECC2-40B2-929C-4EF85DC13198}"/>
                </a:ext>
              </a:extLst>
            </p:cNvPr>
            <p:cNvSpPr/>
            <p:nvPr/>
          </p:nvSpPr>
          <p:spPr>
            <a:xfrm>
              <a:off x="8243646" y="4607163"/>
              <a:ext cx="1847558" cy="858129"/>
            </a:xfrm>
            <a:prstGeom prst="rect">
              <a:avLst/>
            </a:prstGeom>
            <a:solidFill>
              <a:srgbClr val="CC99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12. Seguimiento Comité Seccional</a:t>
              </a: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491F2922-CFB7-434C-99DD-AC490DB059DF}"/>
                </a:ext>
              </a:extLst>
            </p:cNvPr>
            <p:cNvSpPr/>
            <p:nvPr/>
          </p:nvSpPr>
          <p:spPr>
            <a:xfrm>
              <a:off x="10147476" y="4607164"/>
              <a:ext cx="1847558" cy="858129"/>
            </a:xfrm>
            <a:prstGeom prst="rect">
              <a:avLst/>
            </a:prstGeom>
            <a:solidFill>
              <a:srgbClr val="CC9900"/>
            </a:solidFill>
            <a:ln w="285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13. Aprendizaje</a:t>
              </a:r>
            </a:p>
          </p:txBody>
        </p: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0BFB7847-A632-42CC-8202-DD26356F0C45}"/>
                </a:ext>
              </a:extLst>
            </p:cNvPr>
            <p:cNvCxnSpPr>
              <a:stCxn id="30" idx="3"/>
            </p:cNvCxnSpPr>
            <p:nvPr/>
          </p:nvCxnSpPr>
          <p:spPr>
            <a:xfrm flipV="1">
              <a:off x="3587262" y="1222711"/>
              <a:ext cx="436098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4FD79489-9B9A-44A5-B3FA-AC66C2648D3B}"/>
                </a:ext>
              </a:extLst>
            </p:cNvPr>
            <p:cNvCxnSpPr/>
            <p:nvPr/>
          </p:nvCxnSpPr>
          <p:spPr>
            <a:xfrm>
              <a:off x="4023358" y="654147"/>
              <a:ext cx="0" cy="11629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CA36B383-4F86-4727-82BD-67041859917B}"/>
                </a:ext>
              </a:extLst>
            </p:cNvPr>
            <p:cNvCxnSpPr>
              <a:cxnSpLocks/>
            </p:cNvCxnSpPr>
            <p:nvPr/>
          </p:nvCxnSpPr>
          <p:spPr>
            <a:xfrm>
              <a:off x="4023360" y="654147"/>
              <a:ext cx="2532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D69C735F-CC96-426E-BC8B-79124CE28155}"/>
                </a:ext>
              </a:extLst>
            </p:cNvPr>
            <p:cNvCxnSpPr>
              <a:cxnSpLocks/>
            </p:cNvCxnSpPr>
            <p:nvPr/>
          </p:nvCxnSpPr>
          <p:spPr>
            <a:xfrm>
              <a:off x="3992894" y="1805350"/>
              <a:ext cx="2532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A37D48FB-21C4-4025-A464-384C8369A3E0}"/>
                </a:ext>
              </a:extLst>
            </p:cNvPr>
            <p:cNvCxnSpPr>
              <a:cxnSpLocks/>
            </p:cNvCxnSpPr>
            <p:nvPr/>
          </p:nvCxnSpPr>
          <p:spPr>
            <a:xfrm>
              <a:off x="7172179" y="654147"/>
              <a:ext cx="2532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83D5D6DA-CBC6-4D35-89C2-2FD14F9FE9CD}"/>
                </a:ext>
              </a:extLst>
            </p:cNvPr>
            <p:cNvCxnSpPr>
              <a:cxnSpLocks/>
            </p:cNvCxnSpPr>
            <p:nvPr/>
          </p:nvCxnSpPr>
          <p:spPr>
            <a:xfrm>
              <a:off x="7183899" y="1706880"/>
              <a:ext cx="25321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3FF94109-7C98-4379-A41A-BA8FB13BB263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3587262" y="2832300"/>
              <a:ext cx="68931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999EBF9C-8A5F-43C0-97E1-AB080B44D829}"/>
                </a:ext>
              </a:extLst>
            </p:cNvPr>
            <p:cNvCxnSpPr>
              <a:cxnSpLocks/>
            </p:cNvCxnSpPr>
            <p:nvPr/>
          </p:nvCxnSpPr>
          <p:spPr>
            <a:xfrm>
              <a:off x="3556796" y="3913168"/>
              <a:ext cx="68931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C536B6A6-1F5B-4405-BA37-C4CD3DB76916}"/>
                </a:ext>
              </a:extLst>
            </p:cNvPr>
            <p:cNvCxnSpPr>
              <a:cxnSpLocks/>
            </p:cNvCxnSpPr>
            <p:nvPr/>
          </p:nvCxnSpPr>
          <p:spPr>
            <a:xfrm>
              <a:off x="3556796" y="5038583"/>
              <a:ext cx="68931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CuadroTexto 1"/>
          <p:cNvSpPr txBox="1"/>
          <p:nvPr/>
        </p:nvSpPr>
        <p:spPr>
          <a:xfrm>
            <a:off x="465513" y="415636"/>
            <a:ext cx="1064029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FASES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29542" y="415636"/>
            <a:ext cx="1695796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Modelo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92299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A5A3BF-E796-49E4-B2D4-DCC74E11B0F3}"/>
              </a:ext>
            </a:extLst>
          </p:cNvPr>
          <p:cNvSpPr txBox="1"/>
          <p:nvPr/>
        </p:nvSpPr>
        <p:spPr>
          <a:xfrm>
            <a:off x="299494" y="424566"/>
            <a:ext cx="1386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cap="small" dirty="0">
                <a:solidFill>
                  <a:schemeClr val="bg1"/>
                </a:solidFill>
              </a:rPr>
              <a:t>Fuentes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6E65D4-C083-4C6C-BBF1-202465F37A1B}"/>
              </a:ext>
            </a:extLst>
          </p:cNvPr>
          <p:cNvSpPr txBox="1"/>
          <p:nvPr/>
        </p:nvSpPr>
        <p:spPr>
          <a:xfrm>
            <a:off x="1430387" y="440294"/>
            <a:ext cx="1828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Tipo de indicador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41162" y="2260518"/>
            <a:ext cx="4238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Los aspectos a evaluar de cada una de las características que integran cada factor, se asocian a una propuesta interna de </a:t>
            </a:r>
            <a:r>
              <a:rPr lang="es-ES" sz="2000" b="1" dirty="0">
                <a:solidFill>
                  <a:srgbClr val="C00000"/>
                </a:solidFill>
              </a:rPr>
              <a:t>indicadores cuantitativos y cualitativos </a:t>
            </a:r>
            <a:r>
              <a:rPr lang="es-ES" sz="2000" dirty="0"/>
              <a:t>que se fundamentan según la fuente de información</a:t>
            </a:r>
            <a:endParaRPr lang="es-CO" sz="20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039" y="579813"/>
            <a:ext cx="6083704" cy="4477937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>
            <a:off x="1504614" y="1000125"/>
            <a:ext cx="755860" cy="679045"/>
          </a:xfrm>
          <a:prstGeom prst="down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8" name="Flecha derecha 17"/>
          <p:cNvSpPr/>
          <p:nvPr/>
        </p:nvSpPr>
        <p:spPr>
          <a:xfrm>
            <a:off x="4379787" y="2566368"/>
            <a:ext cx="371475" cy="504825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857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4073" y="432262"/>
            <a:ext cx="1163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cap="small" dirty="0">
                <a:solidFill>
                  <a:schemeClr val="bg1"/>
                </a:solidFill>
              </a:rPr>
              <a:t>clasificación</a:t>
            </a:r>
            <a:endParaRPr lang="es-CO" sz="1400" b="1" cap="small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37855" y="432262"/>
            <a:ext cx="172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Factores</a:t>
            </a:r>
            <a:endParaRPr lang="es-CO" b="1" dirty="0"/>
          </a:p>
        </p:txBody>
      </p:sp>
      <p:pic>
        <p:nvPicPr>
          <p:cNvPr id="10" name="Picture 2" descr="MAPA DE PROCESOS UNIVERSIDAD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1" y="1563139"/>
            <a:ext cx="5448299" cy="36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07568"/>
              </p:ext>
            </p:extLst>
          </p:nvPr>
        </p:nvGraphicFramePr>
        <p:xfrm>
          <a:off x="6084916" y="1563140"/>
          <a:ext cx="5902038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37">
                  <a:extLst>
                    <a:ext uri="{9D8B030D-6E8A-4147-A177-3AD203B41FA5}">
                      <a16:colId xmlns:a16="http://schemas.microsoft.com/office/drawing/2014/main" val="1116552627"/>
                    </a:ext>
                  </a:extLst>
                </a:gridCol>
                <a:gridCol w="4114801">
                  <a:extLst>
                    <a:ext uri="{9D8B030D-6E8A-4147-A177-3AD203B41FA5}">
                      <a16:colId xmlns:a16="http://schemas.microsoft.com/office/drawing/2014/main" val="22694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Categoría</a:t>
                      </a:r>
                      <a:endParaRPr lang="es-CO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Descripción</a:t>
                      </a:r>
                      <a:endParaRPr lang="es-CO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3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Estratégicos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Son aquellos que proporcionan directrices a todos los demás factores y son realizados por la dirección de las entidades.</a:t>
                      </a:r>
                      <a:r>
                        <a:rPr lang="es-ES" sz="1600" baseline="0" dirty="0"/>
                        <a:t> Se suelen referir a leyes, normas, políticas, etc.,  aplicables al servicio de la educación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001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Claves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Se refieren a las funciones</a:t>
                      </a:r>
                      <a:r>
                        <a:rPr lang="es-ES" sz="1600" baseline="0" dirty="0"/>
                        <a:t> misionales de la Institución. Tienen impacto en los diferentes actores, creando valor agregado para éstos. 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54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De apoyo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Brindan apoyo a los factores fundamentales. Aquellos que prestan su</a:t>
                      </a:r>
                      <a:r>
                        <a:rPr lang="es-ES" sz="1600" baseline="0" dirty="0"/>
                        <a:t> colaboración para reafirmar la calidad académica en el desarrollo de los factores claves.</a:t>
                      </a:r>
                      <a:endParaRPr lang="es-C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786286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098175" y="586150"/>
            <a:ext cx="665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Categorización de los factores de acreditación en concordancia con el mapa de procesos de la Institución 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07021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AE322A97-6A7E-414F-9904-C128A6ED5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108119"/>
              </p:ext>
            </p:extLst>
          </p:nvPr>
        </p:nvGraphicFramePr>
        <p:xfrm>
          <a:off x="419009" y="882848"/>
          <a:ext cx="11304104" cy="489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983">
                  <a:extLst>
                    <a:ext uri="{9D8B030D-6E8A-4147-A177-3AD203B41FA5}">
                      <a16:colId xmlns:a16="http://schemas.microsoft.com/office/drawing/2014/main" val="3547466845"/>
                    </a:ext>
                  </a:extLst>
                </a:gridCol>
                <a:gridCol w="2807051">
                  <a:extLst>
                    <a:ext uri="{9D8B030D-6E8A-4147-A177-3AD203B41FA5}">
                      <a16:colId xmlns:a16="http://schemas.microsoft.com/office/drawing/2014/main" val="170182478"/>
                    </a:ext>
                  </a:extLst>
                </a:gridCol>
                <a:gridCol w="6201295">
                  <a:extLst>
                    <a:ext uri="{9D8B030D-6E8A-4147-A177-3AD203B41FA5}">
                      <a16:colId xmlns:a16="http://schemas.microsoft.com/office/drawing/2014/main" val="1642284976"/>
                    </a:ext>
                  </a:extLst>
                </a:gridCol>
                <a:gridCol w="1639775">
                  <a:extLst>
                    <a:ext uri="{9D8B030D-6E8A-4147-A177-3AD203B41FA5}">
                      <a16:colId xmlns:a16="http://schemas.microsoft.com/office/drawing/2014/main" val="3474174105"/>
                    </a:ext>
                  </a:extLst>
                </a:gridCol>
              </a:tblGrid>
              <a:tr h="393903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No.</a:t>
                      </a:r>
                      <a:endParaRPr lang="es-CO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Factor</a:t>
                      </a:r>
                      <a:endParaRPr lang="es-CO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Justificación</a:t>
                      </a:r>
                      <a:endParaRPr lang="es-CO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Ponderación</a:t>
                      </a:r>
                      <a:endParaRPr lang="es-CO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27918"/>
                  </a:ext>
                </a:extLst>
              </a:tr>
              <a:tr h="266741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1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Misión, Proyecto Institucional y de programa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lang="es-CO" sz="1000" kern="1200" baseline="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partir de la misión y el proyecto educativo se establece la razón de ser de la institución y el programa 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10.8%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707484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2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Estudiantes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Un programa académico de alta calidad se concibe en función de sus estudiantes, sobre ellos recae el proceso de formación y en ellos ocurren transformaciones a nivel personal y profesional 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10.8%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100288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3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Profesores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La planta docente debe cumplir con criterios de idoneidad, con el fin de garantizar procesos formativos que sean acordes a las tendencias de la sociedad y el desarrollo disciplinar.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10.8%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299740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4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Procesos académicos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Los procesos académicos permiten establecer condiciones adecuadas para la formación y la transformación de los educadores, los educandos, la sociedad y el área disciplinar.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9.5%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552835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5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Visibilidad nacional e internacional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En el contexto actual, es fundamental que el programa académico desarrolle procesos que permitan su vinculación con el entorno y el desarrollo de conocimiento de carácter global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10%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48784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6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Investigación, creación artística y cultural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La investigación es un pilar fundamental para la creación de conocimiento, el desarrollo disciplinar y la innovación, sin ella la formación pierde su esencia.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9%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721218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7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Bienestar institucional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Es importante que se establezcan estrategias y mecanismos que permitan generar un ambiente que promueva el desarrollo integral de los diferentes miembros de la comunidad universitaria en el programa.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9.1%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66923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8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Organización, administración y gestión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Una adecuada estructura y gestión administrativa permiten la efectividad de los procesos académicos y el cumplimiento de las funciones sustantivas de la educación superior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9.1%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882875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9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Impacto de los egresados en el medio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A través de los egresados es posible evidenciar la pertinencia y el impacto del programa académico en el entorno social y económico, evidenciando el cumplimiento de sus objetivos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9.6%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115504"/>
                  </a:ext>
                </a:extLst>
              </a:tr>
              <a:tr h="426728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/>
                        <a:t>10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Recursos físicos y financieros</a:t>
                      </a:r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CO" sz="1000" kern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La disponibilidad de recursos de carácter físico y financiero permite garantizar el músculo para dar cumplimiento a los objetivos de formación y a las funciones sustantivas del programa.</a:t>
                      </a: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9.6%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161778"/>
                  </a:ext>
                </a:extLst>
              </a:tr>
              <a:tr h="393903">
                <a:tc gridSpan="3"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</a:rPr>
                        <a:t>RESULTADOS</a:t>
                      </a:r>
                      <a:endParaRPr lang="es-CO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000" dirty="0"/>
                    </a:p>
                  </a:txBody>
                  <a:tcPr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10.8%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96095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F5CBC01-C585-459F-B164-F96F4457A545}"/>
              </a:ext>
            </a:extLst>
          </p:cNvPr>
          <p:cNvSpPr txBox="1"/>
          <p:nvPr/>
        </p:nvSpPr>
        <p:spPr>
          <a:xfrm>
            <a:off x="284921" y="490330"/>
            <a:ext cx="167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</a:rPr>
              <a:t>PONDERACIÓN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37854" y="351918"/>
            <a:ext cx="167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Factores</a:t>
            </a:r>
          </a:p>
          <a:p>
            <a:pPr algn="ctr"/>
            <a:r>
              <a:rPr lang="es-ES" sz="1400" dirty="0"/>
              <a:t>Características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59980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63360" y="1355202"/>
            <a:ext cx="7001716" cy="3092107"/>
            <a:chOff x="413237" y="1287457"/>
            <a:chExt cx="10738668" cy="3541943"/>
          </a:xfrm>
        </p:grpSpPr>
        <p:pic>
          <p:nvPicPr>
            <p:cNvPr id="5" name="Picture 8" descr="VERÓNICA SIMOTA Documentos.png DOCUMENTOS Resultado de imagen para  documentos png ARCHIVOS  -------------------------------------------------------------------------------  Vídeo de YouTube unach administracion No subscribers Subscribe VIDEO UNIDAD 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751" y="1657961"/>
              <a:ext cx="2596417" cy="268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adroTexto 5"/>
            <p:cNvSpPr txBox="1"/>
            <p:nvPr/>
          </p:nvSpPr>
          <p:spPr>
            <a:xfrm>
              <a:off x="413237" y="4361041"/>
              <a:ext cx="3780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/>
                <a:t>Valoración documental = 40%</a:t>
              </a:r>
              <a:endParaRPr lang="es-CO" sz="2000" b="1" dirty="0"/>
            </a:p>
          </p:txBody>
        </p:sp>
        <p:pic>
          <p:nvPicPr>
            <p:cNvPr id="7" name="Picture 14" descr="Cuestionario, Encuesta, Tablero, Estilo Plano V Del Icono De La Lista De  Tarea Ilustración del Vector - Ilustración de elija, texto: 8231348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975" y="1745744"/>
              <a:ext cx="3803301" cy="2970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uadroTexto 7"/>
            <p:cNvSpPr txBox="1"/>
            <p:nvPr/>
          </p:nvSpPr>
          <p:spPr>
            <a:xfrm>
              <a:off x="3393832" y="1287457"/>
              <a:ext cx="5354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/>
                <a:t>Valoración encuestas de percepción = 30%</a:t>
              </a:r>
              <a:endParaRPr lang="es-CO" sz="2000" b="1" dirty="0"/>
            </a:p>
          </p:txBody>
        </p:sp>
        <p:pic>
          <p:nvPicPr>
            <p:cNvPr id="9" name="Picture 16" descr="estadisticas - Incrementes Co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155" y="1928019"/>
              <a:ext cx="2952750" cy="214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/>
            <p:cNvSpPr txBox="1"/>
            <p:nvPr/>
          </p:nvSpPr>
          <p:spPr>
            <a:xfrm>
              <a:off x="7696771" y="4429290"/>
              <a:ext cx="3455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/>
                <a:t>Valoración indicadores = 30%</a:t>
              </a:r>
              <a:endParaRPr lang="es-CO" sz="2000" b="1" dirty="0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430516" y="474995"/>
            <a:ext cx="1155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PONDERACIÓN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454231" y="392844"/>
            <a:ext cx="174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Instrumentos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175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82344"/>
              </p:ext>
            </p:extLst>
          </p:nvPr>
        </p:nvGraphicFramePr>
        <p:xfrm>
          <a:off x="1014151" y="1392997"/>
          <a:ext cx="9135689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483">
                  <a:extLst>
                    <a:ext uri="{9D8B030D-6E8A-4147-A177-3AD203B41FA5}">
                      <a16:colId xmlns:a16="http://schemas.microsoft.com/office/drawing/2014/main" val="3956188992"/>
                    </a:ext>
                  </a:extLst>
                </a:gridCol>
                <a:gridCol w="1715916">
                  <a:extLst>
                    <a:ext uri="{9D8B030D-6E8A-4147-A177-3AD203B41FA5}">
                      <a16:colId xmlns:a16="http://schemas.microsoft.com/office/drawing/2014/main" val="1200759433"/>
                    </a:ext>
                  </a:extLst>
                </a:gridCol>
                <a:gridCol w="4984432">
                  <a:extLst>
                    <a:ext uri="{9D8B030D-6E8A-4147-A177-3AD203B41FA5}">
                      <a16:colId xmlns:a16="http://schemas.microsoft.com/office/drawing/2014/main" val="209767601"/>
                    </a:ext>
                  </a:extLst>
                </a:gridCol>
                <a:gridCol w="1417858">
                  <a:extLst>
                    <a:ext uri="{9D8B030D-6E8A-4147-A177-3AD203B41FA5}">
                      <a16:colId xmlns:a16="http://schemas.microsoft.com/office/drawing/2014/main" val="32701129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Lit.</a:t>
                      </a:r>
                      <a:endParaRPr lang="es-CO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Evaluación cualitativa</a:t>
                      </a:r>
                      <a:endParaRPr lang="es-CO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Criterios de evaluación cualitativa</a:t>
                      </a:r>
                      <a:endParaRPr lang="es-CO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%</a:t>
                      </a:r>
                      <a:r>
                        <a:rPr lang="es-ES" sz="1400" baseline="0" dirty="0"/>
                        <a:t> cumplimiento</a:t>
                      </a:r>
                      <a:endParaRPr lang="es-CO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747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A</a:t>
                      </a:r>
                      <a:endParaRPr lang="es-CO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Se cumple plenamente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Indica que el factor y las características </a:t>
                      </a:r>
                      <a:r>
                        <a:rPr lang="es-CO" sz="1100" b="1" dirty="0"/>
                        <a:t>tienen fortalezas muy definidas</a:t>
                      </a:r>
                      <a:r>
                        <a:rPr lang="es-CO" sz="1100" dirty="0"/>
                        <a:t>,  las debilidades no las afecta ni las ponen en riesgo. Se definen acciones de mantenimiento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&gt;90,01% y &lt;=100%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388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B</a:t>
                      </a:r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b="0" dirty="0"/>
                        <a:t>Se cumple en alto grado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Indican que los factores y las características muestran más fortalezas que debilidades y éstas no las afectan sustancialmente, pero podría ponerlas en riesgo </a:t>
                      </a:r>
                      <a:r>
                        <a:rPr lang="es-CO" sz="1100" b="1" dirty="0"/>
                        <a:t>a largo plazo </a:t>
                      </a:r>
                      <a:r>
                        <a:rPr lang="es-CO" sz="1100" dirty="0"/>
                        <a:t>sino se emprenden planes de mejoramiento y mantenimiento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&gt;80,01% y &lt;=90,00%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9663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C</a:t>
                      </a:r>
                      <a:endParaRPr lang="es-CO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Se cumple aceptablemente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Indican que los factores y las características muestran más fortalezas que debilidades y éstas no las afectan sustancialmente, pero podría ponerlas en riesgo si en </a:t>
                      </a:r>
                      <a:r>
                        <a:rPr lang="es-CO" sz="1100" b="1" dirty="0"/>
                        <a:t>el mediano plazo</a:t>
                      </a:r>
                      <a:r>
                        <a:rPr lang="es-CO" sz="1100" dirty="0"/>
                        <a:t> no se emprenden acciones de mejoramiento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&gt;70,01% y &lt;=80,00%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47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D</a:t>
                      </a:r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Se cumple insatisfactoria-mente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Indica que los factores y características evidencian más debilidades que fortalezas. Se requiere poner en marcha una propuesta de mejoramiento a </a:t>
                      </a:r>
                      <a:r>
                        <a:rPr lang="es-CO" sz="1100" b="1" dirty="0"/>
                        <a:t>corto plazo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&gt;30,01% y &lt;=70,00%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33539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E</a:t>
                      </a:r>
                      <a:endParaRPr lang="es-CO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No se cumple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/>
                        <a:t>Indica que el factor o la característica registra debilidades muy significativas y exige una atención especial que implica además de </a:t>
                      </a:r>
                      <a:r>
                        <a:rPr lang="es-CO" sz="1100" b="1" dirty="0"/>
                        <a:t>propuestas de mejoramiento de nivel estructural una reflexión profunda respecto de sus implicaciones en la calidad Institucional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1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Book Antiqua" panose="02040602050305030304" pitchFamily="18" charset="0"/>
                          <a:cs typeface="Book Antiqua" panose="02040602050305030304" pitchFamily="18" charset="0"/>
                        </a:rPr>
                        <a:t>&gt;=0% y &lt;=30,00%</a:t>
                      </a:r>
                      <a:endParaRPr lang="es-CO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675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78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7447" y="407324"/>
            <a:ext cx="1163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ESCALA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21229" y="407324"/>
            <a:ext cx="171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Valoración</a:t>
            </a:r>
            <a:endParaRPr lang="es-CO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A669456-634E-4637-B9E8-B5A48A7EB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306541"/>
              </p:ext>
            </p:extLst>
          </p:nvPr>
        </p:nvGraphicFramePr>
        <p:xfrm>
          <a:off x="1521229" y="1050441"/>
          <a:ext cx="9247537" cy="3224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2771">
                  <a:extLst>
                    <a:ext uri="{9D8B030D-6E8A-4147-A177-3AD203B41FA5}">
                      <a16:colId xmlns:a16="http://schemas.microsoft.com/office/drawing/2014/main" val="1916652097"/>
                    </a:ext>
                  </a:extLst>
                </a:gridCol>
                <a:gridCol w="3358705">
                  <a:extLst>
                    <a:ext uri="{9D8B030D-6E8A-4147-A177-3AD203B41FA5}">
                      <a16:colId xmlns:a16="http://schemas.microsoft.com/office/drawing/2014/main" val="1597487897"/>
                    </a:ext>
                  </a:extLst>
                </a:gridCol>
                <a:gridCol w="2041856">
                  <a:extLst>
                    <a:ext uri="{9D8B030D-6E8A-4147-A177-3AD203B41FA5}">
                      <a16:colId xmlns:a16="http://schemas.microsoft.com/office/drawing/2014/main" val="2819082208"/>
                    </a:ext>
                  </a:extLst>
                </a:gridCol>
                <a:gridCol w="2234205">
                  <a:extLst>
                    <a:ext uri="{9D8B030D-6E8A-4147-A177-3AD203B41FA5}">
                      <a16:colId xmlns:a16="http://schemas.microsoft.com/office/drawing/2014/main" val="3067864805"/>
                    </a:ext>
                  </a:extLst>
                </a:gridCol>
              </a:tblGrid>
              <a:tr h="5205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600" dirty="0">
                          <a:effectLst/>
                        </a:rPr>
                        <a:t>Escala de Valoración Cualitativa y Cuantitativa</a:t>
                      </a:r>
                      <a:endParaRPr lang="es-CO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135487"/>
                  </a:ext>
                </a:extLst>
              </a:tr>
              <a:tr h="4573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400" dirty="0">
                          <a:solidFill>
                            <a:schemeClr val="tx1"/>
                          </a:solidFill>
                          <a:effectLst/>
                        </a:rPr>
                        <a:t>Evaluación Cualitativa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 dirty="0">
                          <a:effectLst/>
                        </a:rPr>
                        <a:t>Evaluación Cuantitativa</a:t>
                      </a:r>
                      <a:endParaRPr lang="es-CO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b="1" dirty="0">
                          <a:effectLst/>
                        </a:rPr>
                        <a:t>% DE CUMPLIMIENTO</a:t>
                      </a:r>
                      <a:endParaRPr lang="es-CO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225991"/>
                  </a:ext>
                </a:extLst>
              </a:tr>
              <a:tr h="44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A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Se cumple plenamente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5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&gt;90,01% y &lt;=100%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10405"/>
                  </a:ext>
                </a:extLst>
              </a:tr>
              <a:tr h="44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B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Se cumple en alto grado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4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&gt;80,01% y &lt;=90,00%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223659"/>
                  </a:ext>
                </a:extLst>
              </a:tr>
              <a:tr h="44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C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Se cumple aceptablemente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3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&gt;70,01% y &lt;=80,00%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1314"/>
                  </a:ext>
                </a:extLst>
              </a:tr>
              <a:tr h="44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D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Se cumple insatisfactoriamente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2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&gt;30,01% y &lt;=70,00%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259919"/>
                  </a:ext>
                </a:extLst>
              </a:tr>
              <a:tr h="449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E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No se cumple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1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1200" dirty="0">
                          <a:effectLst/>
                        </a:rPr>
                        <a:t>&gt;=0% y &lt;=30,00%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350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765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" y="797860"/>
            <a:ext cx="11330248" cy="47052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2385" y="423949"/>
            <a:ext cx="1147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RÚBRICA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29788" y="490083"/>
            <a:ext cx="2161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Valoración documental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330982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2509" y="457200"/>
            <a:ext cx="114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</a:rPr>
              <a:t>RBRICA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79665" y="364867"/>
            <a:ext cx="176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Indicadores de </a:t>
            </a:r>
          </a:p>
          <a:p>
            <a:pPr algn="ctr"/>
            <a:r>
              <a:rPr lang="es-ES" sz="1400" dirty="0"/>
              <a:t>evolución</a:t>
            </a:r>
            <a:endParaRPr lang="es-CO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411" y="1145364"/>
            <a:ext cx="9794631" cy="37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9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7D0A617-E317-B746-8E8A-2D20136B6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37" y="1498862"/>
            <a:ext cx="4258023" cy="5437564"/>
          </a:xfrm>
          <a:prstGeom prst="rect">
            <a:avLst/>
          </a:prstGeom>
        </p:spPr>
      </p:pic>
      <p:sp>
        <p:nvSpPr>
          <p:cNvPr id="3" name="Cinta perforada 2"/>
          <p:cNvSpPr/>
          <p:nvPr/>
        </p:nvSpPr>
        <p:spPr>
          <a:xfrm rot="20968149">
            <a:off x="697675" y="2215963"/>
            <a:ext cx="6703202" cy="1248927"/>
          </a:xfrm>
          <a:prstGeom prst="flowChartPunchedTap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 rot="20385918">
            <a:off x="-66624" y="2667378"/>
            <a:ext cx="6471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Características del Modelo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8377" y="5464131"/>
            <a:ext cx="1255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i="1" dirty="0">
                <a:solidFill>
                  <a:srgbClr val="0070C0"/>
                </a:solidFill>
              </a:rPr>
              <a:t>Acuerdo 01 1997</a:t>
            </a:r>
            <a:endParaRPr lang="es-CO" sz="1000" i="1" dirty="0">
              <a:solidFill>
                <a:srgbClr val="0070C0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2868022" y="1995054"/>
            <a:ext cx="665019" cy="54864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1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83880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2146CA8-B051-734C-838D-96612EB7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74" y="751994"/>
            <a:ext cx="4701309" cy="40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662383"/>
              </p:ext>
            </p:extLst>
          </p:nvPr>
        </p:nvGraphicFramePr>
        <p:xfrm>
          <a:off x="1636222" y="1355769"/>
          <a:ext cx="10009910" cy="25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217">
                  <a:extLst>
                    <a:ext uri="{9D8B030D-6E8A-4147-A177-3AD203B41FA5}">
                      <a16:colId xmlns:a16="http://schemas.microsoft.com/office/drawing/2014/main" val="2381101553"/>
                    </a:ext>
                  </a:extLst>
                </a:gridCol>
                <a:gridCol w="1254672">
                  <a:extLst>
                    <a:ext uri="{9D8B030D-6E8A-4147-A177-3AD203B41FA5}">
                      <a16:colId xmlns:a16="http://schemas.microsoft.com/office/drawing/2014/main" val="3133574882"/>
                    </a:ext>
                  </a:extLst>
                </a:gridCol>
                <a:gridCol w="1200960">
                  <a:extLst>
                    <a:ext uri="{9D8B030D-6E8A-4147-A177-3AD203B41FA5}">
                      <a16:colId xmlns:a16="http://schemas.microsoft.com/office/drawing/2014/main" val="2115233319"/>
                    </a:ext>
                  </a:extLst>
                </a:gridCol>
                <a:gridCol w="1031821">
                  <a:extLst>
                    <a:ext uri="{9D8B030D-6E8A-4147-A177-3AD203B41FA5}">
                      <a16:colId xmlns:a16="http://schemas.microsoft.com/office/drawing/2014/main" val="2430838787"/>
                    </a:ext>
                  </a:extLst>
                </a:gridCol>
                <a:gridCol w="1059048">
                  <a:extLst>
                    <a:ext uri="{9D8B030D-6E8A-4147-A177-3AD203B41FA5}">
                      <a16:colId xmlns:a16="http://schemas.microsoft.com/office/drawing/2014/main" val="1239481779"/>
                    </a:ext>
                  </a:extLst>
                </a:gridCol>
                <a:gridCol w="1039029">
                  <a:extLst>
                    <a:ext uri="{9D8B030D-6E8A-4147-A177-3AD203B41FA5}">
                      <a16:colId xmlns:a16="http://schemas.microsoft.com/office/drawing/2014/main" val="3989873091"/>
                    </a:ext>
                  </a:extLst>
                </a:gridCol>
                <a:gridCol w="1159147">
                  <a:extLst>
                    <a:ext uri="{9D8B030D-6E8A-4147-A177-3AD203B41FA5}">
                      <a16:colId xmlns:a16="http://schemas.microsoft.com/office/drawing/2014/main" val="713215576"/>
                    </a:ext>
                  </a:extLst>
                </a:gridCol>
                <a:gridCol w="1257245">
                  <a:extLst>
                    <a:ext uri="{9D8B030D-6E8A-4147-A177-3AD203B41FA5}">
                      <a16:colId xmlns:a16="http://schemas.microsoft.com/office/drawing/2014/main" val="4010781615"/>
                    </a:ext>
                  </a:extLst>
                </a:gridCol>
                <a:gridCol w="778771">
                  <a:extLst>
                    <a:ext uri="{9D8B030D-6E8A-4147-A177-3AD203B41FA5}">
                      <a16:colId xmlns:a16="http://schemas.microsoft.com/office/drawing/2014/main" val="3254297184"/>
                    </a:ext>
                  </a:extLst>
                </a:gridCol>
              </a:tblGrid>
              <a:tr h="4437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Factor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Ponderación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Características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Ponderaciones características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Valoración Documental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Valoración Numérica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Apreciación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Calificación característica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Nivel de cumplimiento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780528"/>
                  </a:ext>
                </a:extLst>
              </a:tr>
              <a:tr h="443741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1. Misión, proyecto institucional y de programa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10,8%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1. Misión, Visión y Proyecto Institucional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32%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5,00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CO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highlight>
                            <a:srgbClr val="808080"/>
                          </a:highlight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5,00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Se cumple plenamente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94175694"/>
                  </a:ext>
                </a:extLst>
              </a:tr>
              <a:tr h="4437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2. Proyecto educativo del programa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32%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5,00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CO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4,48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4,87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Se cumple plenamente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84342603"/>
                  </a:ext>
                </a:extLst>
              </a:tr>
              <a:tr h="59165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3. Relevancia académica y pertinencia social del programa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36%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4,60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CO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4,06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Se cumple en alto grado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71533777"/>
                  </a:ext>
                </a:extLst>
              </a:tr>
              <a:tr h="295827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CONCLUSIÓN DEL FACTOR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100%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CO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CO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4,62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Se cumple plenamente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39526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93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2146CA8-B051-734C-838D-96612EB7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74" y="751994"/>
            <a:ext cx="4701309" cy="4069389"/>
          </a:xfrm>
          <a:prstGeom prst="rect">
            <a:avLst/>
          </a:prstGeom>
        </p:spPr>
      </p:pic>
      <p:sp>
        <p:nvSpPr>
          <p:cNvPr id="4" name="Cinta perforada 3"/>
          <p:cNvSpPr/>
          <p:nvPr/>
        </p:nvSpPr>
        <p:spPr>
          <a:xfrm rot="20968149">
            <a:off x="697675" y="2215963"/>
            <a:ext cx="6703202" cy="1248927"/>
          </a:xfrm>
          <a:prstGeom prst="flowChartPunchedTap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/>
          <p:cNvSpPr/>
          <p:nvPr/>
        </p:nvSpPr>
        <p:spPr>
          <a:xfrm>
            <a:off x="2868022" y="1995054"/>
            <a:ext cx="665019" cy="54864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2</a:t>
            </a:r>
            <a:endParaRPr lang="es-CO" sz="2000" b="1" dirty="0"/>
          </a:p>
        </p:txBody>
      </p:sp>
      <p:sp>
        <p:nvSpPr>
          <p:cNvPr id="6" name="CuadroTexto 5"/>
          <p:cNvSpPr txBox="1"/>
          <p:nvPr/>
        </p:nvSpPr>
        <p:spPr>
          <a:xfrm rot="20385918">
            <a:off x="721338" y="2517261"/>
            <a:ext cx="605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Del contexto a la construcción del currículo</a:t>
            </a:r>
            <a:endParaRPr lang="es-CO" sz="36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64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37169"/>
            <a:ext cx="2849024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7ABD1CF6-8CD1-451F-BA50-64C68C0126F9}"/>
              </a:ext>
            </a:extLst>
          </p:cNvPr>
          <p:cNvGrpSpPr/>
          <p:nvPr/>
        </p:nvGrpSpPr>
        <p:grpSpPr>
          <a:xfrm>
            <a:off x="602926" y="556591"/>
            <a:ext cx="11032483" cy="5283190"/>
            <a:chOff x="483404" y="229798"/>
            <a:chExt cx="11191122" cy="5483442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8DD49A5-5A05-4447-840B-C0FB9AC09856}"/>
                </a:ext>
              </a:extLst>
            </p:cNvPr>
            <p:cNvSpPr/>
            <p:nvPr/>
          </p:nvSpPr>
          <p:spPr>
            <a:xfrm>
              <a:off x="6479689" y="752621"/>
              <a:ext cx="5194837" cy="48392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3B41BEE2-1A77-48D4-BB39-F8586410D4FA}"/>
                </a:ext>
              </a:extLst>
            </p:cNvPr>
            <p:cNvCxnSpPr>
              <a:stCxn id="7" idx="1"/>
              <a:endCxn id="7" idx="5"/>
            </p:cNvCxnSpPr>
            <p:nvPr/>
          </p:nvCxnSpPr>
          <p:spPr>
            <a:xfrm>
              <a:off x="7240455" y="1461318"/>
              <a:ext cx="3673305" cy="342189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9C90E003-6701-4A92-863B-289D5A7773FF}"/>
                </a:ext>
              </a:extLst>
            </p:cNvPr>
            <p:cNvCxnSpPr>
              <a:stCxn id="7" idx="3"/>
              <a:endCxn id="7" idx="7"/>
            </p:cNvCxnSpPr>
            <p:nvPr/>
          </p:nvCxnSpPr>
          <p:spPr>
            <a:xfrm flipV="1">
              <a:off x="7240455" y="1461318"/>
              <a:ext cx="3673305" cy="342189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8716428B-38C3-4C53-8E86-E19667FE0D7A}"/>
                </a:ext>
              </a:extLst>
            </p:cNvPr>
            <p:cNvCxnSpPr>
              <a:cxnSpLocks/>
              <a:stCxn id="7" idx="2"/>
              <a:endCxn id="7" idx="6"/>
            </p:cNvCxnSpPr>
            <p:nvPr/>
          </p:nvCxnSpPr>
          <p:spPr>
            <a:xfrm>
              <a:off x="6479689" y="3172264"/>
              <a:ext cx="5194837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161F59B4-BAF2-4439-833B-79C1A87B7412}"/>
                </a:ext>
              </a:extLst>
            </p:cNvPr>
            <p:cNvCxnSpPr>
              <a:stCxn id="7" idx="0"/>
              <a:endCxn id="7" idx="4"/>
            </p:cNvCxnSpPr>
            <p:nvPr/>
          </p:nvCxnSpPr>
          <p:spPr>
            <a:xfrm>
              <a:off x="9077108" y="752621"/>
              <a:ext cx="0" cy="483928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2B59616-0351-4D6F-9810-A358A8EA3D8F}"/>
                </a:ext>
              </a:extLst>
            </p:cNvPr>
            <p:cNvSpPr/>
            <p:nvPr/>
          </p:nvSpPr>
          <p:spPr>
            <a:xfrm>
              <a:off x="483404" y="731520"/>
              <a:ext cx="5194837" cy="4839286"/>
            </a:xfrm>
            <a:prstGeom prst="ellipse">
              <a:avLst/>
            </a:prstGeom>
            <a:gradFill flip="none" rotWithShape="1">
              <a:gsLst>
                <a:gs pos="0">
                  <a:srgbClr val="FFCCCC">
                    <a:shade val="30000"/>
                    <a:satMod val="115000"/>
                  </a:srgbClr>
                </a:gs>
                <a:gs pos="50000">
                  <a:srgbClr val="FFCCCC">
                    <a:shade val="67500"/>
                    <a:satMod val="115000"/>
                  </a:srgbClr>
                </a:gs>
                <a:gs pos="100000">
                  <a:srgbClr val="FFCCCC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98404634-B351-4393-ABF4-E7A9C625015C}"/>
                </a:ext>
              </a:extLst>
            </p:cNvPr>
            <p:cNvCxnSpPr>
              <a:stCxn id="12" idx="1"/>
              <a:endCxn id="12" idx="5"/>
            </p:cNvCxnSpPr>
            <p:nvPr/>
          </p:nvCxnSpPr>
          <p:spPr>
            <a:xfrm>
              <a:off x="1244170" y="1440217"/>
              <a:ext cx="3673305" cy="3421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93D6F281-BF85-4753-ABF8-99175A2F074D}"/>
                </a:ext>
              </a:extLst>
            </p:cNvPr>
            <p:cNvCxnSpPr>
              <a:cxnSpLocks/>
              <a:stCxn id="12" idx="3"/>
              <a:endCxn id="12" idx="7"/>
            </p:cNvCxnSpPr>
            <p:nvPr/>
          </p:nvCxnSpPr>
          <p:spPr>
            <a:xfrm flipV="1">
              <a:off x="1244170" y="1440217"/>
              <a:ext cx="3673305" cy="3421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41BC5FFB-C4FD-477F-86BA-0FC801556388}"/>
                </a:ext>
              </a:extLst>
            </p:cNvPr>
            <p:cNvCxnSpPr>
              <a:cxnSpLocks/>
              <a:stCxn id="12" idx="2"/>
              <a:endCxn id="12" idx="6"/>
            </p:cNvCxnSpPr>
            <p:nvPr/>
          </p:nvCxnSpPr>
          <p:spPr>
            <a:xfrm>
              <a:off x="483404" y="3151163"/>
              <a:ext cx="51948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A633F55A-9D60-4083-B509-B365F865E5B8}"/>
                </a:ext>
              </a:extLst>
            </p:cNvPr>
            <p:cNvCxnSpPr>
              <a:stCxn id="12" idx="0"/>
            </p:cNvCxnSpPr>
            <p:nvPr/>
          </p:nvCxnSpPr>
          <p:spPr>
            <a:xfrm>
              <a:off x="3080823" y="731520"/>
              <a:ext cx="23029" cy="48392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C5695056-0783-4DF3-A947-33CE75380091}"/>
                </a:ext>
              </a:extLst>
            </p:cNvPr>
            <p:cNvSpPr/>
            <p:nvPr/>
          </p:nvSpPr>
          <p:spPr>
            <a:xfrm>
              <a:off x="1814732" y="1969476"/>
              <a:ext cx="2532185" cy="24055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2F46476-427A-4E96-866D-BCB82858D2BB}"/>
                </a:ext>
              </a:extLst>
            </p:cNvPr>
            <p:cNvSpPr txBox="1"/>
            <p:nvPr/>
          </p:nvSpPr>
          <p:spPr>
            <a:xfrm rot="16200000">
              <a:off x="1308295" y="2746715"/>
              <a:ext cx="3545058" cy="2387992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s-CO" b="1" dirty="0">
                  <a:solidFill>
                    <a:srgbClr val="CC0066"/>
                  </a:solidFill>
                </a:rPr>
                <a:t>PERFIL DEL DOCENTE DEL S. XXI</a:t>
              </a:r>
            </a:p>
          </p:txBody>
        </p:sp>
        <p:pic>
          <p:nvPicPr>
            <p:cNvPr id="19" name="Picture 2" descr="webquestcibercultura1">
              <a:extLst>
                <a:ext uri="{FF2B5EF4-FFF2-40B4-BE49-F238E27FC236}">
                  <a16:creationId xmlns:a16="http://schemas.microsoft.com/office/drawing/2014/main" id="{2ADE0025-D8E0-42B1-90A1-ACC0B77F9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42091" y="2518117"/>
              <a:ext cx="1977236" cy="168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989D466-5E64-4B86-AE39-A3DC37B37A4D}"/>
                </a:ext>
              </a:extLst>
            </p:cNvPr>
            <p:cNvSpPr txBox="1"/>
            <p:nvPr/>
          </p:nvSpPr>
          <p:spPr>
            <a:xfrm rot="1614839">
              <a:off x="3103852" y="1004789"/>
              <a:ext cx="13471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Planeación y diseño de la asignatura</a:t>
              </a:r>
            </a:p>
            <a:p>
              <a:pPr algn="ctr"/>
              <a:r>
                <a:rPr lang="es-CO" sz="1400" b="1" dirty="0"/>
                <a:t>RAE 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85B84EAC-74A7-4701-ABC6-9C093451A1F0}"/>
                </a:ext>
              </a:extLst>
            </p:cNvPr>
            <p:cNvSpPr txBox="1"/>
            <p:nvPr/>
          </p:nvSpPr>
          <p:spPr>
            <a:xfrm rot="2638097">
              <a:off x="4207326" y="2067894"/>
              <a:ext cx="13903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Administración del proceso de aprendizaje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4F33241-696B-4831-86FE-AEC57A45B667}"/>
                </a:ext>
              </a:extLst>
            </p:cNvPr>
            <p:cNvSpPr txBox="1"/>
            <p:nvPr/>
          </p:nvSpPr>
          <p:spPr>
            <a:xfrm rot="9209291">
              <a:off x="3144467" y="4341130"/>
              <a:ext cx="12745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Evaluación de los Resultados de Aprendizaje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B59D0B2-1439-41BC-B932-A144B556EDF5}"/>
                </a:ext>
              </a:extLst>
            </p:cNvPr>
            <p:cNvSpPr txBox="1"/>
            <p:nvPr/>
          </p:nvSpPr>
          <p:spPr>
            <a:xfrm rot="6818559">
              <a:off x="4223271" y="3302176"/>
              <a:ext cx="15340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Creador de diversos ambientes</a:t>
              </a:r>
            </a:p>
            <a:p>
              <a:pPr algn="ctr"/>
              <a:r>
                <a:rPr lang="es-CO" sz="1400" b="1" dirty="0"/>
                <a:t> de aprendizaje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8095157-834C-4ECB-99F0-600D662D9F4C}"/>
                </a:ext>
              </a:extLst>
            </p:cNvPr>
            <p:cNvSpPr txBox="1"/>
            <p:nvPr/>
          </p:nvSpPr>
          <p:spPr>
            <a:xfrm rot="12534124">
              <a:off x="1434844" y="4713939"/>
              <a:ext cx="16943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Uso de las tecnologías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99F7E1C-3F87-418C-B163-0F793BF5951E}"/>
                </a:ext>
              </a:extLst>
            </p:cNvPr>
            <p:cNvSpPr txBox="1"/>
            <p:nvPr/>
          </p:nvSpPr>
          <p:spPr>
            <a:xfrm rot="14088536">
              <a:off x="435375" y="3609662"/>
              <a:ext cx="143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Trabajo en equipo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F7268C6-9B86-4D65-A2A8-C48FE91A983F}"/>
                </a:ext>
              </a:extLst>
            </p:cNvPr>
            <p:cNvSpPr txBox="1"/>
            <p:nvPr/>
          </p:nvSpPr>
          <p:spPr>
            <a:xfrm rot="17805388">
              <a:off x="529151" y="2215322"/>
              <a:ext cx="14741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Enfoque ético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5A3DB39-4C0D-45F7-A0D1-BEC63805A71A}"/>
                </a:ext>
              </a:extLst>
            </p:cNvPr>
            <p:cNvSpPr txBox="1"/>
            <p:nvPr/>
          </p:nvSpPr>
          <p:spPr>
            <a:xfrm rot="20157680">
              <a:off x="1375333" y="1138336"/>
              <a:ext cx="1763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Enseñanza para toda la vida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49812358-2E9C-4261-ABFD-44CC7FA8C24F}"/>
                </a:ext>
              </a:extLst>
            </p:cNvPr>
            <p:cNvSpPr/>
            <p:nvPr/>
          </p:nvSpPr>
          <p:spPr>
            <a:xfrm>
              <a:off x="7772988" y="1965469"/>
              <a:ext cx="2532185" cy="24055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9" name="Picture 6" descr="Home - EKON Solutions India Private Limited">
              <a:extLst>
                <a:ext uri="{FF2B5EF4-FFF2-40B4-BE49-F238E27FC236}">
                  <a16:creationId xmlns:a16="http://schemas.microsoft.com/office/drawing/2014/main" id="{EF04EB34-9B86-4B7E-967B-ACBC9AD6E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044" y="2433896"/>
              <a:ext cx="2456129" cy="185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3A5AA20-23D5-4F58-A07A-0D17273D4006}"/>
                </a:ext>
              </a:extLst>
            </p:cNvPr>
            <p:cNvSpPr txBox="1"/>
            <p:nvPr/>
          </p:nvSpPr>
          <p:spPr>
            <a:xfrm rot="16200000">
              <a:off x="8209084" y="2095403"/>
              <a:ext cx="1659992" cy="1842278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s-CO" b="1" dirty="0"/>
                <a:t>PERFIL DEL ESTUDIANTE S.XXI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B5F9A8A9-173A-4504-8312-C4FE50042CC8}"/>
                </a:ext>
              </a:extLst>
            </p:cNvPr>
            <p:cNvSpPr txBox="1"/>
            <p:nvPr/>
          </p:nvSpPr>
          <p:spPr>
            <a:xfrm rot="1663488">
              <a:off x="9133379" y="1218299"/>
              <a:ext cx="14650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</a:rPr>
                <a:t>Protagonista de su aprendizaje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795A3C7-9AFC-4738-AA98-22A4841D3884}"/>
                </a:ext>
              </a:extLst>
            </p:cNvPr>
            <p:cNvSpPr txBox="1"/>
            <p:nvPr/>
          </p:nvSpPr>
          <p:spPr>
            <a:xfrm rot="3598548">
              <a:off x="10129882" y="2106201"/>
              <a:ext cx="149904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rPr>
                <a:t>Autonomía en el proceso de aprendizaje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D908710-85BD-4B06-B3F9-37A0C9E486DB}"/>
                </a:ext>
              </a:extLst>
            </p:cNvPr>
            <p:cNvSpPr txBox="1"/>
            <p:nvPr/>
          </p:nvSpPr>
          <p:spPr>
            <a:xfrm rot="7138064">
              <a:off x="10240416" y="3463658"/>
              <a:ext cx="14225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rPr>
                <a:t>Capacidad para dialogar y trabajar en equipo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6DDDA393-E369-441A-A526-4AB15B948A9C}"/>
                </a:ext>
              </a:extLst>
            </p:cNvPr>
            <p:cNvSpPr txBox="1"/>
            <p:nvPr/>
          </p:nvSpPr>
          <p:spPr>
            <a:xfrm rot="9270361">
              <a:off x="9194918" y="4748850"/>
              <a:ext cx="1451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rPr>
                <a:t>Capacidad de participación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6A2E0CED-CFCB-4E40-8896-5FC064447D24}"/>
                </a:ext>
              </a:extLst>
            </p:cNvPr>
            <p:cNvSpPr txBox="1"/>
            <p:nvPr/>
          </p:nvSpPr>
          <p:spPr>
            <a:xfrm rot="1524691" flipV="1">
              <a:off x="7392350" y="4658567"/>
              <a:ext cx="1643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rPr>
                <a:t>Motivación y fuerte autoestima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86EC8540-5813-47D6-9C89-AC851AF50FD4}"/>
                </a:ext>
              </a:extLst>
            </p:cNvPr>
            <p:cNvSpPr txBox="1"/>
            <p:nvPr/>
          </p:nvSpPr>
          <p:spPr>
            <a:xfrm rot="14500003">
              <a:off x="6544616" y="3522076"/>
              <a:ext cx="117396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rPr>
                <a:t>Interés en las nuevas tecnologías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1F1119CD-0041-41BC-AE16-EAA99CF7CD59}"/>
                </a:ext>
              </a:extLst>
            </p:cNvPr>
            <p:cNvSpPr txBox="1"/>
            <p:nvPr/>
          </p:nvSpPr>
          <p:spPr>
            <a:xfrm rot="17961640">
              <a:off x="6534031" y="2031334"/>
              <a:ext cx="132590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CO" altLang="es-CO" sz="14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rPr>
                <a:t>Curiosidad e interés por la investigación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B6A00561-7EAD-477C-82FD-1A1C83903963}"/>
                </a:ext>
              </a:extLst>
            </p:cNvPr>
            <p:cNvSpPr txBox="1"/>
            <p:nvPr/>
          </p:nvSpPr>
          <p:spPr>
            <a:xfrm rot="9063335" flipV="1">
              <a:off x="7495265" y="985664"/>
              <a:ext cx="14999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rgbClr val="002060"/>
                  </a:solidFill>
                </a:rPr>
                <a:t>Evalúa críticamente su aprendizaje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539E5657-CD68-4C9A-8615-AF98D3FD60C3}"/>
                </a:ext>
              </a:extLst>
            </p:cNvPr>
            <p:cNvSpPr txBox="1"/>
            <p:nvPr/>
          </p:nvSpPr>
          <p:spPr>
            <a:xfrm>
              <a:off x="3670424" y="229798"/>
              <a:ext cx="48511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rgbClr val="000066"/>
                  </a:solidFill>
                </a:rPr>
                <a:t>PERFIL DE LOS ACTORES DEL PROCESO DE FORMACIÓN SUPERIOR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D220884-E695-4F02-AE18-9DC7ACE0F15F}"/>
                </a:ext>
              </a:extLst>
            </p:cNvPr>
            <p:cNvSpPr txBox="1"/>
            <p:nvPr/>
          </p:nvSpPr>
          <p:spPr>
            <a:xfrm>
              <a:off x="5230790" y="905488"/>
              <a:ext cx="1731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000066"/>
                  </a:solidFill>
                </a:rPr>
                <a:t>SIGLO XXI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974F393-1128-4182-9E94-CEDFD2E35FA4}"/>
              </a:ext>
            </a:extLst>
          </p:cNvPr>
          <p:cNvSpPr txBox="1"/>
          <p:nvPr/>
        </p:nvSpPr>
        <p:spPr>
          <a:xfrm>
            <a:off x="376023" y="381365"/>
            <a:ext cx="113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PERFILES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3C5CB0-7C13-48FD-A81D-4598FFC0133E}"/>
              </a:ext>
            </a:extLst>
          </p:cNvPr>
          <p:cNvSpPr txBox="1"/>
          <p:nvPr/>
        </p:nvSpPr>
        <p:spPr>
          <a:xfrm>
            <a:off x="1298114" y="425999"/>
            <a:ext cx="206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Docente - estudiante</a:t>
            </a:r>
          </a:p>
        </p:txBody>
      </p:sp>
    </p:spTree>
    <p:extLst>
      <p:ext uri="{BB962C8B-B14F-4D97-AF65-F5344CB8AC3E}">
        <p14:creationId xmlns:p14="http://schemas.microsoft.com/office/powerpoint/2010/main" val="81094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D14B06-A1F4-43AA-973B-DD66B3746D49}"/>
              </a:ext>
            </a:extLst>
          </p:cNvPr>
          <p:cNvSpPr txBox="1"/>
          <p:nvPr/>
        </p:nvSpPr>
        <p:spPr>
          <a:xfrm>
            <a:off x="238539" y="448845"/>
            <a:ext cx="125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cap="small" dirty="0">
                <a:solidFill>
                  <a:schemeClr val="bg1"/>
                </a:solidFill>
              </a:rPr>
              <a:t>perfil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9E7E195-8B13-476B-8217-563B2361BFCE}"/>
              </a:ext>
            </a:extLst>
          </p:cNvPr>
          <p:cNvSpPr txBox="1"/>
          <p:nvPr/>
        </p:nvSpPr>
        <p:spPr>
          <a:xfrm>
            <a:off x="1497495" y="448845"/>
            <a:ext cx="172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Egresado UL</a:t>
            </a:r>
          </a:p>
        </p:txBody>
      </p:sp>
      <p:pic>
        <p:nvPicPr>
          <p:cNvPr id="8" name="Imagen 7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776EADD-DA42-49EE-8AEA-78130827B0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65" y="1113183"/>
            <a:ext cx="3695552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22E150F-BD4F-49D3-A747-903463C66E7E}"/>
              </a:ext>
            </a:extLst>
          </p:cNvPr>
          <p:cNvSpPr txBox="1"/>
          <p:nvPr/>
        </p:nvSpPr>
        <p:spPr>
          <a:xfrm>
            <a:off x="1213025" y="1644281"/>
            <a:ext cx="5844208" cy="40934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just"/>
            <a:endParaRPr lang="es-CO" sz="2000" dirty="0"/>
          </a:p>
          <a:p>
            <a:pPr algn="just"/>
            <a:r>
              <a:rPr lang="es-CO" sz="2000" dirty="0"/>
              <a:t>“El egresado de la Universidad Libre, es un profesional </a:t>
            </a:r>
            <a:r>
              <a:rPr lang="es-CO" sz="2000" b="1" i="1" dirty="0">
                <a:solidFill>
                  <a:srgbClr val="006600"/>
                </a:solidFill>
              </a:rPr>
              <a:t>orientado por los principios filosóficos y humanísticos</a:t>
            </a:r>
            <a:r>
              <a:rPr lang="es-CO" sz="2000" dirty="0">
                <a:solidFill>
                  <a:srgbClr val="C00000"/>
                </a:solidFill>
              </a:rPr>
              <a:t> </a:t>
            </a:r>
            <a:r>
              <a:rPr lang="es-CO" sz="2000" dirty="0"/>
              <a:t>de la Institución, </a:t>
            </a:r>
            <a:r>
              <a:rPr lang="es-CO" sz="2000" b="1" dirty="0">
                <a:solidFill>
                  <a:srgbClr val="006600"/>
                </a:solidFill>
              </a:rPr>
              <a:t>caracterizado por una </a:t>
            </a:r>
            <a:r>
              <a:rPr lang="es-CO" sz="2000" b="1" i="1" dirty="0">
                <a:solidFill>
                  <a:srgbClr val="006600"/>
                </a:solidFill>
              </a:rPr>
              <a:t>formación sólida en valores y principios éticos</a:t>
            </a:r>
            <a:r>
              <a:rPr lang="es-CO" sz="2000" dirty="0"/>
              <a:t>, con </a:t>
            </a:r>
            <a:r>
              <a:rPr lang="es-CO" sz="2000" b="1" i="1" dirty="0">
                <a:solidFill>
                  <a:srgbClr val="002060"/>
                </a:solidFill>
              </a:rPr>
              <a:t>espíritu crítico e innovador </a:t>
            </a:r>
            <a:r>
              <a:rPr lang="es-CO" sz="2000" dirty="0"/>
              <a:t>, capacitado para </a:t>
            </a:r>
            <a:r>
              <a:rPr lang="es-CO" sz="2000" b="1" i="1" dirty="0">
                <a:solidFill>
                  <a:srgbClr val="FF0000"/>
                </a:solidFill>
              </a:rPr>
              <a:t>articular sus conocimientos, aptitudes y competencias en su desempeño profesional, como líder que analiza e interviene en la solución práctica y creativa de problemas y da respuesta a las necesidades sociales mediante la aplicación de la ciencia y la tecnología, </a:t>
            </a:r>
            <a:r>
              <a:rPr lang="es-CO" sz="2000" b="1" i="1" dirty="0">
                <a:solidFill>
                  <a:srgbClr val="663300"/>
                </a:solidFill>
              </a:rPr>
              <a:t>en pro de contribuir en los procesos de transformación social</a:t>
            </a:r>
            <a:r>
              <a:rPr lang="es-CO" sz="2000" dirty="0"/>
              <a:t>”</a:t>
            </a:r>
          </a:p>
        </p:txBody>
      </p:sp>
      <p:pic>
        <p:nvPicPr>
          <p:cNvPr id="1026" name="Picture 2" descr="silueta de birretes de graduaciones - Buscar con Google | Gorro de egresados,  Siluetas de graduados, Birrete de graduación">
            <a:extLst>
              <a:ext uri="{FF2B5EF4-FFF2-40B4-BE49-F238E27FC236}">
                <a16:creationId xmlns:a16="http://schemas.microsoft.com/office/drawing/2014/main" id="{19752800-2DA7-43A2-90ED-22F552ED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7" y="631781"/>
            <a:ext cx="1775791" cy="177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86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nta perforada 2">
            <a:extLst>
              <a:ext uri="{FF2B5EF4-FFF2-40B4-BE49-F238E27FC236}">
                <a16:creationId xmlns:a16="http://schemas.microsoft.com/office/drawing/2014/main" id="{4EC9597E-7368-4DC3-B4AC-96FAD89939B7}"/>
              </a:ext>
            </a:extLst>
          </p:cNvPr>
          <p:cNvSpPr/>
          <p:nvPr/>
        </p:nvSpPr>
        <p:spPr>
          <a:xfrm rot="20968149">
            <a:off x="697675" y="2215963"/>
            <a:ext cx="6703202" cy="1248927"/>
          </a:xfrm>
          <a:prstGeom prst="flowChartPunchedTap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E318F30-A61A-47E9-AE3E-1AB6E0D6B4B3}"/>
              </a:ext>
            </a:extLst>
          </p:cNvPr>
          <p:cNvSpPr/>
          <p:nvPr/>
        </p:nvSpPr>
        <p:spPr>
          <a:xfrm>
            <a:off x="2868022" y="1995054"/>
            <a:ext cx="665019" cy="54864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B4D1DB-F1E4-4B04-B1DB-5A4E4B883E6E}"/>
              </a:ext>
            </a:extLst>
          </p:cNvPr>
          <p:cNvSpPr txBox="1"/>
          <p:nvPr/>
        </p:nvSpPr>
        <p:spPr>
          <a:xfrm rot="20385918">
            <a:off x="721338" y="2415950"/>
            <a:ext cx="605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Construcción del currículo</a:t>
            </a:r>
            <a:endParaRPr lang="es-CO" sz="44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4" name="Imagen 3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65F3185C-C095-48C4-A09E-57C3CB58F5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92" y="-1"/>
            <a:ext cx="4679674" cy="5844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995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50421"/>
            <a:ext cx="2849024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5CC1347E-F838-463D-A313-362DF2A38087}"/>
              </a:ext>
            </a:extLst>
          </p:cNvPr>
          <p:cNvGrpSpPr/>
          <p:nvPr/>
        </p:nvGrpSpPr>
        <p:grpSpPr>
          <a:xfrm>
            <a:off x="1682603" y="0"/>
            <a:ext cx="9951379" cy="5190979"/>
            <a:chOff x="773723" y="492370"/>
            <a:chExt cx="10902462" cy="5219113"/>
          </a:xfrm>
        </p:grpSpPr>
        <p:graphicFrame>
          <p:nvGraphicFramePr>
            <p:cNvPr id="6" name="Diagrama 5">
              <a:extLst>
                <a:ext uri="{FF2B5EF4-FFF2-40B4-BE49-F238E27FC236}">
                  <a16:creationId xmlns:a16="http://schemas.microsoft.com/office/drawing/2014/main" id="{CCBF1FFF-F8E0-454C-95CE-9FCA11CE89B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12183565"/>
                </p:ext>
              </p:extLst>
            </p:nvPr>
          </p:nvGraphicFramePr>
          <p:xfrm>
            <a:off x="773723" y="492370"/>
            <a:ext cx="10578905" cy="50362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E23D10CF-8744-463A-8E91-EAA84C5D31AD}"/>
                </a:ext>
              </a:extLst>
            </p:cNvPr>
            <p:cNvSpPr/>
            <p:nvPr/>
          </p:nvSpPr>
          <p:spPr>
            <a:xfrm>
              <a:off x="8665698" y="3541541"/>
              <a:ext cx="3010487" cy="216994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FDBA827-91E9-4A47-B988-4C9FC8D0C61F}"/>
              </a:ext>
            </a:extLst>
          </p:cNvPr>
          <p:cNvSpPr/>
          <p:nvPr/>
        </p:nvSpPr>
        <p:spPr>
          <a:xfrm>
            <a:off x="4116742" y="4839286"/>
            <a:ext cx="2335237" cy="900332"/>
          </a:xfrm>
          <a:prstGeom prst="roundRect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cap="small" dirty="0"/>
              <a:t>Formulación del los rae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9A51236-7874-4A9A-BCE0-9B87A2F2D62A}"/>
              </a:ext>
            </a:extLst>
          </p:cNvPr>
          <p:cNvCxnSpPr/>
          <p:nvPr/>
        </p:nvCxnSpPr>
        <p:spPr>
          <a:xfrm>
            <a:off x="5261113" y="4532243"/>
            <a:ext cx="0" cy="307043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0739518-12A8-4FED-94E1-828B83BEFA07}"/>
              </a:ext>
            </a:extLst>
          </p:cNvPr>
          <p:cNvSpPr txBox="1"/>
          <p:nvPr/>
        </p:nvSpPr>
        <p:spPr>
          <a:xfrm>
            <a:off x="306045" y="481199"/>
            <a:ext cx="128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cap="small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0FDAC1-1A47-46E4-A823-2DB26E98C589}"/>
              </a:ext>
            </a:extLst>
          </p:cNvPr>
          <p:cNvSpPr txBox="1"/>
          <p:nvPr/>
        </p:nvSpPr>
        <p:spPr>
          <a:xfrm>
            <a:off x="1604379" y="450421"/>
            <a:ext cx="1629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Construcción</a:t>
            </a:r>
          </a:p>
        </p:txBody>
      </p:sp>
    </p:spTree>
    <p:extLst>
      <p:ext uri="{BB962C8B-B14F-4D97-AF65-F5344CB8AC3E}">
        <p14:creationId xmlns:p14="http://schemas.microsoft.com/office/powerpoint/2010/main" val="242158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50421"/>
            <a:ext cx="2849024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66C5166-E51A-4801-95F0-D0EEB0226FDD}"/>
              </a:ext>
            </a:extLst>
          </p:cNvPr>
          <p:cNvGrpSpPr/>
          <p:nvPr/>
        </p:nvGrpSpPr>
        <p:grpSpPr>
          <a:xfrm>
            <a:off x="735378" y="788975"/>
            <a:ext cx="11221980" cy="4932061"/>
            <a:chOff x="861987" y="769966"/>
            <a:chExt cx="11221980" cy="4932061"/>
          </a:xfrm>
        </p:grpSpPr>
        <p:graphicFrame>
          <p:nvGraphicFramePr>
            <p:cNvPr id="8" name="Diagrama 7">
              <a:extLst>
                <a:ext uri="{FF2B5EF4-FFF2-40B4-BE49-F238E27FC236}">
                  <a16:creationId xmlns:a16="http://schemas.microsoft.com/office/drawing/2014/main" id="{D6CD54C1-632E-4F95-B904-93B39F3CE57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44547574"/>
                </p:ext>
              </p:extLst>
            </p:nvPr>
          </p:nvGraphicFramePr>
          <p:xfrm>
            <a:off x="861987" y="1422623"/>
            <a:ext cx="5940425" cy="41499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01786F3-4889-4D04-8F39-58C818DC5654}"/>
                </a:ext>
              </a:extLst>
            </p:cNvPr>
            <p:cNvSpPr txBox="1"/>
            <p:nvPr/>
          </p:nvSpPr>
          <p:spPr>
            <a:xfrm>
              <a:off x="3639599" y="3075057"/>
              <a:ext cx="194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rgbClr val="996600"/>
                  </a:solidFill>
                </a:rPr>
                <a:t>CRÉDITOS ACADÉMICOS</a:t>
              </a: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811E1F62-5537-4C87-BB25-CBCF71294986}"/>
                </a:ext>
              </a:extLst>
            </p:cNvPr>
            <p:cNvSpPr/>
            <p:nvPr/>
          </p:nvSpPr>
          <p:spPr>
            <a:xfrm>
              <a:off x="6963293" y="1075204"/>
              <a:ext cx="4408020" cy="584775"/>
            </a:xfrm>
            <a:prstGeom prst="roundRect">
              <a:avLst/>
            </a:prstGeom>
            <a:solidFill>
              <a:srgbClr val="99663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b="1" dirty="0"/>
                <a:t>PLAN DE ESTUDIOS DE PROGRAMA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8EFDB24-46DB-44BB-903E-EAA4C8E45A6F}"/>
                </a:ext>
              </a:extLst>
            </p:cNvPr>
            <p:cNvSpPr txBox="1"/>
            <p:nvPr/>
          </p:nvSpPr>
          <p:spPr>
            <a:xfrm>
              <a:off x="1955409" y="769966"/>
              <a:ext cx="2377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996600"/>
                  </a:solidFill>
                </a:rPr>
                <a:t>PEI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6393744-CBC7-4168-ACC7-16BB581E0204}"/>
                </a:ext>
              </a:extLst>
            </p:cNvPr>
            <p:cNvSpPr txBox="1"/>
            <p:nvPr/>
          </p:nvSpPr>
          <p:spPr>
            <a:xfrm>
              <a:off x="3381690" y="2278967"/>
              <a:ext cx="2457157" cy="1997611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s-CO" sz="1600" b="1" dirty="0">
                  <a:solidFill>
                    <a:srgbClr val="663300"/>
                  </a:solidFill>
                </a:rPr>
                <a:t>M  A  C  R  O    C  U  RR  Í  C  U  L  O</a:t>
              </a:r>
            </a:p>
          </p:txBody>
        </p:sp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CE6694B6-CE4C-43CE-8D74-18A6AC111428}"/>
                </a:ext>
              </a:extLst>
            </p:cNvPr>
            <p:cNvSpPr/>
            <p:nvPr/>
          </p:nvSpPr>
          <p:spPr>
            <a:xfrm>
              <a:off x="4539685" y="852338"/>
              <a:ext cx="1505998" cy="584775"/>
            </a:xfrm>
            <a:prstGeom prst="rightArrow">
              <a:avLst/>
            </a:prstGeom>
            <a:solidFill>
              <a:srgbClr val="996633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aphicFrame>
          <p:nvGraphicFramePr>
            <p:cNvPr id="14" name="Diagrama 13">
              <a:extLst>
                <a:ext uri="{FF2B5EF4-FFF2-40B4-BE49-F238E27FC236}">
                  <a16:creationId xmlns:a16="http://schemas.microsoft.com/office/drawing/2014/main" id="{8DC01FAC-BCFD-4F7A-A8A8-C2EF49C107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9418005"/>
                </p:ext>
              </p:extLst>
            </p:nvPr>
          </p:nvGraphicFramePr>
          <p:xfrm>
            <a:off x="6058642" y="1716378"/>
            <a:ext cx="4914867" cy="3985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FC39D9B-9677-4B17-8C60-A2AFA7DDA96A}"/>
                </a:ext>
              </a:extLst>
            </p:cNvPr>
            <p:cNvSpPr txBox="1"/>
            <p:nvPr/>
          </p:nvSpPr>
          <p:spPr>
            <a:xfrm rot="10800000">
              <a:off x="6963293" y="2278967"/>
              <a:ext cx="2771335" cy="2599842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algn="ctr"/>
              <a:r>
                <a:rPr lang="es-CO" b="1" dirty="0"/>
                <a:t>LINEAMIENTOS  CURRÍCULARES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51F47447-D2F1-4CC5-BB11-931B08D4B16B}"/>
                </a:ext>
              </a:extLst>
            </p:cNvPr>
            <p:cNvSpPr txBox="1"/>
            <p:nvPr/>
          </p:nvSpPr>
          <p:spPr>
            <a:xfrm>
              <a:off x="9636863" y="2587188"/>
              <a:ext cx="24471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b="1" dirty="0"/>
                <a:t>Pertinencia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b="1" dirty="0"/>
                <a:t>Integralidad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b="1" dirty="0"/>
                <a:t>Flexibilidad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b="1" dirty="0"/>
                <a:t>Interdisciplinariedad</a:t>
              </a:r>
            </a:p>
          </p:txBody>
        </p:sp>
        <p:sp>
          <p:nvSpPr>
            <p:cNvPr id="17" name="Flecha: hacia abajo 16">
              <a:extLst>
                <a:ext uri="{FF2B5EF4-FFF2-40B4-BE49-F238E27FC236}">
                  <a16:creationId xmlns:a16="http://schemas.microsoft.com/office/drawing/2014/main" id="{33FF48E5-759E-46BD-BA97-9751489274D1}"/>
                </a:ext>
              </a:extLst>
            </p:cNvPr>
            <p:cNvSpPr/>
            <p:nvPr/>
          </p:nvSpPr>
          <p:spPr>
            <a:xfrm>
              <a:off x="10502902" y="4021955"/>
              <a:ext cx="611756" cy="601603"/>
            </a:xfrm>
            <a:prstGeom prst="downArrow">
              <a:avLst/>
            </a:prstGeom>
            <a:solidFill>
              <a:srgbClr val="996633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55BD0A8-173D-4F73-B9BD-956DBF04190C}"/>
                </a:ext>
              </a:extLst>
            </p:cNvPr>
            <p:cNvSpPr txBox="1"/>
            <p:nvPr/>
          </p:nvSpPr>
          <p:spPr>
            <a:xfrm>
              <a:off x="10125138" y="4857997"/>
              <a:ext cx="140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C00000"/>
                  </a:solidFill>
                </a:rPr>
                <a:t>RAE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4144E48-D808-4BC2-B5C9-B038EEB1A747}"/>
                </a:ext>
              </a:extLst>
            </p:cNvPr>
            <p:cNvSpPr txBox="1"/>
            <p:nvPr/>
          </p:nvSpPr>
          <p:spPr>
            <a:xfrm>
              <a:off x="10156874" y="5137247"/>
              <a:ext cx="140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>
                  <a:solidFill>
                    <a:srgbClr val="C00000"/>
                  </a:solidFill>
                </a:rPr>
                <a:t>RA</a:t>
              </a: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79A687D8-71E1-4F0E-BA71-9B009B615632}"/>
                </a:ext>
              </a:extLst>
            </p:cNvPr>
            <p:cNvSpPr/>
            <p:nvPr/>
          </p:nvSpPr>
          <p:spPr>
            <a:xfrm>
              <a:off x="10281570" y="4858678"/>
              <a:ext cx="1154208" cy="842668"/>
            </a:xfrm>
            <a:prstGeom prst="ellipse">
              <a:avLst/>
            </a:prstGeom>
            <a:noFill/>
            <a:ln w="28575">
              <a:solidFill>
                <a:srgbClr val="99663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2B01A4C9-EEDF-418B-9341-46636F8693EB}"/>
              </a:ext>
            </a:extLst>
          </p:cNvPr>
          <p:cNvSpPr txBox="1"/>
          <p:nvPr/>
        </p:nvSpPr>
        <p:spPr>
          <a:xfrm>
            <a:off x="107521" y="435032"/>
            <a:ext cx="1721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cap="small" dirty="0">
                <a:solidFill>
                  <a:schemeClr val="bg1"/>
                </a:solidFill>
              </a:rPr>
              <a:t>estructura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2053A5-EC81-4F8D-B694-C22508CAF7EE}"/>
              </a:ext>
            </a:extLst>
          </p:cNvPr>
          <p:cNvSpPr txBox="1"/>
          <p:nvPr/>
        </p:nvSpPr>
        <p:spPr>
          <a:xfrm>
            <a:off x="1564430" y="435032"/>
            <a:ext cx="172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curricular</a:t>
            </a:r>
          </a:p>
        </p:txBody>
      </p:sp>
    </p:spTree>
    <p:extLst>
      <p:ext uri="{BB962C8B-B14F-4D97-AF65-F5344CB8AC3E}">
        <p14:creationId xmlns:p14="http://schemas.microsoft.com/office/powerpoint/2010/main" val="236196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50421"/>
            <a:ext cx="3127126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1D5C3D1-868D-468C-9E8A-CBE2227E7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825907"/>
              </p:ext>
            </p:extLst>
          </p:nvPr>
        </p:nvGraphicFramePr>
        <p:xfrm>
          <a:off x="870439" y="2047029"/>
          <a:ext cx="10594731" cy="379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4643D435-E6F0-4369-92FF-41B9C42BD24E}"/>
              </a:ext>
            </a:extLst>
          </p:cNvPr>
          <p:cNvSpPr txBox="1"/>
          <p:nvPr/>
        </p:nvSpPr>
        <p:spPr>
          <a:xfrm>
            <a:off x="397952" y="450421"/>
            <a:ext cx="112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cap="small" dirty="0">
                <a:solidFill>
                  <a:schemeClr val="bg1"/>
                </a:solidFill>
              </a:rPr>
              <a:t>modelo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9D36AD-AAA7-409A-A37A-14CE225425FD}"/>
              </a:ext>
            </a:extLst>
          </p:cNvPr>
          <p:cNvSpPr txBox="1"/>
          <p:nvPr/>
        </p:nvSpPr>
        <p:spPr>
          <a:xfrm>
            <a:off x="1525697" y="450421"/>
            <a:ext cx="168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Pedagógico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FE2D15-0115-4EB5-84E3-D16CDA0252DB}"/>
              </a:ext>
            </a:extLst>
          </p:cNvPr>
          <p:cNvSpPr txBox="1"/>
          <p:nvPr/>
        </p:nvSpPr>
        <p:spPr>
          <a:xfrm>
            <a:off x="4334771" y="730918"/>
            <a:ext cx="392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Modelo Autoestructurante Cognitivo Cognoscitivo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1313B2-BFF0-4B3A-B014-61C41E790D7E}"/>
              </a:ext>
            </a:extLst>
          </p:cNvPr>
          <p:cNvSpPr txBox="1"/>
          <p:nvPr/>
        </p:nvSpPr>
        <p:spPr>
          <a:xfrm>
            <a:off x="8629592" y="791900"/>
            <a:ext cx="2835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Enfoque</a:t>
            </a:r>
          </a:p>
          <a:p>
            <a:pPr algn="ctr"/>
            <a:r>
              <a:rPr lang="es-CO" sz="2000" b="1" dirty="0"/>
              <a:t>constructivista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152AC6D-0AC0-4D8A-9FE6-77F1B6753E14}"/>
              </a:ext>
            </a:extLst>
          </p:cNvPr>
          <p:cNvSpPr txBox="1"/>
          <p:nvPr/>
        </p:nvSpPr>
        <p:spPr>
          <a:xfrm>
            <a:off x="397952" y="1424721"/>
            <a:ext cx="3924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Se concibe como el estudio de las formas de aprendizaje del ser humano mediado por el conocimiento, el lenguaje y  el entorno</a:t>
            </a:r>
          </a:p>
        </p:txBody>
      </p:sp>
    </p:spTree>
    <p:extLst>
      <p:ext uri="{BB962C8B-B14F-4D97-AF65-F5344CB8AC3E}">
        <p14:creationId xmlns:p14="http://schemas.microsoft.com/office/powerpoint/2010/main" val="2083017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85B4D1DB-F1E4-4B04-B1DB-5A4E4B883E6E}"/>
              </a:ext>
            </a:extLst>
          </p:cNvPr>
          <p:cNvSpPr txBox="1"/>
          <p:nvPr/>
        </p:nvSpPr>
        <p:spPr>
          <a:xfrm rot="20385918">
            <a:off x="721338" y="2455708"/>
            <a:ext cx="605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Construcción del currículo</a:t>
            </a:r>
            <a:endParaRPr lang="es-CO" sz="44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3" name="Imagen 2" descr="Un par de niño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D0923318-DCE3-4B9A-943F-296AFBD49C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03" y="768626"/>
            <a:ext cx="3392557" cy="4439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3B5F94A-E518-4D3B-8432-CDE459F41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991155"/>
              </p:ext>
            </p:extLst>
          </p:nvPr>
        </p:nvGraphicFramePr>
        <p:xfrm>
          <a:off x="0" y="887896"/>
          <a:ext cx="8958470" cy="4830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58CAB093-4EF2-468E-9C7D-C545F69C7D10}"/>
              </a:ext>
            </a:extLst>
          </p:cNvPr>
          <p:cNvSpPr txBox="1"/>
          <p:nvPr/>
        </p:nvSpPr>
        <p:spPr>
          <a:xfrm>
            <a:off x="397565" y="397565"/>
            <a:ext cx="1126435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cap="small" dirty="0">
                <a:solidFill>
                  <a:schemeClr val="bg1"/>
                </a:solidFill>
              </a:rPr>
              <a:t>esquema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6F798-0AE3-4DA3-A254-39D7AEB13AB0}"/>
              </a:ext>
            </a:extLst>
          </p:cNvPr>
          <p:cNvSpPr txBox="1"/>
          <p:nvPr/>
        </p:nvSpPr>
        <p:spPr>
          <a:xfrm>
            <a:off x="1524000" y="397565"/>
            <a:ext cx="1709530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223688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0B0718-3CE7-4FF7-B570-52C70B53B314}"/>
              </a:ext>
            </a:extLst>
          </p:cNvPr>
          <p:cNvSpPr txBox="1"/>
          <p:nvPr/>
        </p:nvSpPr>
        <p:spPr>
          <a:xfrm>
            <a:off x="318051" y="397565"/>
            <a:ext cx="1179445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cap="small" dirty="0">
                <a:solidFill>
                  <a:schemeClr val="bg1"/>
                </a:solidFill>
              </a:rPr>
              <a:t>modelo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35A84-8A48-4072-83E7-748691099D30}"/>
              </a:ext>
            </a:extLst>
          </p:cNvPr>
          <p:cNvSpPr txBox="1"/>
          <p:nvPr/>
        </p:nvSpPr>
        <p:spPr>
          <a:xfrm>
            <a:off x="1577010" y="397565"/>
            <a:ext cx="1736034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Multicampus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A8C8EC9-C51C-4410-84C0-B22E29D17CDC}"/>
              </a:ext>
            </a:extLst>
          </p:cNvPr>
          <p:cNvGrpSpPr/>
          <p:nvPr/>
        </p:nvGrpSpPr>
        <p:grpSpPr>
          <a:xfrm>
            <a:off x="5459897" y="467843"/>
            <a:ext cx="5858830" cy="4956314"/>
            <a:chOff x="5968332" y="743605"/>
            <a:chExt cx="5734707" cy="4903305"/>
          </a:xfrm>
        </p:grpSpPr>
        <p:pic>
          <p:nvPicPr>
            <p:cNvPr id="16" name="Picture 4" descr="Imagen relacionada">
              <a:extLst>
                <a:ext uri="{FF2B5EF4-FFF2-40B4-BE49-F238E27FC236}">
                  <a16:creationId xmlns:a16="http://schemas.microsoft.com/office/drawing/2014/main" id="{FFF82108-C854-482E-9C2F-36771ECB3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332" y="743605"/>
              <a:ext cx="5734707" cy="490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Resultado de imagen para costa atlantica colombia">
              <a:extLst>
                <a:ext uri="{FF2B5EF4-FFF2-40B4-BE49-F238E27FC236}">
                  <a16:creationId xmlns:a16="http://schemas.microsoft.com/office/drawing/2014/main" id="{8DB66A5F-5B38-464D-8B45-E4F496A14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756" y="1465204"/>
              <a:ext cx="1253115" cy="104161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F49E4689-F23F-4E78-BAA3-F3A0924E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490" y="1465204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96231A3B-0517-431E-9B80-B9A06A534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9186" y="1824879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 descr="Resultado de imagen para valle del cauca">
              <a:extLst>
                <a:ext uri="{FF2B5EF4-FFF2-40B4-BE49-F238E27FC236}">
                  <a16:creationId xmlns:a16="http://schemas.microsoft.com/office/drawing/2014/main" id="{C8A8DED3-9AB6-4652-964A-E3D900348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189" y="1698038"/>
              <a:ext cx="1032721" cy="10528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B45D2514-9A83-4773-9DE1-980FB6405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3247" y="1975279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5FC4674C-C852-46B7-922B-F3C048DE8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3246" y="2345686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0" descr="Imagen relacionada">
              <a:extLst>
                <a:ext uri="{FF2B5EF4-FFF2-40B4-BE49-F238E27FC236}">
                  <a16:creationId xmlns:a16="http://schemas.microsoft.com/office/drawing/2014/main" id="{636AB16A-7CE3-4DE2-B282-91FC0FC2E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637" y="2845480"/>
              <a:ext cx="927147" cy="7127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7B7660BC-F8A9-48A6-A4AA-50FA921FC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874" y="3040714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 descr="Imagen relacionada">
              <a:extLst>
                <a:ext uri="{FF2B5EF4-FFF2-40B4-BE49-F238E27FC236}">
                  <a16:creationId xmlns:a16="http://schemas.microsoft.com/office/drawing/2014/main" id="{B8928187-4B5F-4560-A71D-E63B0849C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021" y="3210651"/>
              <a:ext cx="924189" cy="7104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E1EA1807-E138-4290-BD19-DF4744543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01" y="3430475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 descr="Resultado de imagen para eje cafetero">
              <a:extLst>
                <a:ext uri="{FF2B5EF4-FFF2-40B4-BE49-F238E27FC236}">
                  <a16:creationId xmlns:a16="http://schemas.microsoft.com/office/drawing/2014/main" id="{5FFF8796-56C7-4390-B01B-E0285306C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539" y="2657646"/>
              <a:ext cx="807148" cy="7053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Resultado de imagen para escudo de la universidad libre pereira">
              <a:extLst>
                <a:ext uri="{FF2B5EF4-FFF2-40B4-BE49-F238E27FC236}">
                  <a16:creationId xmlns:a16="http://schemas.microsoft.com/office/drawing/2014/main" id="{681C5AE0-8A19-4955-92D6-F0E1D46AE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775" y="2849180"/>
              <a:ext cx="3206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BAC8DDEF-C414-4B7F-BD78-78B5C492FE3E}"/>
              </a:ext>
            </a:extLst>
          </p:cNvPr>
          <p:cNvSpPr txBox="1"/>
          <p:nvPr/>
        </p:nvSpPr>
        <p:spPr>
          <a:xfrm>
            <a:off x="749595" y="2359559"/>
            <a:ext cx="4172352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O" sz="3600" b="1" dirty="0">
                <a:ln/>
                <a:solidFill>
                  <a:srgbClr val="996600"/>
                </a:solidFill>
              </a:rPr>
              <a:t>Universidad Nacional</a:t>
            </a:r>
          </a:p>
          <a:p>
            <a:pPr algn="ctr"/>
            <a:r>
              <a:rPr lang="es-CO" sz="2800" b="1" dirty="0">
                <a:ln/>
                <a:solidFill>
                  <a:srgbClr val="996600"/>
                </a:solidFill>
              </a:rPr>
              <a:t>con presencia regional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ED51B18-F664-4061-8D78-0763D99109E2}"/>
              </a:ext>
            </a:extLst>
          </p:cNvPr>
          <p:cNvSpPr txBox="1"/>
          <p:nvPr/>
        </p:nvSpPr>
        <p:spPr>
          <a:xfrm rot="308607">
            <a:off x="5782613" y="1020433"/>
            <a:ext cx="3458817" cy="3851134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2747274"/>
              </a:avLst>
            </a:prstTxWarp>
            <a:spAutoFit/>
          </a:bodyPr>
          <a:lstStyle/>
          <a:p>
            <a:pPr algn="ctr"/>
            <a:r>
              <a:rPr lang="es-CO" b="1" dirty="0">
                <a:solidFill>
                  <a:srgbClr val="663300"/>
                </a:solidFill>
              </a:rPr>
              <a:t>I D E N T I D A D   N A C I O N A    U N I L I B R I S T 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5478CF3-FB5B-49B5-82E9-3F07DA1E9E4E}"/>
              </a:ext>
            </a:extLst>
          </p:cNvPr>
          <p:cNvSpPr txBox="1"/>
          <p:nvPr/>
        </p:nvSpPr>
        <p:spPr>
          <a:xfrm rot="10800000">
            <a:off x="7314224" y="956845"/>
            <a:ext cx="3458817" cy="4134678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2747274"/>
              </a:avLst>
            </a:prstTxWarp>
            <a:spAutoFit/>
          </a:bodyPr>
          <a:lstStyle/>
          <a:p>
            <a:pPr algn="ctr"/>
            <a:r>
              <a:rPr lang="es-CO" b="1" dirty="0">
                <a:solidFill>
                  <a:srgbClr val="663300"/>
                </a:solidFill>
              </a:rPr>
              <a:t>DIVERSIDAD REGIONAL – CULTURAL - ETNICA</a:t>
            </a:r>
          </a:p>
        </p:txBody>
      </p:sp>
    </p:spTree>
    <p:extLst>
      <p:ext uri="{BB962C8B-B14F-4D97-AF65-F5344CB8AC3E}">
        <p14:creationId xmlns:p14="http://schemas.microsoft.com/office/powerpoint/2010/main" val="3297322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1" y="450421"/>
            <a:ext cx="2862083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FCB94B7-7216-4674-A2E7-52D643487811}"/>
              </a:ext>
            </a:extLst>
          </p:cNvPr>
          <p:cNvSpPr txBox="1"/>
          <p:nvPr/>
        </p:nvSpPr>
        <p:spPr>
          <a:xfrm>
            <a:off x="397952" y="450421"/>
            <a:ext cx="110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cap="small" dirty="0">
                <a:solidFill>
                  <a:schemeClr val="bg1"/>
                </a:solidFill>
              </a:rPr>
              <a:t>ambientes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BDEA3E-8A2A-442B-A802-78D2E5A71196}"/>
              </a:ext>
            </a:extLst>
          </p:cNvPr>
          <p:cNvSpPr txBox="1"/>
          <p:nvPr/>
        </p:nvSpPr>
        <p:spPr>
          <a:xfrm>
            <a:off x="1603513" y="450421"/>
            <a:ext cx="160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Aprendizaje</a:t>
            </a:r>
          </a:p>
        </p:txBody>
      </p:sp>
      <p:pic>
        <p:nvPicPr>
          <p:cNvPr id="2050" name="Picture 2" descr="Profesor de habla Gratis Dibujos Animados Imágene｜Illustoon ES">
            <a:extLst>
              <a:ext uri="{FF2B5EF4-FFF2-40B4-BE49-F238E27FC236}">
                <a16:creationId xmlns:a16="http://schemas.microsoft.com/office/drawing/2014/main" id="{6C16CA7F-AA1A-4F5E-B6E2-0C268992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93" y="3179567"/>
            <a:ext cx="2171120" cy="209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nejo de Dinero para Estudiantes Universitarios | Comunidad NUC">
            <a:extLst>
              <a:ext uri="{FF2B5EF4-FFF2-40B4-BE49-F238E27FC236}">
                <a16:creationId xmlns:a16="http://schemas.microsoft.com/office/drawing/2014/main" id="{8F684721-9385-4B6E-B8A4-B5E1A06E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1" y="1123949"/>
            <a:ext cx="2398644" cy="159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lamada rectangular redondeada 11">
            <a:extLst>
              <a:ext uri="{FF2B5EF4-FFF2-40B4-BE49-F238E27FC236}">
                <a16:creationId xmlns:a16="http://schemas.microsoft.com/office/drawing/2014/main" id="{6E27EA85-AB09-4030-90AA-F4D3898B8A20}"/>
              </a:ext>
            </a:extLst>
          </p:cNvPr>
          <p:cNvSpPr/>
          <p:nvPr/>
        </p:nvSpPr>
        <p:spPr>
          <a:xfrm>
            <a:off x="2994113" y="1000839"/>
            <a:ext cx="1948948" cy="1597535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dirty="0"/>
              <a:t>El Estudiante protagonista </a:t>
            </a:r>
            <a:r>
              <a:rPr lang="es-ES_tradnl" sz="2000" dirty="0">
                <a:solidFill>
                  <a:srgbClr val="FF0000"/>
                </a:solidFill>
              </a:rPr>
              <a:t>constructor</a:t>
            </a:r>
            <a:r>
              <a:rPr lang="es-ES_tradnl" sz="2000" dirty="0"/>
              <a:t> de conocimientos</a:t>
            </a:r>
          </a:p>
        </p:txBody>
      </p:sp>
      <p:sp>
        <p:nvSpPr>
          <p:cNvPr id="12" name="Llamada rectangular redondeada 12">
            <a:extLst>
              <a:ext uri="{FF2B5EF4-FFF2-40B4-BE49-F238E27FC236}">
                <a16:creationId xmlns:a16="http://schemas.microsoft.com/office/drawing/2014/main" id="{5D454851-1CB5-4ABA-A14B-010C39F04FD4}"/>
              </a:ext>
            </a:extLst>
          </p:cNvPr>
          <p:cNvSpPr/>
          <p:nvPr/>
        </p:nvSpPr>
        <p:spPr>
          <a:xfrm>
            <a:off x="2796866" y="3429000"/>
            <a:ext cx="2343441" cy="2042055"/>
          </a:xfrm>
          <a:prstGeom prst="wedgeRoundRectCallout">
            <a:avLst>
              <a:gd name="adj1" fmla="val -20833"/>
              <a:gd name="adj2" fmla="val -7345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000" dirty="0"/>
              <a:t>El Docente innovador de ambientes de aprendizaje</a:t>
            </a:r>
          </a:p>
          <a:p>
            <a:pPr algn="ctr"/>
            <a:r>
              <a:rPr lang="es-ES_tradnl" sz="2000" dirty="0"/>
              <a:t>para descubrir el conocimiento</a:t>
            </a:r>
          </a:p>
        </p:txBody>
      </p:sp>
      <p:sp>
        <p:nvSpPr>
          <p:cNvPr id="13" name="Rectángulo redondeado 25">
            <a:extLst>
              <a:ext uri="{FF2B5EF4-FFF2-40B4-BE49-F238E27FC236}">
                <a16:creationId xmlns:a16="http://schemas.microsoft.com/office/drawing/2014/main" id="{F386166F-EE3E-41BA-B553-6AED82DF77F0}"/>
              </a:ext>
            </a:extLst>
          </p:cNvPr>
          <p:cNvSpPr/>
          <p:nvPr/>
        </p:nvSpPr>
        <p:spPr>
          <a:xfrm>
            <a:off x="5278995" y="1055546"/>
            <a:ext cx="2728246" cy="456337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redondeado 25">
            <a:extLst>
              <a:ext uri="{FF2B5EF4-FFF2-40B4-BE49-F238E27FC236}">
                <a16:creationId xmlns:a16="http://schemas.microsoft.com/office/drawing/2014/main" id="{53397524-5749-4550-AD85-906A9A22F855}"/>
              </a:ext>
            </a:extLst>
          </p:cNvPr>
          <p:cNvSpPr/>
          <p:nvPr/>
        </p:nvSpPr>
        <p:spPr>
          <a:xfrm>
            <a:off x="8343175" y="1000839"/>
            <a:ext cx="2728246" cy="461808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F4388DF-2893-41AE-8D3C-DD2C6F41D6A4}"/>
              </a:ext>
            </a:extLst>
          </p:cNvPr>
          <p:cNvSpPr txBox="1"/>
          <p:nvPr/>
        </p:nvSpPr>
        <p:spPr>
          <a:xfrm>
            <a:off x="5731633" y="1553384"/>
            <a:ext cx="1822969" cy="369332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Análisis de casos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5BF854E-0915-4A53-92A2-257B5735E336}"/>
              </a:ext>
            </a:extLst>
          </p:cNvPr>
          <p:cNvSpPr/>
          <p:nvPr/>
        </p:nvSpPr>
        <p:spPr>
          <a:xfrm>
            <a:off x="5864738" y="2185694"/>
            <a:ext cx="1556760" cy="469719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Ensayo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5D74421-545F-43AD-90BD-B87580EBB439}"/>
              </a:ext>
            </a:extLst>
          </p:cNvPr>
          <p:cNvSpPr txBox="1"/>
          <p:nvPr/>
        </p:nvSpPr>
        <p:spPr>
          <a:xfrm>
            <a:off x="5435850" y="2815799"/>
            <a:ext cx="2480901" cy="646331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Trabajos investigativos individuales y en equipo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518B890D-92BC-45C0-AD86-AAEDBA1434A0}"/>
              </a:ext>
            </a:extLst>
          </p:cNvPr>
          <p:cNvSpPr txBox="1"/>
          <p:nvPr/>
        </p:nvSpPr>
        <p:spPr>
          <a:xfrm>
            <a:off x="5553517" y="3584812"/>
            <a:ext cx="2210245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Consultorio Jurídico y Centro de Conciliación y CEIDEUL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13EFBAF2-8D93-4A8A-A8B0-630D4CE14CB3}"/>
              </a:ext>
            </a:extLst>
          </p:cNvPr>
          <p:cNvSpPr txBox="1"/>
          <p:nvPr/>
        </p:nvSpPr>
        <p:spPr>
          <a:xfrm>
            <a:off x="5573446" y="5017365"/>
            <a:ext cx="2210245" cy="369332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Proyectos de Aula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031530-3B11-473A-8971-E508396D1E45}"/>
              </a:ext>
            </a:extLst>
          </p:cNvPr>
          <p:cNvSpPr txBox="1"/>
          <p:nvPr/>
        </p:nvSpPr>
        <p:spPr>
          <a:xfrm>
            <a:off x="8678669" y="1360351"/>
            <a:ext cx="200563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966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Seminarios y Foros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D0C74643-08CA-40CE-BD17-619D05521DFC}"/>
              </a:ext>
            </a:extLst>
          </p:cNvPr>
          <p:cNvSpPr txBox="1"/>
          <p:nvPr/>
        </p:nvSpPr>
        <p:spPr>
          <a:xfrm>
            <a:off x="8825993" y="1986620"/>
            <a:ext cx="1644057" cy="369332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dirty="0"/>
              <a:t>Talleres activos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FAFDD31-C20A-4971-AECB-CC36151E78CE}"/>
              </a:ext>
            </a:extLst>
          </p:cNvPr>
          <p:cNvSpPr/>
          <p:nvPr/>
        </p:nvSpPr>
        <p:spPr>
          <a:xfrm>
            <a:off x="8619393" y="2556083"/>
            <a:ext cx="2124184" cy="540810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Sesión de trabajo con expertos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3A9E6A2-8E9C-469F-AC96-64B46E470304}"/>
              </a:ext>
            </a:extLst>
          </p:cNvPr>
          <p:cNvSpPr/>
          <p:nvPr/>
        </p:nvSpPr>
        <p:spPr>
          <a:xfrm>
            <a:off x="8595057" y="3346561"/>
            <a:ext cx="2124184" cy="540810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Exposiciones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7E3C86B-B926-455A-A5C4-8F8BD6C6A8B7}"/>
              </a:ext>
            </a:extLst>
          </p:cNvPr>
          <p:cNvSpPr/>
          <p:nvPr/>
        </p:nvSpPr>
        <p:spPr>
          <a:xfrm>
            <a:off x="8645206" y="4252374"/>
            <a:ext cx="2124184" cy="540810"/>
          </a:xfrm>
          <a:prstGeom prst="rect">
            <a:avLst/>
          </a:prstGeom>
          <a:noFill/>
          <a:ln w="28575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Mapas mentales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50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50421"/>
            <a:ext cx="2849024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016F2F42-8F8E-4F95-AF81-0CEBBF7A5F21}"/>
              </a:ext>
            </a:extLst>
          </p:cNvPr>
          <p:cNvGrpSpPr/>
          <p:nvPr/>
        </p:nvGrpSpPr>
        <p:grpSpPr>
          <a:xfrm>
            <a:off x="397952" y="1285452"/>
            <a:ext cx="11741019" cy="4448260"/>
            <a:chOff x="270116" y="1184571"/>
            <a:chExt cx="11741019" cy="4448260"/>
          </a:xfrm>
        </p:grpSpPr>
        <p:sp>
          <p:nvSpPr>
            <p:cNvPr id="6" name="Rectángulo redondeado 73">
              <a:extLst>
                <a:ext uri="{FF2B5EF4-FFF2-40B4-BE49-F238E27FC236}">
                  <a16:creationId xmlns:a16="http://schemas.microsoft.com/office/drawing/2014/main" id="{C70AD5D7-97E8-4480-89CB-D73EE2AF56F5}"/>
                </a:ext>
              </a:extLst>
            </p:cNvPr>
            <p:cNvSpPr/>
            <p:nvPr/>
          </p:nvSpPr>
          <p:spPr>
            <a:xfrm>
              <a:off x="270116" y="1221586"/>
              <a:ext cx="2036859" cy="7491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sz="1600" b="1" cap="small" dirty="0"/>
                <a:t>Referente </a:t>
              </a:r>
            </a:p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sz="1600" b="1" cap="small" dirty="0"/>
                <a:t>contexto</a:t>
              </a:r>
              <a:endParaRPr kumimoji="0" lang="es-CO" sz="1600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pic>
          <p:nvPicPr>
            <p:cNvPr id="7" name="Imagen 6" descr="Resultado de imagen para interrogantes">
              <a:extLst>
                <a:ext uri="{FF2B5EF4-FFF2-40B4-BE49-F238E27FC236}">
                  <a16:creationId xmlns:a16="http://schemas.microsoft.com/office/drawing/2014/main" id="{8594DDDF-C0D2-407F-8DA6-C20F22D1253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66" y="2315936"/>
              <a:ext cx="1853333" cy="21931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Imagen relacionada">
              <a:extLst>
                <a:ext uri="{FF2B5EF4-FFF2-40B4-BE49-F238E27FC236}">
                  <a16:creationId xmlns:a16="http://schemas.microsoft.com/office/drawing/2014/main" id="{DE4F5A02-1E93-4EA7-BA77-329E207E3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082" y="2422328"/>
              <a:ext cx="1833723" cy="1584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redondeado 78">
              <a:extLst>
                <a:ext uri="{FF2B5EF4-FFF2-40B4-BE49-F238E27FC236}">
                  <a16:creationId xmlns:a16="http://schemas.microsoft.com/office/drawing/2014/main" id="{D74DF745-62EC-4A5C-B2B2-E7FA7028DE76}"/>
                </a:ext>
              </a:extLst>
            </p:cNvPr>
            <p:cNvSpPr/>
            <p:nvPr/>
          </p:nvSpPr>
          <p:spPr>
            <a:xfrm>
              <a:off x="2531604" y="1199575"/>
              <a:ext cx="1800201" cy="817243"/>
            </a:xfrm>
            <a:prstGeom prst="roundRect">
              <a:avLst/>
            </a:prstGeom>
            <a:solidFill>
              <a:srgbClr val="66FFCC"/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perfil de </a:t>
              </a:r>
            </a:p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egreso</a:t>
              </a:r>
              <a:endParaRPr kumimoji="0" lang="es-CO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0" name="Rectángulo redondeado 79">
              <a:extLst>
                <a:ext uri="{FF2B5EF4-FFF2-40B4-BE49-F238E27FC236}">
                  <a16:creationId xmlns:a16="http://schemas.microsoft.com/office/drawing/2014/main" id="{39CA8938-2CCA-4866-ACF0-28BA87F41DBC}"/>
                </a:ext>
              </a:extLst>
            </p:cNvPr>
            <p:cNvSpPr/>
            <p:nvPr/>
          </p:nvSpPr>
          <p:spPr>
            <a:xfrm>
              <a:off x="4596435" y="1199575"/>
              <a:ext cx="1650136" cy="81724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>
                  <a:solidFill>
                    <a:srgbClr val="000000"/>
                  </a:solidFill>
                  <a:sym typeface="Calibri"/>
                </a:rPr>
                <a:t>Evaluación de RA</a:t>
              </a:r>
              <a:endParaRPr kumimoji="0" lang="es-CO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1" name="Rectángulo redondeado 80">
              <a:extLst>
                <a:ext uri="{FF2B5EF4-FFF2-40B4-BE49-F238E27FC236}">
                  <a16:creationId xmlns:a16="http://schemas.microsoft.com/office/drawing/2014/main" id="{CC177192-3712-44B4-8F51-2F897B185301}"/>
                </a:ext>
              </a:extLst>
            </p:cNvPr>
            <p:cNvSpPr/>
            <p:nvPr/>
          </p:nvSpPr>
          <p:spPr>
            <a:xfrm>
              <a:off x="6530249" y="1193629"/>
              <a:ext cx="1584176" cy="8172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Proceso de formación</a:t>
              </a:r>
              <a:endParaRPr kumimoji="0" lang="es-CO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2" name="Rectángulo redondeado 81">
              <a:extLst>
                <a:ext uri="{FF2B5EF4-FFF2-40B4-BE49-F238E27FC236}">
                  <a16:creationId xmlns:a16="http://schemas.microsoft.com/office/drawing/2014/main" id="{6544D6C5-3E55-43CB-884A-6ABC1F4BE632}"/>
                </a:ext>
              </a:extLst>
            </p:cNvPr>
            <p:cNvSpPr/>
            <p:nvPr/>
          </p:nvSpPr>
          <p:spPr>
            <a:xfrm>
              <a:off x="8393942" y="1184571"/>
              <a:ext cx="1395401" cy="81724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Recursos</a:t>
              </a:r>
            </a:p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O" b="1" i="0" u="none" strike="noStrike" cap="small" spc="0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rPr>
                <a:t>h.t.f</a:t>
              </a:r>
              <a:r>
                <a:rPr kumimoji="0" lang="es-CO" b="1" i="0" u="none" strike="noStrike" cap="small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rPr>
                <a:t>.</a:t>
              </a:r>
            </a:p>
          </p:txBody>
        </p:sp>
        <p:sp>
          <p:nvSpPr>
            <p:cNvPr id="13" name="Rectángulo redondeado 82">
              <a:extLst>
                <a:ext uri="{FF2B5EF4-FFF2-40B4-BE49-F238E27FC236}">
                  <a16:creationId xmlns:a16="http://schemas.microsoft.com/office/drawing/2014/main" id="{EF4E2120-2E33-45A3-AA9A-51C66FFB37CE}"/>
                </a:ext>
              </a:extLst>
            </p:cNvPr>
            <p:cNvSpPr/>
            <p:nvPr/>
          </p:nvSpPr>
          <p:spPr>
            <a:xfrm>
              <a:off x="10027210" y="1247982"/>
              <a:ext cx="1453662" cy="817243"/>
            </a:xfrm>
            <a:prstGeom prst="roundRect">
              <a:avLst/>
            </a:prstGeom>
            <a:solidFill>
              <a:srgbClr val="FFFF66"/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O" b="1" i="0" u="none" strike="noStrike" cap="small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Plan de estudios</a:t>
              </a:r>
            </a:p>
          </p:txBody>
        </p:sp>
        <p:pic>
          <p:nvPicPr>
            <p:cNvPr id="14" name="Picture 6" descr="Imagen relacionada">
              <a:extLst>
                <a:ext uri="{FF2B5EF4-FFF2-40B4-BE49-F238E27FC236}">
                  <a16:creationId xmlns:a16="http://schemas.microsoft.com/office/drawing/2014/main" id="{C924919C-6D90-41C8-9505-2E3EC6317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828" y="2446284"/>
              <a:ext cx="1836203" cy="1749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n 14" descr="Resultado de imagen para ambientes de aprendizaje">
              <a:extLst>
                <a:ext uri="{FF2B5EF4-FFF2-40B4-BE49-F238E27FC236}">
                  <a16:creationId xmlns:a16="http://schemas.microsoft.com/office/drawing/2014/main" id="{8BA1C1D2-4460-46C7-A0E1-09B66726C6A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620" y="2636912"/>
              <a:ext cx="1779980" cy="15121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Imagen 15" descr="Resultado de imagen para presupuesto">
              <a:extLst>
                <a:ext uri="{FF2B5EF4-FFF2-40B4-BE49-F238E27FC236}">
                  <a16:creationId xmlns:a16="http://schemas.microsoft.com/office/drawing/2014/main" id="{86BEFA0E-3D76-4B0A-B44B-A6E0739335B6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2627854"/>
              <a:ext cx="1970857" cy="13794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Imagen 16" descr="Resultado de imagen para syllabus definition">
              <a:extLst>
                <a:ext uri="{FF2B5EF4-FFF2-40B4-BE49-F238E27FC236}">
                  <a16:creationId xmlns:a16="http://schemas.microsoft.com/office/drawing/2014/main" id="{5FBC03A5-43F4-4999-B161-DF6CB32FE2B6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835" y="2690354"/>
              <a:ext cx="1676789" cy="13169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ángulo redondeado 87">
              <a:extLst>
                <a:ext uri="{FF2B5EF4-FFF2-40B4-BE49-F238E27FC236}">
                  <a16:creationId xmlns:a16="http://schemas.microsoft.com/office/drawing/2014/main" id="{D23D6171-FF7F-4778-B551-F9D60A62620A}"/>
                </a:ext>
              </a:extLst>
            </p:cNvPr>
            <p:cNvSpPr/>
            <p:nvPr/>
          </p:nvSpPr>
          <p:spPr>
            <a:xfrm>
              <a:off x="499440" y="4509120"/>
              <a:ext cx="2036859" cy="74913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sz="1600" b="1" cap="small" dirty="0"/>
                <a:t>Educación para la ciudadanía mundial</a:t>
              </a:r>
              <a:endParaRPr kumimoji="0" lang="es-CO" sz="1600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9" name="Rectángulo redondeado 88">
              <a:extLst>
                <a:ext uri="{FF2B5EF4-FFF2-40B4-BE49-F238E27FC236}">
                  <a16:creationId xmlns:a16="http://schemas.microsoft.com/office/drawing/2014/main" id="{08FC8023-A50F-4BDE-BCC6-9F913AE593E3}"/>
                </a:ext>
              </a:extLst>
            </p:cNvPr>
            <p:cNvSpPr/>
            <p:nvPr/>
          </p:nvSpPr>
          <p:spPr>
            <a:xfrm>
              <a:off x="2714646" y="4347956"/>
              <a:ext cx="1800201" cy="1123710"/>
            </a:xfrm>
            <a:prstGeom prst="roundRect">
              <a:avLst/>
            </a:prstGeom>
            <a:solidFill>
              <a:srgbClr val="66FFCC"/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Coherencia misión - formación</a:t>
              </a:r>
              <a:endParaRPr kumimoji="0" lang="es-CO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20" name="Rectángulo redondeado 89">
              <a:extLst>
                <a:ext uri="{FF2B5EF4-FFF2-40B4-BE49-F238E27FC236}">
                  <a16:creationId xmlns:a16="http://schemas.microsoft.com/office/drawing/2014/main" id="{3E3221BB-8CFA-4157-8182-F2A87B83C86B}"/>
                </a:ext>
              </a:extLst>
            </p:cNvPr>
            <p:cNvSpPr/>
            <p:nvPr/>
          </p:nvSpPr>
          <p:spPr>
            <a:xfrm>
              <a:off x="4697570" y="4202654"/>
              <a:ext cx="1650136" cy="143017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>
                  <a:solidFill>
                    <a:srgbClr val="000000"/>
                  </a:solidFill>
                  <a:sym typeface="Calibri"/>
                </a:rPr>
                <a:t>Formación por competencias</a:t>
              </a:r>
            </a:p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O" b="1" i="0" u="none" strike="noStrike" cap="small" spc="0" normalizeH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sym typeface="Calibri"/>
                </a:rPr>
                <a:t>RAE</a:t>
              </a:r>
            </a:p>
          </p:txBody>
        </p:sp>
        <p:sp>
          <p:nvSpPr>
            <p:cNvPr id="21" name="Rectángulo redondeado 90">
              <a:extLst>
                <a:ext uri="{FF2B5EF4-FFF2-40B4-BE49-F238E27FC236}">
                  <a16:creationId xmlns:a16="http://schemas.microsoft.com/office/drawing/2014/main" id="{CCE24189-8808-4E54-82A5-9CEB3F0F050E}"/>
                </a:ext>
              </a:extLst>
            </p:cNvPr>
            <p:cNvSpPr/>
            <p:nvPr/>
          </p:nvSpPr>
          <p:spPr>
            <a:xfrm>
              <a:off x="6744072" y="4441016"/>
              <a:ext cx="1584176" cy="8172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Modelo pedagógico</a:t>
              </a:r>
              <a:endParaRPr kumimoji="0" lang="es-CO" b="1" i="0" u="none" strike="noStrike" cap="small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22" name="Rectángulo redondeado 91">
              <a:extLst>
                <a:ext uri="{FF2B5EF4-FFF2-40B4-BE49-F238E27FC236}">
                  <a16:creationId xmlns:a16="http://schemas.microsoft.com/office/drawing/2014/main" id="{E608A6C1-326B-47BB-A9A1-D6646EF4E0B4}"/>
                </a:ext>
              </a:extLst>
            </p:cNvPr>
            <p:cNvSpPr/>
            <p:nvPr/>
          </p:nvSpPr>
          <p:spPr>
            <a:xfrm>
              <a:off x="8543401" y="4441015"/>
              <a:ext cx="1806515" cy="81724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CO" b="1" cap="small" dirty="0"/>
                <a:t>Presupuesto</a:t>
              </a:r>
            </a:p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O" b="1" i="0" u="none" strike="noStrike" cap="small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rPr>
                <a:t>Plan de mejora</a:t>
              </a:r>
            </a:p>
          </p:txBody>
        </p:sp>
        <p:sp>
          <p:nvSpPr>
            <p:cNvPr id="23" name="Rectángulo redondeado 92">
              <a:extLst>
                <a:ext uri="{FF2B5EF4-FFF2-40B4-BE49-F238E27FC236}">
                  <a16:creationId xmlns:a16="http://schemas.microsoft.com/office/drawing/2014/main" id="{FEB261CE-B9AD-412C-83FF-2D53B6997FE5}"/>
                </a:ext>
              </a:extLst>
            </p:cNvPr>
            <p:cNvSpPr/>
            <p:nvPr/>
          </p:nvSpPr>
          <p:spPr>
            <a:xfrm>
              <a:off x="10557473" y="4654422"/>
              <a:ext cx="1453662" cy="510776"/>
            </a:xfrm>
            <a:prstGeom prst="roundRect">
              <a:avLst/>
            </a:prstGeom>
            <a:solidFill>
              <a:srgbClr val="FFFF66"/>
            </a:solidFill>
            <a:ln w="50800" cap="flat">
              <a:noFill/>
              <a:prstDash val="solid"/>
              <a:rou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ctr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O" b="1" i="0" u="none" strike="noStrike" cap="small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pertinencia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32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37169"/>
            <a:ext cx="2849024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B82824F2-43A0-4ADE-9B55-2116218CF5CF}"/>
              </a:ext>
            </a:extLst>
          </p:cNvPr>
          <p:cNvSpPr txBox="1"/>
          <p:nvPr/>
        </p:nvSpPr>
        <p:spPr>
          <a:xfrm>
            <a:off x="397952" y="450421"/>
            <a:ext cx="1100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CALIDAD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FFAA8E-AC82-491C-9DCE-90FACD20B450}"/>
              </a:ext>
            </a:extLst>
          </p:cNvPr>
          <p:cNvSpPr txBox="1"/>
          <p:nvPr/>
        </p:nvSpPr>
        <p:spPr>
          <a:xfrm>
            <a:off x="1498790" y="450421"/>
            <a:ext cx="176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Programa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D6E1C54-6DE3-41FD-B578-23B3C643D3B1}"/>
              </a:ext>
            </a:extLst>
          </p:cNvPr>
          <p:cNvGrpSpPr/>
          <p:nvPr/>
        </p:nvGrpSpPr>
        <p:grpSpPr>
          <a:xfrm>
            <a:off x="1525697" y="1130043"/>
            <a:ext cx="9359548" cy="4597914"/>
            <a:chOff x="1575764" y="974646"/>
            <a:chExt cx="9359548" cy="4597914"/>
          </a:xfrm>
        </p:grpSpPr>
        <p:pic>
          <p:nvPicPr>
            <p:cNvPr id="5" name="Picture 6" descr="Resultado de imagen para tridimensional">
              <a:extLst>
                <a:ext uri="{FF2B5EF4-FFF2-40B4-BE49-F238E27FC236}">
                  <a16:creationId xmlns:a16="http://schemas.microsoft.com/office/drawing/2014/main" id="{2ABA064B-C615-4FEC-A179-E0189FADF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942" y="1104981"/>
              <a:ext cx="7582486" cy="446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98CD570-74B6-4C32-9752-D134A57A9D85}"/>
                </a:ext>
              </a:extLst>
            </p:cNvPr>
            <p:cNvSpPr txBox="1"/>
            <p:nvPr/>
          </p:nvSpPr>
          <p:spPr bwMode="auto">
            <a:xfrm>
              <a:off x="3246976" y="1923957"/>
              <a:ext cx="35280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2000" b="1" dirty="0">
                  <a:latin typeface="+mn-lt"/>
                </a:rPr>
                <a:t>Pertinencia Académica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A322FCF-2B00-4E56-A340-5E704200E924}"/>
                </a:ext>
              </a:extLst>
            </p:cNvPr>
            <p:cNvSpPr txBox="1"/>
            <p:nvPr/>
          </p:nvSpPr>
          <p:spPr bwMode="auto">
            <a:xfrm>
              <a:off x="6546836" y="4251352"/>
              <a:ext cx="2194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2000" b="1" dirty="0"/>
                <a:t>Relevancia Social</a:t>
              </a:r>
              <a:r>
                <a:rPr lang="es-CO" sz="2000" b="1" dirty="0">
                  <a:latin typeface="+mn-lt"/>
                </a:rPr>
                <a:t> 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D81DF04-D4D2-4EEB-8FD3-3C8CB9CB8502}"/>
                </a:ext>
              </a:extLst>
            </p:cNvPr>
            <p:cNvSpPr txBox="1"/>
            <p:nvPr/>
          </p:nvSpPr>
          <p:spPr>
            <a:xfrm>
              <a:off x="7032314" y="974646"/>
              <a:ext cx="25877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1600" b="1" dirty="0">
                  <a:solidFill>
                    <a:srgbClr val="C00000"/>
                  </a:solidFill>
                  <a:latin typeface="+mn-lt"/>
                </a:rPr>
                <a:t>Y =  PROGRAMA DE IMPACTO EN EL CONTEXTO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55D4CDE-F814-45D8-881A-7B73FDDBEBC2}"/>
                </a:ext>
              </a:extLst>
            </p:cNvPr>
            <p:cNvSpPr txBox="1"/>
            <p:nvPr/>
          </p:nvSpPr>
          <p:spPr bwMode="auto">
            <a:xfrm rot="20391163">
              <a:off x="4530347" y="3358232"/>
              <a:ext cx="120808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CO" sz="2000" b="1" dirty="0"/>
                <a:t>E</a:t>
              </a:r>
              <a:r>
                <a:rPr lang="es-CO" sz="2000" b="1" dirty="0">
                  <a:latin typeface="+mn-lt"/>
                </a:rPr>
                <a:t>ficacia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9CD5F83-4883-4192-B6B5-3D2B0B8E1A85}"/>
                </a:ext>
              </a:extLst>
            </p:cNvPr>
            <p:cNvSpPr txBox="1"/>
            <p:nvPr/>
          </p:nvSpPr>
          <p:spPr bwMode="auto">
            <a:xfrm rot="20480925">
              <a:off x="6379329" y="2709590"/>
              <a:ext cx="149825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2000" b="1" dirty="0">
                  <a:latin typeface="+mn-lt"/>
                </a:rPr>
                <a:t>Eficiencia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B412488-36C2-42D0-A887-A06126354DDA}"/>
                </a:ext>
              </a:extLst>
            </p:cNvPr>
            <p:cNvSpPr txBox="1"/>
            <p:nvPr/>
          </p:nvSpPr>
          <p:spPr>
            <a:xfrm>
              <a:off x="1575764" y="4533934"/>
              <a:ext cx="33424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CO" sz="1600" b="1" dirty="0">
                  <a:solidFill>
                    <a:srgbClr val="C00000"/>
                  </a:solidFill>
                </a:rPr>
                <a:t>Z</a:t>
              </a:r>
              <a:r>
                <a:rPr lang="es-CO" sz="1600" b="1" dirty="0">
                  <a:solidFill>
                    <a:srgbClr val="C00000"/>
                  </a:solidFill>
                  <a:latin typeface="+mn-lt"/>
                </a:rPr>
                <a:t> =  </a:t>
              </a:r>
              <a:r>
                <a:rPr lang="es-CO" sz="1600" b="1" dirty="0">
                  <a:solidFill>
                    <a:srgbClr val="C00000"/>
                  </a:solidFill>
                </a:rPr>
                <a:t>DESEMPEÑO DEL PROGRAMA</a:t>
              </a:r>
            </a:p>
            <a:p>
              <a:pPr algn="ctr">
                <a:defRPr/>
              </a:pPr>
              <a:r>
                <a:rPr lang="es-CO" sz="1600" b="1" dirty="0">
                  <a:solidFill>
                    <a:srgbClr val="C00000"/>
                  </a:solidFill>
                </a:rPr>
                <a:t> EN EL MEDIO </a:t>
              </a:r>
              <a:endParaRPr lang="es-CO" sz="16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0E241C9-EC09-49E2-8582-605F547DE453}"/>
                </a:ext>
              </a:extLst>
            </p:cNvPr>
            <p:cNvSpPr txBox="1"/>
            <p:nvPr/>
          </p:nvSpPr>
          <p:spPr>
            <a:xfrm>
              <a:off x="3555543" y="2933214"/>
              <a:ext cx="1815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/>
                <a:t>Equidad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1C01C7F-82E3-4CC7-B88C-21F5543489E1}"/>
                </a:ext>
              </a:extLst>
            </p:cNvPr>
            <p:cNvSpPr txBox="1"/>
            <p:nvPr/>
          </p:nvSpPr>
          <p:spPr>
            <a:xfrm>
              <a:off x="6513779" y="3429000"/>
              <a:ext cx="21942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000" b="1" dirty="0"/>
                <a:t>Trascendencia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25236DC-6201-409D-97BE-95D67EF9B10D}"/>
                </a:ext>
              </a:extLst>
            </p:cNvPr>
            <p:cNvSpPr txBox="1"/>
            <p:nvPr/>
          </p:nvSpPr>
          <p:spPr>
            <a:xfrm>
              <a:off x="8741074" y="3704883"/>
              <a:ext cx="21942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rgbClr val="FF0000"/>
                  </a:solidFill>
                </a:rPr>
                <a:t>X= APRENDIZAJE PARA </a:t>
              </a:r>
            </a:p>
            <a:p>
              <a:pPr algn="ctr"/>
              <a:r>
                <a:rPr lang="es-CO" sz="1600" b="1" dirty="0">
                  <a:solidFill>
                    <a:srgbClr val="FF0000"/>
                  </a:solidFill>
                </a:rPr>
                <a:t>TODA LA VIDA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804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85B4D1DB-F1E4-4B04-B1DB-5A4E4B883E6E}"/>
              </a:ext>
            </a:extLst>
          </p:cNvPr>
          <p:cNvSpPr txBox="1"/>
          <p:nvPr/>
        </p:nvSpPr>
        <p:spPr>
          <a:xfrm rot="20385918">
            <a:off x="721338" y="2455708"/>
            <a:ext cx="6059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Construcción del currículo</a:t>
            </a:r>
            <a:endParaRPr lang="es-CO" sz="44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9" name="Imagen 8" descr="Un grupo de personas con instrumentos musicales en un jardín&#10;&#10;Descripción generada automáticamente con confianza baja">
            <a:extLst>
              <a:ext uri="{FF2B5EF4-FFF2-40B4-BE49-F238E27FC236}">
                <a16:creationId xmlns:a16="http://schemas.microsoft.com/office/drawing/2014/main" id="{BD1BB6B7-1B7B-47DE-A3AD-80521B906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4" b="2912"/>
          <a:stretch/>
        </p:blipFill>
        <p:spPr>
          <a:xfrm>
            <a:off x="7726018" y="874643"/>
            <a:ext cx="4465982" cy="3975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inta perforada 2">
            <a:extLst>
              <a:ext uri="{FF2B5EF4-FFF2-40B4-BE49-F238E27FC236}">
                <a16:creationId xmlns:a16="http://schemas.microsoft.com/office/drawing/2014/main" id="{6B7B5A2E-346F-4593-89E0-AD3BB2EEFAC8}"/>
              </a:ext>
            </a:extLst>
          </p:cNvPr>
          <p:cNvSpPr/>
          <p:nvPr/>
        </p:nvSpPr>
        <p:spPr>
          <a:xfrm rot="20968149">
            <a:off x="697675" y="2215963"/>
            <a:ext cx="6703202" cy="1248927"/>
          </a:xfrm>
          <a:prstGeom prst="flowChartPunchedTap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348EF10-075E-4D72-8DDC-A270446C62D2}"/>
              </a:ext>
            </a:extLst>
          </p:cNvPr>
          <p:cNvSpPr txBox="1"/>
          <p:nvPr/>
        </p:nvSpPr>
        <p:spPr>
          <a:xfrm rot="20385918">
            <a:off x="721338" y="2455419"/>
            <a:ext cx="6059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Gracias</a:t>
            </a:r>
            <a:endParaRPr lang="es-CO" sz="54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7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8377" y="5464131"/>
            <a:ext cx="12552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i="1" dirty="0">
                <a:solidFill>
                  <a:srgbClr val="0070C0"/>
                </a:solidFill>
              </a:rPr>
              <a:t>Acuerdo 01 1997</a:t>
            </a:r>
            <a:endParaRPr lang="es-CO" sz="1000" i="1" dirty="0">
              <a:solidFill>
                <a:srgbClr val="0070C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3437B9-C8FD-4C00-BCFD-84B015E15E3C}"/>
              </a:ext>
            </a:extLst>
          </p:cNvPr>
          <p:cNvSpPr txBox="1"/>
          <p:nvPr/>
        </p:nvSpPr>
        <p:spPr>
          <a:xfrm>
            <a:off x="1538307" y="424069"/>
            <a:ext cx="1642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Autoevaluación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348534-987B-4311-A6BA-5494E6CBE525}"/>
              </a:ext>
            </a:extLst>
          </p:cNvPr>
          <p:cNvSpPr txBox="1"/>
          <p:nvPr/>
        </p:nvSpPr>
        <p:spPr>
          <a:xfrm>
            <a:off x="283087" y="439458"/>
            <a:ext cx="125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</a:rPr>
              <a:t>CONCEPTO</a:t>
            </a:r>
          </a:p>
        </p:txBody>
      </p:sp>
      <p:pic>
        <p:nvPicPr>
          <p:cNvPr id="9" name="Imagen 8" descr="Un grupo de personas sentadas en una banca de madera&#10;&#10;Descripción generada automáticamente">
            <a:extLst>
              <a:ext uri="{FF2B5EF4-FFF2-40B4-BE49-F238E27FC236}">
                <a16:creationId xmlns:a16="http://schemas.microsoft.com/office/drawing/2014/main" id="{4D283C74-1B5B-4A7C-BA4F-7740B09097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83" y="1311965"/>
            <a:ext cx="4329317" cy="3697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otetude Mirror Reflection Clip Art at Clker.com - vector clip art online,  royalty free &amp; public domain">
            <a:extLst>
              <a:ext uri="{FF2B5EF4-FFF2-40B4-BE49-F238E27FC236}">
                <a16:creationId xmlns:a16="http://schemas.microsoft.com/office/drawing/2014/main" id="{2B4B33C2-4EE4-4D20-8522-2AA674F4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9" y="1488179"/>
            <a:ext cx="1853535" cy="265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5">
            <a:extLst>
              <a:ext uri="{FF2B5EF4-FFF2-40B4-BE49-F238E27FC236}">
                <a16:creationId xmlns:a16="http://schemas.microsoft.com/office/drawing/2014/main" id="{50E1379A-BD11-4275-A38B-1460BAF80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685" y="959574"/>
            <a:ext cx="4535487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CO" altLang="es-CO" sz="2000" dirty="0">
                <a:latin typeface="Arial" panose="020B0604020202020204" pitchFamily="34" charset="0"/>
              </a:rPr>
              <a:t>“</a:t>
            </a:r>
            <a:r>
              <a:rPr lang="es-CO" altLang="es-CO" sz="2000" i="1" dirty="0">
                <a:latin typeface="Arial" panose="020B0604020202020204" pitchFamily="34" charset="0"/>
              </a:rPr>
              <a:t>La autoevaluación consiste en un </a:t>
            </a:r>
            <a:r>
              <a:rPr lang="es-CO" altLang="es-CO" sz="2000" b="1" i="1" dirty="0">
                <a:latin typeface="Arial" panose="020B0604020202020204" pitchFamily="34" charset="0"/>
              </a:rPr>
              <a:t>proceso de revisión continua, sistemática y organizada</a:t>
            </a:r>
            <a:r>
              <a:rPr lang="es-CO" altLang="es-CO" sz="2000" i="1" dirty="0">
                <a:latin typeface="Arial" panose="020B0604020202020204" pitchFamily="34" charset="0"/>
              </a:rPr>
              <a:t>, que hace la propia institución de sí misma, o de algunos de sus componentes, de manera integral y participativa que configura </a:t>
            </a:r>
            <a:r>
              <a:rPr lang="es-CO" altLang="es-CO" sz="2000" b="1" i="1" dirty="0">
                <a:latin typeface="Arial" panose="020B0604020202020204" pitchFamily="34" charset="0"/>
              </a:rPr>
              <a:t>un sistema eficiente y eficaz de información, basado en hechos y opiniones de los integrantes </a:t>
            </a:r>
            <a:r>
              <a:rPr lang="es-CO" altLang="es-CO" sz="2000" i="1" dirty="0">
                <a:latin typeface="Arial" panose="020B0604020202020204" pitchFamily="34" charset="0"/>
              </a:rPr>
              <a:t>de la organización, en relación con los </a:t>
            </a:r>
            <a:r>
              <a:rPr lang="es-CO" altLang="es-CO" sz="2000" b="1" i="1" dirty="0">
                <a:latin typeface="Arial" panose="020B0604020202020204" pitchFamily="34" charset="0"/>
              </a:rPr>
              <a:t>resultados de la</a:t>
            </a:r>
            <a:r>
              <a:rPr lang="es-CO" altLang="es-CO" sz="2000" i="1" dirty="0">
                <a:latin typeface="Arial" panose="020B0604020202020204" pitchFamily="34" charset="0"/>
              </a:rPr>
              <a:t> </a:t>
            </a:r>
            <a:r>
              <a:rPr lang="es-CO" altLang="es-CO" sz="2000" b="1" i="1" dirty="0">
                <a:latin typeface="Arial" panose="020B0604020202020204" pitchFamily="34" charset="0"/>
              </a:rPr>
              <a:t>planificación, la asignación de recursos y, en particular, el mejoramiento de la calidad</a:t>
            </a:r>
          </a:p>
        </p:txBody>
      </p:sp>
    </p:spTree>
    <p:extLst>
      <p:ext uri="{BB962C8B-B14F-4D97-AF65-F5344CB8AC3E}">
        <p14:creationId xmlns:p14="http://schemas.microsoft.com/office/powerpoint/2010/main" val="378164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8EFD372E-3A55-4108-80A1-477BAF2221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206735"/>
              </p:ext>
            </p:extLst>
          </p:nvPr>
        </p:nvGraphicFramePr>
        <p:xfrm>
          <a:off x="1056340" y="1397000"/>
          <a:ext cx="1059232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7455BC1-3B05-469A-A901-07F12FFE5344}"/>
              </a:ext>
            </a:extLst>
          </p:cNvPr>
          <p:cNvSpPr txBox="1"/>
          <p:nvPr/>
        </p:nvSpPr>
        <p:spPr>
          <a:xfrm>
            <a:off x="384313" y="384313"/>
            <a:ext cx="115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UNIDAD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EA39DE-B2BC-4117-99BC-D2AA44DA2EAD}"/>
              </a:ext>
            </a:extLst>
          </p:cNvPr>
          <p:cNvSpPr txBox="1"/>
          <p:nvPr/>
        </p:nvSpPr>
        <p:spPr>
          <a:xfrm>
            <a:off x="1537252" y="384313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Conceptos</a:t>
            </a:r>
          </a:p>
        </p:txBody>
      </p:sp>
    </p:spTree>
    <p:extLst>
      <p:ext uri="{BB962C8B-B14F-4D97-AF65-F5344CB8AC3E}">
        <p14:creationId xmlns:p14="http://schemas.microsoft.com/office/powerpoint/2010/main" val="3311344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03ACC019-BB77-484C-A28C-448B83CD57D9}"/>
              </a:ext>
            </a:extLst>
          </p:cNvPr>
          <p:cNvGrpSpPr/>
          <p:nvPr/>
        </p:nvGrpSpPr>
        <p:grpSpPr>
          <a:xfrm>
            <a:off x="4797287" y="808383"/>
            <a:ext cx="6056243" cy="4956313"/>
            <a:chOff x="1116013" y="354013"/>
            <a:chExt cx="7343775" cy="5954712"/>
          </a:xfrm>
        </p:grpSpPr>
        <p:pic>
          <p:nvPicPr>
            <p:cNvPr id="20" name="Picture 13" descr="Resultado de imagen para hoja de papel">
              <a:extLst>
                <a:ext uri="{FF2B5EF4-FFF2-40B4-BE49-F238E27FC236}">
                  <a16:creationId xmlns:a16="http://schemas.microsoft.com/office/drawing/2014/main" id="{099927A7-D0BA-4573-BC48-6C9B6F452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354013"/>
              <a:ext cx="7343775" cy="595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uadroTexto 8">
              <a:extLst>
                <a:ext uri="{FF2B5EF4-FFF2-40B4-BE49-F238E27FC236}">
                  <a16:creationId xmlns:a16="http://schemas.microsoft.com/office/drawing/2014/main" id="{AA140AAC-A3D0-41BB-9315-494443F41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5700" y="620713"/>
              <a:ext cx="3025775" cy="40005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CO" altLang="es-CO" sz="2000" b="1">
                  <a:solidFill>
                    <a:schemeClr val="bg1"/>
                  </a:solidFill>
                  <a:latin typeface="Arial" panose="020B0604020202020204" pitchFamily="34" charset="0"/>
                </a:rPr>
                <a:t>PRINCIPIOS</a:t>
              </a:r>
            </a:p>
          </p:txBody>
        </p:sp>
        <p:sp>
          <p:nvSpPr>
            <p:cNvPr id="22" name="Rectángulo 1">
              <a:extLst>
                <a:ext uri="{FF2B5EF4-FFF2-40B4-BE49-F238E27FC236}">
                  <a16:creationId xmlns:a16="http://schemas.microsoft.com/office/drawing/2014/main" id="{5D48DB55-E552-4FC9-832C-7B2D1369B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313" y="1700213"/>
              <a:ext cx="17414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Universalidad</a:t>
              </a:r>
            </a:p>
          </p:txBody>
        </p:sp>
        <p:sp>
          <p:nvSpPr>
            <p:cNvPr id="23" name="Rectángulo 2">
              <a:extLst>
                <a:ext uri="{FF2B5EF4-FFF2-40B4-BE49-F238E27FC236}">
                  <a16:creationId xmlns:a16="http://schemas.microsoft.com/office/drawing/2014/main" id="{E263852A-A01A-4D6A-B580-BEDB6C6C2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338" y="2184400"/>
              <a:ext cx="13239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Integridad</a:t>
              </a:r>
            </a:p>
          </p:txBody>
        </p:sp>
        <p:sp>
          <p:nvSpPr>
            <p:cNvPr id="24" name="Rectángulo 3">
              <a:extLst>
                <a:ext uri="{FF2B5EF4-FFF2-40B4-BE49-F238E27FC236}">
                  <a16:creationId xmlns:a16="http://schemas.microsoft.com/office/drawing/2014/main" id="{CF1D772F-1445-4B62-BA9B-E588A3EBC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713" y="2620963"/>
              <a:ext cx="1524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Integralidad</a:t>
              </a:r>
            </a:p>
          </p:txBody>
        </p:sp>
        <p:sp>
          <p:nvSpPr>
            <p:cNvPr id="25" name="Rectángulo 6">
              <a:extLst>
                <a:ext uri="{FF2B5EF4-FFF2-40B4-BE49-F238E27FC236}">
                  <a16:creationId xmlns:a16="http://schemas.microsoft.com/office/drawing/2014/main" id="{AD5D05C2-BA79-4A1C-BD4C-746CEB149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238" y="3059113"/>
              <a:ext cx="1127125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Equidad</a:t>
              </a:r>
            </a:p>
          </p:txBody>
        </p:sp>
        <p:sp>
          <p:nvSpPr>
            <p:cNvPr id="26" name="Rectángulo 9">
              <a:extLst>
                <a:ext uri="{FF2B5EF4-FFF2-40B4-BE49-F238E27FC236}">
                  <a16:creationId xmlns:a16="http://schemas.microsoft.com/office/drawing/2014/main" id="{4F05B8EE-F377-4392-ADFE-C95AEF4D1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3838" y="3576638"/>
              <a:ext cx="13112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Idoneidad</a:t>
              </a:r>
            </a:p>
          </p:txBody>
        </p:sp>
        <p:sp>
          <p:nvSpPr>
            <p:cNvPr id="27" name="Rectángulo 10">
              <a:extLst>
                <a:ext uri="{FF2B5EF4-FFF2-40B4-BE49-F238E27FC236}">
                  <a16:creationId xmlns:a16="http://schemas.microsoft.com/office/drawing/2014/main" id="{2ABC7167-0BA4-4EAF-B321-B4AEC33B1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0150" y="4070350"/>
              <a:ext cx="20843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Responsabilidad</a:t>
              </a:r>
            </a:p>
          </p:txBody>
        </p:sp>
        <p:sp>
          <p:nvSpPr>
            <p:cNvPr id="28" name="Rectángulo 11">
              <a:extLst>
                <a:ext uri="{FF2B5EF4-FFF2-40B4-BE49-F238E27FC236}">
                  <a16:creationId xmlns:a16="http://schemas.microsoft.com/office/drawing/2014/main" id="{5CC8FD8E-3008-4951-B065-9B5D35EF9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225" y="1677988"/>
              <a:ext cx="14970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Coherencia</a:t>
              </a:r>
            </a:p>
          </p:txBody>
        </p:sp>
        <p:sp>
          <p:nvSpPr>
            <p:cNvPr id="29" name="Rectángulo 12">
              <a:extLst>
                <a:ext uri="{FF2B5EF4-FFF2-40B4-BE49-F238E27FC236}">
                  <a16:creationId xmlns:a16="http://schemas.microsoft.com/office/drawing/2014/main" id="{73E5840E-03A1-4403-9152-C45BBE333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386388"/>
              <a:ext cx="19240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 b="1">
                  <a:latin typeface="Arial" panose="020B0604020202020204" pitchFamily="34" charset="0"/>
                </a:rPr>
                <a:t>Transparencia</a:t>
              </a:r>
            </a:p>
          </p:txBody>
        </p:sp>
        <p:sp>
          <p:nvSpPr>
            <p:cNvPr id="30" name="Rectángulo 13">
              <a:extLst>
                <a:ext uri="{FF2B5EF4-FFF2-40B4-BE49-F238E27FC236}">
                  <a16:creationId xmlns:a16="http://schemas.microsoft.com/office/drawing/2014/main" id="{27F8EB15-B840-471C-A93D-8439448CD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4213" y="2459038"/>
              <a:ext cx="1517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Eficacia</a:t>
              </a:r>
            </a:p>
          </p:txBody>
        </p:sp>
        <p:sp>
          <p:nvSpPr>
            <p:cNvPr id="31" name="Rectángulo 14">
              <a:extLst>
                <a:ext uri="{FF2B5EF4-FFF2-40B4-BE49-F238E27FC236}">
                  <a16:creationId xmlns:a16="http://schemas.microsoft.com/office/drawing/2014/main" id="{1AC13C72-B127-4220-B8CE-65F8B10BE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025" y="3424238"/>
              <a:ext cx="1784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Sostenibilidad</a:t>
              </a:r>
            </a:p>
          </p:txBody>
        </p:sp>
        <p:sp>
          <p:nvSpPr>
            <p:cNvPr id="32" name="Rectángulo 15">
              <a:extLst>
                <a:ext uri="{FF2B5EF4-FFF2-40B4-BE49-F238E27FC236}">
                  <a16:creationId xmlns:a16="http://schemas.microsoft.com/office/drawing/2014/main" id="{5CA24840-01AF-4E88-A095-F442F8C3D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4213" y="4060825"/>
              <a:ext cx="130016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visibilidad</a:t>
              </a:r>
            </a:p>
          </p:txBody>
        </p:sp>
        <p:sp>
          <p:nvSpPr>
            <p:cNvPr id="33" name="Rectángulo 16">
              <a:extLst>
                <a:ext uri="{FF2B5EF4-FFF2-40B4-BE49-F238E27FC236}">
                  <a16:creationId xmlns:a16="http://schemas.microsoft.com/office/drawing/2014/main" id="{E02E78D0-9433-4BBB-8601-5B53F090C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900" y="4622800"/>
              <a:ext cx="25812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Desarrollo sostenible</a:t>
              </a:r>
            </a:p>
          </p:txBody>
        </p:sp>
        <p:sp>
          <p:nvSpPr>
            <p:cNvPr id="34" name="Rectángulo 17">
              <a:extLst>
                <a:ext uri="{FF2B5EF4-FFF2-40B4-BE49-F238E27FC236}">
                  <a16:creationId xmlns:a16="http://schemas.microsoft.com/office/drawing/2014/main" id="{6B36CF18-0D65-465C-8679-A30ED6D4C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2962275"/>
              <a:ext cx="12842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ES" altLang="es-CO" sz="2000">
                  <a:latin typeface="Arial" panose="020B0604020202020204" pitchFamily="34" charset="0"/>
                </a:rPr>
                <a:t>Eficiencia</a:t>
              </a:r>
            </a:p>
          </p:txBody>
        </p:sp>
        <p:pic>
          <p:nvPicPr>
            <p:cNvPr id="35" name="Picture 15" descr="Resultado de imagen para fortalezas y debilidades">
              <a:extLst>
                <a:ext uri="{FF2B5EF4-FFF2-40B4-BE49-F238E27FC236}">
                  <a16:creationId xmlns:a16="http://schemas.microsoft.com/office/drawing/2014/main" id="{A1E32D7F-9A91-4CFA-B9CD-F48C5A048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0" y="4592638"/>
              <a:ext cx="2197100" cy="159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D16B679D-C846-4BE4-B17F-638E71BC7AD8}"/>
              </a:ext>
            </a:extLst>
          </p:cNvPr>
          <p:cNvSpPr txBox="1"/>
          <p:nvPr/>
        </p:nvSpPr>
        <p:spPr>
          <a:xfrm>
            <a:off x="238538" y="439051"/>
            <a:ext cx="13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PRINCIPIOS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06A93D6-CD6A-4571-83F4-CB18062D038B}"/>
              </a:ext>
            </a:extLst>
          </p:cNvPr>
          <p:cNvSpPr txBox="1"/>
          <p:nvPr/>
        </p:nvSpPr>
        <p:spPr>
          <a:xfrm>
            <a:off x="1630017" y="439051"/>
            <a:ext cx="148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Marco ético</a:t>
            </a:r>
            <a:endParaRPr lang="es-CO" b="1" dirty="0"/>
          </a:p>
        </p:txBody>
      </p:sp>
      <p:pic>
        <p:nvPicPr>
          <p:cNvPr id="4098" name="Picture 2" descr="Flecha PNG Transparent Images for Download, Page #3 - PngArea">
            <a:extLst>
              <a:ext uri="{FF2B5EF4-FFF2-40B4-BE49-F238E27FC236}">
                <a16:creationId xmlns:a16="http://schemas.microsoft.com/office/drawing/2014/main" id="{8AFA5371-FD3F-477F-A46E-07EDFE63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37" y="1526567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8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6ACA3978-4913-834D-9017-D947EC540BDC}"/>
              </a:ext>
            </a:extLst>
          </p:cNvPr>
          <p:cNvGrpSpPr/>
          <p:nvPr/>
        </p:nvGrpSpPr>
        <p:grpSpPr>
          <a:xfrm>
            <a:off x="397952" y="450421"/>
            <a:ext cx="2849024" cy="338554"/>
            <a:chOff x="397952" y="450421"/>
            <a:chExt cx="2849024" cy="338554"/>
          </a:xfrm>
        </p:grpSpPr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CB93757E-F906-0646-A0E8-ED28CDC8EEDA}"/>
                </a:ext>
              </a:extLst>
            </p:cNvPr>
            <p:cNvSpPr/>
            <p:nvPr/>
          </p:nvSpPr>
          <p:spPr>
            <a:xfrm>
              <a:off x="397952" y="450421"/>
              <a:ext cx="11008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ts val="3200"/>
              </a:pPr>
              <a:endParaRPr lang="es-CO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9BF17628-78D5-9846-BFFD-935DBBE60BC4}"/>
                </a:ext>
              </a:extLst>
            </p:cNvPr>
            <p:cNvSpPr/>
            <p:nvPr/>
          </p:nvSpPr>
          <p:spPr>
            <a:xfrm>
              <a:off x="1525697" y="450421"/>
              <a:ext cx="172127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CO" sz="800" dirty="0">
                <a:latin typeface="Montserrat" pitchFamily="2" charset="77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25CDDB63-1F65-4C2E-8743-660E52E02C24}"/>
              </a:ext>
            </a:extLst>
          </p:cNvPr>
          <p:cNvSpPr txBox="1"/>
          <p:nvPr/>
        </p:nvSpPr>
        <p:spPr>
          <a:xfrm>
            <a:off x="272703" y="450421"/>
            <a:ext cx="135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cap="small" dirty="0">
                <a:solidFill>
                  <a:schemeClr val="bg1"/>
                </a:solidFill>
              </a:rPr>
              <a:t>criterios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F372E2-315E-4167-B8D6-43A79AC39BC2}"/>
              </a:ext>
            </a:extLst>
          </p:cNvPr>
          <p:cNvSpPr txBox="1"/>
          <p:nvPr/>
        </p:nvSpPr>
        <p:spPr>
          <a:xfrm>
            <a:off x="920848" y="419490"/>
            <a:ext cx="293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Gestión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BF85E6C-C676-42B8-9762-0962C9759FB8}"/>
              </a:ext>
            </a:extLst>
          </p:cNvPr>
          <p:cNvGrpSpPr/>
          <p:nvPr/>
        </p:nvGrpSpPr>
        <p:grpSpPr>
          <a:xfrm>
            <a:off x="1082419" y="558143"/>
            <a:ext cx="9869636" cy="5114812"/>
            <a:chOff x="-243253" y="1219200"/>
            <a:chExt cx="9869636" cy="5114812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92A0714-33DA-45C9-96D7-358D02729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1219200"/>
              <a:ext cx="6769100" cy="3722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AEBCE51-3E94-4173-841F-032C75F15B39}"/>
                </a:ext>
              </a:extLst>
            </p:cNvPr>
            <p:cNvSpPr txBox="1"/>
            <p:nvPr/>
          </p:nvSpPr>
          <p:spPr>
            <a:xfrm>
              <a:off x="6047581" y="2379703"/>
              <a:ext cx="3097213" cy="646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CO" b="1" dirty="0">
                  <a:solidFill>
                    <a:srgbClr val="FF0000"/>
                  </a:solidFill>
                  <a:latin typeface="+mj-lt"/>
                </a:rPr>
                <a:t>Coherencia</a:t>
              </a:r>
              <a:r>
                <a:rPr lang="es-CO" dirty="0">
                  <a:latin typeface="+mj-lt"/>
                </a:rPr>
                <a:t> entre su Misión, su visión y su PEI, 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986B9D3-86A9-4CAE-B913-897DE2AB12C5}"/>
                </a:ext>
              </a:extLst>
            </p:cNvPr>
            <p:cNvSpPr txBox="1"/>
            <p:nvPr/>
          </p:nvSpPr>
          <p:spPr>
            <a:xfrm>
              <a:off x="6457733" y="3646487"/>
              <a:ext cx="3168650" cy="12017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CO" dirty="0">
                  <a:latin typeface="+mn-lt"/>
                </a:rPr>
                <a:t>Que sus </a:t>
              </a:r>
              <a:r>
                <a:rPr lang="es-CO" b="1" dirty="0">
                  <a:solidFill>
                    <a:srgbClr val="FF0000"/>
                  </a:solidFill>
                  <a:latin typeface="+mn-lt"/>
                </a:rPr>
                <a:t>prácticas y actuaciones </a:t>
              </a:r>
              <a:r>
                <a:rPr lang="es-CO" dirty="0">
                  <a:latin typeface="+mn-lt"/>
                </a:rPr>
                <a:t>son </a:t>
              </a:r>
              <a:r>
                <a:rPr lang="es-CO" b="1" dirty="0">
                  <a:solidFill>
                    <a:srgbClr val="FF0000"/>
                  </a:solidFill>
                  <a:latin typeface="+mn-lt"/>
                </a:rPr>
                <a:t>coherentes</a:t>
              </a:r>
              <a:r>
                <a:rPr lang="es-CO" b="1" dirty="0">
                  <a:latin typeface="+mn-lt"/>
                </a:rPr>
                <a:t> </a:t>
              </a:r>
              <a:r>
                <a:rPr lang="es-CO" dirty="0">
                  <a:latin typeface="+mn-lt"/>
                </a:rPr>
                <a:t>con sus enunciados misionales, sus políticas, principios y objetivos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F313E8D-E8A7-49B7-8214-674D255A73BA}"/>
                </a:ext>
              </a:extLst>
            </p:cNvPr>
            <p:cNvSpPr txBox="1"/>
            <p:nvPr/>
          </p:nvSpPr>
          <p:spPr>
            <a:xfrm>
              <a:off x="-243253" y="4578237"/>
              <a:ext cx="4329113" cy="1755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CO" b="1" dirty="0">
                  <a:solidFill>
                    <a:srgbClr val="FF0000"/>
                  </a:solidFill>
                  <a:latin typeface="+mj-lt"/>
                </a:rPr>
                <a:t>Capacidad de evidenciar </a:t>
              </a:r>
              <a:r>
                <a:rPr lang="es-CO" dirty="0">
                  <a:latin typeface="+mj-lt"/>
                </a:rPr>
                <a:t>la calidad de lo que hace a través de: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s-CO" dirty="0">
                  <a:latin typeface="+mj-lt"/>
                </a:rPr>
                <a:t>Prácticas de buen gobierno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s-CO" dirty="0">
                  <a:latin typeface="+mj-lt"/>
                </a:rPr>
                <a:t>Procesos de autoevaluación y autorregulación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s-CO" dirty="0">
                  <a:latin typeface="+mj-lt"/>
                </a:rPr>
                <a:t>Sistemas confiables de información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B9D436C-41B1-4670-890A-93EDD290897D}"/>
                </a:ext>
              </a:extLst>
            </p:cNvPr>
            <p:cNvSpPr txBox="1"/>
            <p:nvPr/>
          </p:nvSpPr>
          <p:spPr>
            <a:xfrm>
              <a:off x="-243253" y="2109499"/>
              <a:ext cx="2520950" cy="1477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CO" dirty="0">
                  <a:latin typeface="+mn-lt"/>
                </a:rPr>
                <a:t>Con planes de </a:t>
              </a:r>
              <a:r>
                <a:rPr lang="es-CO" dirty="0">
                  <a:solidFill>
                    <a:srgbClr val="FF0000"/>
                  </a:solidFill>
                  <a:latin typeface="+mn-lt"/>
                </a:rPr>
                <a:t>mejoramiento continuo</a:t>
              </a:r>
              <a:r>
                <a:rPr lang="es-CO" dirty="0">
                  <a:latin typeface="+mn-lt"/>
                </a:rPr>
                <a:t>, </a:t>
              </a:r>
              <a:r>
                <a:rPr lang="es-CO" dirty="0">
                  <a:solidFill>
                    <a:srgbClr val="FF0000"/>
                  </a:solidFill>
                  <a:latin typeface="+mn-lt"/>
                </a:rPr>
                <a:t>integrados</a:t>
              </a:r>
              <a:r>
                <a:rPr lang="es-CO" dirty="0">
                  <a:latin typeface="+mn-lt"/>
                </a:rPr>
                <a:t> a sus planes estratégicos de desarrollo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63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inta perforada 7"/>
          <p:cNvSpPr/>
          <p:nvPr/>
        </p:nvSpPr>
        <p:spPr>
          <a:xfrm rot="20968149">
            <a:off x="696114" y="2199031"/>
            <a:ext cx="6888490" cy="1248927"/>
          </a:xfrm>
          <a:prstGeom prst="flowChartPunchedTap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 rot="20385918">
            <a:off x="257572" y="2567625"/>
            <a:ext cx="6471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Dirección y Gestión del Modelo</a:t>
            </a:r>
          </a:p>
        </p:txBody>
      </p:sp>
      <p:sp>
        <p:nvSpPr>
          <p:cNvPr id="10" name="Elipse 9"/>
          <p:cNvSpPr/>
          <p:nvPr/>
        </p:nvSpPr>
        <p:spPr>
          <a:xfrm>
            <a:off x="2868022" y="1995054"/>
            <a:ext cx="665019" cy="54864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2</a:t>
            </a:r>
            <a:endParaRPr lang="es-CO" sz="2000" b="1" dirty="0"/>
          </a:p>
        </p:txBody>
      </p:sp>
      <p:pic>
        <p:nvPicPr>
          <p:cNvPr id="14" name="Imagen 13" descr="Un par de hombres con traje y corbata&#10;&#10;Descripción generada automáticamente">
            <a:extLst>
              <a:ext uri="{FF2B5EF4-FFF2-40B4-BE49-F238E27FC236}">
                <a16:creationId xmlns:a16="http://schemas.microsoft.com/office/drawing/2014/main" id="{91231D0F-4450-574B-BFD0-4569B615E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49" y="956568"/>
            <a:ext cx="3354837" cy="41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2029" y="433395"/>
            <a:ext cx="1217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DIRECCIÓN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29542" y="415636"/>
            <a:ext cx="1695796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Modelo</a:t>
            </a:r>
            <a:endParaRPr lang="es-CO" b="1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0BC44BD9-E3A7-4F99-B49A-E558E3EDD703}"/>
              </a:ext>
            </a:extLst>
          </p:cNvPr>
          <p:cNvGrpSpPr/>
          <p:nvPr/>
        </p:nvGrpSpPr>
        <p:grpSpPr>
          <a:xfrm>
            <a:off x="625231" y="1296008"/>
            <a:ext cx="11219766" cy="4394174"/>
            <a:chOff x="625231" y="1296008"/>
            <a:chExt cx="11219766" cy="4394174"/>
          </a:xfrm>
        </p:grpSpPr>
        <p:graphicFrame>
          <p:nvGraphicFramePr>
            <p:cNvPr id="32" name="Diagrama 31">
              <a:extLst>
                <a:ext uri="{FF2B5EF4-FFF2-40B4-BE49-F238E27FC236}">
                  <a16:creationId xmlns:a16="http://schemas.microsoft.com/office/drawing/2014/main" id="{5EDD548C-C697-4389-9140-88A72BFC52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1171097"/>
                </p:ext>
              </p:extLst>
            </p:nvPr>
          </p:nvGraphicFramePr>
          <p:xfrm>
            <a:off x="625231" y="1984367"/>
            <a:ext cx="11219766" cy="24188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A4AC007E-CFF2-4756-8AFC-4CB692BA2B6D}"/>
                </a:ext>
              </a:extLst>
            </p:cNvPr>
            <p:cNvSpPr txBox="1"/>
            <p:nvPr/>
          </p:nvSpPr>
          <p:spPr>
            <a:xfrm>
              <a:off x="2406405" y="1296008"/>
              <a:ext cx="5977939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/>
                <a:t>COMITÉ DE: INFORMACIÓN Y COMUNICACIONES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241DCC44-104D-4B23-BDED-80E94A2DC202}"/>
                </a:ext>
              </a:extLst>
            </p:cNvPr>
            <p:cNvSpPr txBox="1"/>
            <p:nvPr/>
          </p:nvSpPr>
          <p:spPr>
            <a:xfrm>
              <a:off x="2096916" y="4737562"/>
              <a:ext cx="7457392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/>
                <a:t>COMITÉS DE: ASEGURAMIENTO DE LA CALIDAD ACADÉMICA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06610991-96F6-4881-9E2A-3F247A9D980E}"/>
                </a:ext>
              </a:extLst>
            </p:cNvPr>
            <p:cNvSpPr txBox="1"/>
            <p:nvPr/>
          </p:nvSpPr>
          <p:spPr>
            <a:xfrm>
              <a:off x="2532185" y="5290072"/>
              <a:ext cx="6654018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/>
                <a:t>GRUPOS DE TRABAJO POR 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69575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5582</TotalTime>
  <Words>1804</Words>
  <Application>Microsoft Office PowerPoint</Application>
  <PresentationFormat>Panorámica</PresentationFormat>
  <Paragraphs>384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Book Antiqua</vt:lpstr>
      <vt:lpstr>Calibri</vt:lpstr>
      <vt:lpstr>Calibri Light</vt:lpstr>
      <vt:lpstr>Edwardian Script ITC</vt:lpstr>
      <vt:lpstr>Montserrat</vt:lpstr>
      <vt:lpstr>Times New Roman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M. Morales P.</dc:creator>
  <cp:lastModifiedBy>Gloria A. Sanchez M.</cp:lastModifiedBy>
  <cp:revision>252</cp:revision>
  <dcterms:created xsi:type="dcterms:W3CDTF">2020-11-20T22:26:08Z</dcterms:created>
  <dcterms:modified xsi:type="dcterms:W3CDTF">2021-06-30T02:58:51Z</dcterms:modified>
</cp:coreProperties>
</file>